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6202025" cy="21602700"/>
  <p:notesSz cx="15387638" cy="20783550"/>
  <p:defaultTextStyle>
    <a:defPPr>
      <a:defRPr lang="es-MX"/>
    </a:defPPr>
    <a:lvl1pPr marL="0" algn="l" defTabSz="2066864" rtl="0" eaLnBrk="1" latinLnBrk="0" hangingPunct="1">
      <a:defRPr sz="4100" kern="1200">
        <a:solidFill>
          <a:schemeClr val="tx1"/>
        </a:solidFill>
        <a:latin typeface="+mn-lt"/>
        <a:ea typeface="+mn-ea"/>
        <a:cs typeface="+mn-cs"/>
      </a:defRPr>
    </a:lvl1pPr>
    <a:lvl2pPr marL="1033432" algn="l" defTabSz="2066864" rtl="0" eaLnBrk="1" latinLnBrk="0" hangingPunct="1">
      <a:defRPr sz="4100" kern="1200">
        <a:solidFill>
          <a:schemeClr val="tx1"/>
        </a:solidFill>
        <a:latin typeface="+mn-lt"/>
        <a:ea typeface="+mn-ea"/>
        <a:cs typeface="+mn-cs"/>
      </a:defRPr>
    </a:lvl2pPr>
    <a:lvl3pPr marL="2066864" algn="l" defTabSz="2066864" rtl="0" eaLnBrk="1" latinLnBrk="0" hangingPunct="1">
      <a:defRPr sz="4100" kern="1200">
        <a:solidFill>
          <a:schemeClr val="tx1"/>
        </a:solidFill>
        <a:latin typeface="+mn-lt"/>
        <a:ea typeface="+mn-ea"/>
        <a:cs typeface="+mn-cs"/>
      </a:defRPr>
    </a:lvl3pPr>
    <a:lvl4pPr marL="3100296" algn="l" defTabSz="2066864" rtl="0" eaLnBrk="1" latinLnBrk="0" hangingPunct="1">
      <a:defRPr sz="4100" kern="1200">
        <a:solidFill>
          <a:schemeClr val="tx1"/>
        </a:solidFill>
        <a:latin typeface="+mn-lt"/>
        <a:ea typeface="+mn-ea"/>
        <a:cs typeface="+mn-cs"/>
      </a:defRPr>
    </a:lvl4pPr>
    <a:lvl5pPr marL="4133728" algn="l" defTabSz="2066864" rtl="0" eaLnBrk="1" latinLnBrk="0" hangingPunct="1">
      <a:defRPr sz="4100" kern="1200">
        <a:solidFill>
          <a:schemeClr val="tx1"/>
        </a:solidFill>
        <a:latin typeface="+mn-lt"/>
        <a:ea typeface="+mn-ea"/>
        <a:cs typeface="+mn-cs"/>
      </a:defRPr>
    </a:lvl5pPr>
    <a:lvl6pPr marL="5167160" algn="l" defTabSz="2066864" rtl="0" eaLnBrk="1" latinLnBrk="0" hangingPunct="1">
      <a:defRPr sz="4100" kern="1200">
        <a:solidFill>
          <a:schemeClr val="tx1"/>
        </a:solidFill>
        <a:latin typeface="+mn-lt"/>
        <a:ea typeface="+mn-ea"/>
        <a:cs typeface="+mn-cs"/>
      </a:defRPr>
    </a:lvl6pPr>
    <a:lvl7pPr marL="6200592" algn="l" defTabSz="2066864" rtl="0" eaLnBrk="1" latinLnBrk="0" hangingPunct="1">
      <a:defRPr sz="4100" kern="1200">
        <a:solidFill>
          <a:schemeClr val="tx1"/>
        </a:solidFill>
        <a:latin typeface="+mn-lt"/>
        <a:ea typeface="+mn-ea"/>
        <a:cs typeface="+mn-cs"/>
      </a:defRPr>
    </a:lvl7pPr>
    <a:lvl8pPr marL="7234024" algn="l" defTabSz="2066864" rtl="0" eaLnBrk="1" latinLnBrk="0" hangingPunct="1">
      <a:defRPr sz="4100" kern="1200">
        <a:solidFill>
          <a:schemeClr val="tx1"/>
        </a:solidFill>
        <a:latin typeface="+mn-lt"/>
        <a:ea typeface="+mn-ea"/>
        <a:cs typeface="+mn-cs"/>
      </a:defRPr>
    </a:lvl8pPr>
    <a:lvl9pPr marL="8267456" algn="l" defTabSz="2066864" rtl="0" eaLnBrk="1" latinLnBrk="0" hangingPunct="1">
      <a:defRPr sz="4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804">
          <p15:clr>
            <a:srgbClr val="A4A3A4"/>
          </p15:clr>
        </p15:guide>
        <p15:guide id="2" pos="510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756" y="-60"/>
      </p:cViewPr>
      <p:guideLst>
        <p:guide orient="horz" pos="6804"/>
        <p:guide pos="510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15152" y="6710840"/>
            <a:ext cx="13771722" cy="4630579"/>
          </a:xfrm>
        </p:spPr>
        <p:txBody>
          <a:bodyPr/>
          <a:lstStyle/>
          <a:p>
            <a:r>
              <a:rPr lang="en-US" smtClean="0"/>
              <a:t>Click to edit Master title style</a:t>
            </a:r>
            <a:endParaRPr lang="es-MX"/>
          </a:p>
        </p:txBody>
      </p:sp>
      <p:sp>
        <p:nvSpPr>
          <p:cNvPr id="3" name="Subtitle 2"/>
          <p:cNvSpPr>
            <a:spLocks noGrp="1"/>
          </p:cNvSpPr>
          <p:nvPr>
            <p:ph type="subTitle" idx="1"/>
          </p:nvPr>
        </p:nvSpPr>
        <p:spPr>
          <a:xfrm>
            <a:off x="2430304" y="12241531"/>
            <a:ext cx="11341418" cy="5520690"/>
          </a:xfrm>
        </p:spPr>
        <p:txBody>
          <a:bodyPr/>
          <a:lstStyle>
            <a:lvl1pPr marL="0" indent="0" algn="ctr">
              <a:buNone/>
              <a:defRPr>
                <a:solidFill>
                  <a:schemeClr val="tx1">
                    <a:tint val="75000"/>
                  </a:schemeClr>
                </a:solidFill>
              </a:defRPr>
            </a:lvl1pPr>
            <a:lvl2pPr marL="1033432" indent="0" algn="ctr">
              <a:buNone/>
              <a:defRPr>
                <a:solidFill>
                  <a:schemeClr val="tx1">
                    <a:tint val="75000"/>
                  </a:schemeClr>
                </a:solidFill>
              </a:defRPr>
            </a:lvl2pPr>
            <a:lvl3pPr marL="2066864" indent="0" algn="ctr">
              <a:buNone/>
              <a:defRPr>
                <a:solidFill>
                  <a:schemeClr val="tx1">
                    <a:tint val="75000"/>
                  </a:schemeClr>
                </a:solidFill>
              </a:defRPr>
            </a:lvl3pPr>
            <a:lvl4pPr marL="3100296" indent="0" algn="ctr">
              <a:buNone/>
              <a:defRPr>
                <a:solidFill>
                  <a:schemeClr val="tx1">
                    <a:tint val="75000"/>
                  </a:schemeClr>
                </a:solidFill>
              </a:defRPr>
            </a:lvl4pPr>
            <a:lvl5pPr marL="4133728" indent="0" algn="ctr">
              <a:buNone/>
              <a:defRPr>
                <a:solidFill>
                  <a:schemeClr val="tx1">
                    <a:tint val="75000"/>
                  </a:schemeClr>
                </a:solidFill>
              </a:defRPr>
            </a:lvl5pPr>
            <a:lvl6pPr marL="5167160" indent="0" algn="ctr">
              <a:buNone/>
              <a:defRPr>
                <a:solidFill>
                  <a:schemeClr val="tx1">
                    <a:tint val="75000"/>
                  </a:schemeClr>
                </a:solidFill>
              </a:defRPr>
            </a:lvl6pPr>
            <a:lvl7pPr marL="6200592" indent="0" algn="ctr">
              <a:buNone/>
              <a:defRPr>
                <a:solidFill>
                  <a:schemeClr val="tx1">
                    <a:tint val="75000"/>
                  </a:schemeClr>
                </a:solidFill>
              </a:defRPr>
            </a:lvl7pPr>
            <a:lvl8pPr marL="7234024" indent="0" algn="ctr">
              <a:buNone/>
              <a:defRPr>
                <a:solidFill>
                  <a:schemeClr val="tx1">
                    <a:tint val="75000"/>
                  </a:schemeClr>
                </a:solidFill>
              </a:defRPr>
            </a:lvl8pPr>
            <a:lvl9pPr marL="8267456" indent="0" algn="ctr">
              <a:buNone/>
              <a:defRPr>
                <a:solidFill>
                  <a:schemeClr val="tx1">
                    <a:tint val="75000"/>
                  </a:schemeClr>
                </a:solidFill>
              </a:defRPr>
            </a:lvl9pPr>
          </a:lstStyle>
          <a:p>
            <a:r>
              <a:rPr lang="en-US" smtClean="0"/>
              <a:t>Click to edit Master subtitle style</a:t>
            </a:r>
            <a:endParaRPr lang="es-MX"/>
          </a:p>
        </p:txBody>
      </p:sp>
      <p:sp>
        <p:nvSpPr>
          <p:cNvPr id="4" name="Date Placeholder 3"/>
          <p:cNvSpPr>
            <a:spLocks noGrp="1"/>
          </p:cNvSpPr>
          <p:nvPr>
            <p:ph type="dt" sz="half" idx="10"/>
          </p:nvPr>
        </p:nvSpPr>
        <p:spPr/>
        <p:txBody>
          <a:bodyPr/>
          <a:lstStyle/>
          <a:p>
            <a:fld id="{EDFA4B98-614C-4B46-B518-64E09D107BD5}" type="datetimeFigureOut">
              <a:rPr lang="es-MX" smtClean="0"/>
              <a:pPr/>
              <a:t>28/09/2017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DC67FF9-92F2-4CDD-8ECD-07B94EDE5088}" type="slidenum">
              <a:rPr lang="es-MX" smtClean="0"/>
              <a:pPr/>
              <a:t>‹Nº›</a:t>
            </a:fld>
            <a:endParaRPr lang="es-MX"/>
          </a:p>
        </p:txBody>
      </p:sp>
    </p:spTree>
    <p:extLst>
      <p:ext uri="{BB962C8B-B14F-4D97-AF65-F5344CB8AC3E}">
        <p14:creationId xmlns:p14="http://schemas.microsoft.com/office/powerpoint/2010/main" val="1109722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10"/>
          </p:nvPr>
        </p:nvSpPr>
        <p:spPr/>
        <p:txBody>
          <a:bodyPr/>
          <a:lstStyle/>
          <a:p>
            <a:fld id="{EDFA4B98-614C-4B46-B518-64E09D107BD5}" type="datetimeFigureOut">
              <a:rPr lang="es-MX" smtClean="0"/>
              <a:pPr/>
              <a:t>28/09/2017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DC67FF9-92F2-4CDD-8ECD-07B94EDE5088}" type="slidenum">
              <a:rPr lang="es-MX" smtClean="0"/>
              <a:pPr/>
              <a:t>‹Nº›</a:t>
            </a:fld>
            <a:endParaRPr lang="es-MX"/>
          </a:p>
        </p:txBody>
      </p:sp>
    </p:spTree>
    <p:extLst>
      <p:ext uri="{BB962C8B-B14F-4D97-AF65-F5344CB8AC3E}">
        <p14:creationId xmlns:p14="http://schemas.microsoft.com/office/powerpoint/2010/main" val="3945774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1627392" y="4995626"/>
            <a:ext cx="12916615" cy="106448303"/>
          </a:xfrm>
        </p:spPr>
        <p:txBody>
          <a:bodyPr vert="eaVert"/>
          <a:lstStyle/>
          <a:p>
            <a:r>
              <a:rPr lang="en-US" smtClean="0"/>
              <a:t>Click to edit Master title style</a:t>
            </a:r>
            <a:endParaRPr lang="es-MX"/>
          </a:p>
        </p:txBody>
      </p:sp>
      <p:sp>
        <p:nvSpPr>
          <p:cNvPr id="3" name="Vertical Text Placeholder 2"/>
          <p:cNvSpPr>
            <a:spLocks noGrp="1"/>
          </p:cNvSpPr>
          <p:nvPr>
            <p:ph type="body" orient="vert" idx="1"/>
          </p:nvPr>
        </p:nvSpPr>
        <p:spPr>
          <a:xfrm>
            <a:off x="2871924" y="4995626"/>
            <a:ext cx="38485435" cy="10644830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10"/>
          </p:nvPr>
        </p:nvSpPr>
        <p:spPr/>
        <p:txBody>
          <a:bodyPr/>
          <a:lstStyle/>
          <a:p>
            <a:fld id="{EDFA4B98-614C-4B46-B518-64E09D107BD5}" type="datetimeFigureOut">
              <a:rPr lang="es-MX" smtClean="0"/>
              <a:pPr/>
              <a:t>28/09/2017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DC67FF9-92F2-4CDD-8ECD-07B94EDE5088}" type="slidenum">
              <a:rPr lang="es-MX" smtClean="0"/>
              <a:pPr/>
              <a:t>‹Nº›</a:t>
            </a:fld>
            <a:endParaRPr lang="es-MX"/>
          </a:p>
        </p:txBody>
      </p:sp>
    </p:spTree>
    <p:extLst>
      <p:ext uri="{BB962C8B-B14F-4D97-AF65-F5344CB8AC3E}">
        <p14:creationId xmlns:p14="http://schemas.microsoft.com/office/powerpoint/2010/main" val="3025921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10"/>
          </p:nvPr>
        </p:nvSpPr>
        <p:spPr/>
        <p:txBody>
          <a:bodyPr/>
          <a:lstStyle/>
          <a:p>
            <a:fld id="{EDFA4B98-614C-4B46-B518-64E09D107BD5}" type="datetimeFigureOut">
              <a:rPr lang="es-MX" smtClean="0"/>
              <a:pPr/>
              <a:t>28/09/2017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DC67FF9-92F2-4CDD-8ECD-07B94EDE5088}" type="slidenum">
              <a:rPr lang="es-MX" smtClean="0"/>
              <a:pPr/>
              <a:t>‹Nº›</a:t>
            </a:fld>
            <a:endParaRPr lang="es-MX"/>
          </a:p>
        </p:txBody>
      </p:sp>
    </p:spTree>
    <p:extLst>
      <p:ext uri="{BB962C8B-B14F-4D97-AF65-F5344CB8AC3E}">
        <p14:creationId xmlns:p14="http://schemas.microsoft.com/office/powerpoint/2010/main" val="4133821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9848" y="13881737"/>
            <a:ext cx="13771722" cy="4290536"/>
          </a:xfrm>
        </p:spPr>
        <p:txBody>
          <a:bodyPr anchor="t"/>
          <a:lstStyle>
            <a:lvl1pPr algn="l">
              <a:defRPr sz="9000" b="1" cap="all"/>
            </a:lvl1pPr>
          </a:lstStyle>
          <a:p>
            <a:r>
              <a:rPr lang="en-US" smtClean="0"/>
              <a:t>Click to edit Master title style</a:t>
            </a:r>
            <a:endParaRPr lang="es-MX"/>
          </a:p>
        </p:txBody>
      </p:sp>
      <p:sp>
        <p:nvSpPr>
          <p:cNvPr id="3" name="Text Placeholder 2"/>
          <p:cNvSpPr>
            <a:spLocks noGrp="1"/>
          </p:cNvSpPr>
          <p:nvPr>
            <p:ph type="body" idx="1"/>
          </p:nvPr>
        </p:nvSpPr>
        <p:spPr>
          <a:xfrm>
            <a:off x="1279848" y="9156148"/>
            <a:ext cx="13771722" cy="4725589"/>
          </a:xfrm>
        </p:spPr>
        <p:txBody>
          <a:bodyPr anchor="b"/>
          <a:lstStyle>
            <a:lvl1pPr marL="0" indent="0">
              <a:buNone/>
              <a:defRPr sz="4500">
                <a:solidFill>
                  <a:schemeClr val="tx1">
                    <a:tint val="75000"/>
                  </a:schemeClr>
                </a:solidFill>
              </a:defRPr>
            </a:lvl1pPr>
            <a:lvl2pPr marL="1033432" indent="0">
              <a:buNone/>
              <a:defRPr sz="4100">
                <a:solidFill>
                  <a:schemeClr val="tx1">
                    <a:tint val="75000"/>
                  </a:schemeClr>
                </a:solidFill>
              </a:defRPr>
            </a:lvl2pPr>
            <a:lvl3pPr marL="2066864" indent="0">
              <a:buNone/>
              <a:defRPr sz="3600">
                <a:solidFill>
                  <a:schemeClr val="tx1">
                    <a:tint val="75000"/>
                  </a:schemeClr>
                </a:solidFill>
              </a:defRPr>
            </a:lvl3pPr>
            <a:lvl4pPr marL="3100296" indent="0">
              <a:buNone/>
              <a:defRPr sz="3200">
                <a:solidFill>
                  <a:schemeClr val="tx1">
                    <a:tint val="75000"/>
                  </a:schemeClr>
                </a:solidFill>
              </a:defRPr>
            </a:lvl4pPr>
            <a:lvl5pPr marL="4133728" indent="0">
              <a:buNone/>
              <a:defRPr sz="3200">
                <a:solidFill>
                  <a:schemeClr val="tx1">
                    <a:tint val="75000"/>
                  </a:schemeClr>
                </a:solidFill>
              </a:defRPr>
            </a:lvl5pPr>
            <a:lvl6pPr marL="5167160" indent="0">
              <a:buNone/>
              <a:defRPr sz="3200">
                <a:solidFill>
                  <a:schemeClr val="tx1">
                    <a:tint val="75000"/>
                  </a:schemeClr>
                </a:solidFill>
              </a:defRPr>
            </a:lvl6pPr>
            <a:lvl7pPr marL="6200592" indent="0">
              <a:buNone/>
              <a:defRPr sz="3200">
                <a:solidFill>
                  <a:schemeClr val="tx1">
                    <a:tint val="75000"/>
                  </a:schemeClr>
                </a:solidFill>
              </a:defRPr>
            </a:lvl7pPr>
            <a:lvl8pPr marL="7234024" indent="0">
              <a:buNone/>
              <a:defRPr sz="3200">
                <a:solidFill>
                  <a:schemeClr val="tx1">
                    <a:tint val="75000"/>
                  </a:schemeClr>
                </a:solidFill>
              </a:defRPr>
            </a:lvl8pPr>
            <a:lvl9pPr marL="8267456" indent="0">
              <a:buNone/>
              <a:defRPr sz="3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FA4B98-614C-4B46-B518-64E09D107BD5}" type="datetimeFigureOut">
              <a:rPr lang="es-MX" smtClean="0"/>
              <a:pPr/>
              <a:t>28/09/2017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DC67FF9-92F2-4CDD-8ECD-07B94EDE5088}" type="slidenum">
              <a:rPr lang="es-MX" smtClean="0"/>
              <a:pPr/>
              <a:t>‹Nº›</a:t>
            </a:fld>
            <a:endParaRPr lang="es-MX"/>
          </a:p>
        </p:txBody>
      </p:sp>
    </p:spTree>
    <p:extLst>
      <p:ext uri="{BB962C8B-B14F-4D97-AF65-F5344CB8AC3E}">
        <p14:creationId xmlns:p14="http://schemas.microsoft.com/office/powerpoint/2010/main" val="250287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Content Placeholder 2"/>
          <p:cNvSpPr>
            <a:spLocks noGrp="1"/>
          </p:cNvSpPr>
          <p:nvPr>
            <p:ph sz="half" idx="1"/>
          </p:nvPr>
        </p:nvSpPr>
        <p:spPr>
          <a:xfrm>
            <a:off x="2871923" y="29108641"/>
            <a:ext cx="25701024" cy="82335289"/>
          </a:xfrm>
        </p:spPr>
        <p:txBody>
          <a:bodyPr/>
          <a:lstStyle>
            <a:lvl1pPr>
              <a:defRPr sz="6300"/>
            </a:lvl1pPr>
            <a:lvl2pPr>
              <a:defRPr sz="5400"/>
            </a:lvl2pPr>
            <a:lvl3pPr>
              <a:defRPr sz="4500"/>
            </a:lvl3pPr>
            <a:lvl4pPr>
              <a:defRPr sz="4100"/>
            </a:lvl4pPr>
            <a:lvl5pPr>
              <a:defRPr sz="4100"/>
            </a:lvl5pPr>
            <a:lvl6pPr>
              <a:defRPr sz="4100"/>
            </a:lvl6pPr>
            <a:lvl7pPr>
              <a:defRPr sz="4100"/>
            </a:lvl7pPr>
            <a:lvl8pPr>
              <a:defRPr sz="4100"/>
            </a:lvl8pPr>
            <a:lvl9pPr>
              <a:defRPr sz="4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Content Placeholder 3"/>
          <p:cNvSpPr>
            <a:spLocks noGrp="1"/>
          </p:cNvSpPr>
          <p:nvPr>
            <p:ph sz="half" idx="2"/>
          </p:nvPr>
        </p:nvSpPr>
        <p:spPr>
          <a:xfrm>
            <a:off x="28842981" y="29108641"/>
            <a:ext cx="25701026" cy="82335289"/>
          </a:xfrm>
        </p:spPr>
        <p:txBody>
          <a:bodyPr/>
          <a:lstStyle>
            <a:lvl1pPr>
              <a:defRPr sz="6300"/>
            </a:lvl1pPr>
            <a:lvl2pPr>
              <a:defRPr sz="5400"/>
            </a:lvl2pPr>
            <a:lvl3pPr>
              <a:defRPr sz="4500"/>
            </a:lvl3pPr>
            <a:lvl4pPr>
              <a:defRPr sz="4100"/>
            </a:lvl4pPr>
            <a:lvl5pPr>
              <a:defRPr sz="4100"/>
            </a:lvl5pPr>
            <a:lvl6pPr>
              <a:defRPr sz="4100"/>
            </a:lvl6pPr>
            <a:lvl7pPr>
              <a:defRPr sz="4100"/>
            </a:lvl7pPr>
            <a:lvl8pPr>
              <a:defRPr sz="4100"/>
            </a:lvl8pPr>
            <a:lvl9pPr>
              <a:defRPr sz="4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5" name="Date Placeholder 4"/>
          <p:cNvSpPr>
            <a:spLocks noGrp="1"/>
          </p:cNvSpPr>
          <p:nvPr>
            <p:ph type="dt" sz="half" idx="10"/>
          </p:nvPr>
        </p:nvSpPr>
        <p:spPr/>
        <p:txBody>
          <a:bodyPr/>
          <a:lstStyle/>
          <a:p>
            <a:fld id="{EDFA4B98-614C-4B46-B518-64E09D107BD5}" type="datetimeFigureOut">
              <a:rPr lang="es-MX" smtClean="0"/>
              <a:pPr/>
              <a:t>28/09/2017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DC67FF9-92F2-4CDD-8ECD-07B94EDE5088}" type="slidenum">
              <a:rPr lang="es-MX" smtClean="0"/>
              <a:pPr/>
              <a:t>‹Nº›</a:t>
            </a:fld>
            <a:endParaRPr lang="es-MX"/>
          </a:p>
        </p:txBody>
      </p:sp>
    </p:spTree>
    <p:extLst>
      <p:ext uri="{BB962C8B-B14F-4D97-AF65-F5344CB8AC3E}">
        <p14:creationId xmlns:p14="http://schemas.microsoft.com/office/powerpoint/2010/main" val="2146004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0101" y="865110"/>
            <a:ext cx="14581823" cy="3600450"/>
          </a:xfrm>
        </p:spPr>
        <p:txBody>
          <a:bodyPr/>
          <a:lstStyle>
            <a:lvl1pPr>
              <a:defRPr/>
            </a:lvl1pPr>
          </a:lstStyle>
          <a:p>
            <a:r>
              <a:rPr lang="en-US" smtClean="0"/>
              <a:t>Click to edit Master title style</a:t>
            </a:r>
            <a:endParaRPr lang="es-MX"/>
          </a:p>
        </p:txBody>
      </p:sp>
      <p:sp>
        <p:nvSpPr>
          <p:cNvPr id="3" name="Text Placeholder 2"/>
          <p:cNvSpPr>
            <a:spLocks noGrp="1"/>
          </p:cNvSpPr>
          <p:nvPr>
            <p:ph type="body" idx="1"/>
          </p:nvPr>
        </p:nvSpPr>
        <p:spPr>
          <a:xfrm>
            <a:off x="810102" y="4835605"/>
            <a:ext cx="7158708" cy="2015251"/>
          </a:xfrm>
        </p:spPr>
        <p:txBody>
          <a:bodyPr anchor="b"/>
          <a:lstStyle>
            <a:lvl1pPr marL="0" indent="0">
              <a:buNone/>
              <a:defRPr sz="5400" b="1"/>
            </a:lvl1pPr>
            <a:lvl2pPr marL="1033432" indent="0">
              <a:buNone/>
              <a:defRPr sz="4500" b="1"/>
            </a:lvl2pPr>
            <a:lvl3pPr marL="2066864" indent="0">
              <a:buNone/>
              <a:defRPr sz="4100" b="1"/>
            </a:lvl3pPr>
            <a:lvl4pPr marL="3100296" indent="0">
              <a:buNone/>
              <a:defRPr sz="3600" b="1"/>
            </a:lvl4pPr>
            <a:lvl5pPr marL="4133728" indent="0">
              <a:buNone/>
              <a:defRPr sz="3600" b="1"/>
            </a:lvl5pPr>
            <a:lvl6pPr marL="5167160" indent="0">
              <a:buNone/>
              <a:defRPr sz="3600" b="1"/>
            </a:lvl6pPr>
            <a:lvl7pPr marL="6200592" indent="0">
              <a:buNone/>
              <a:defRPr sz="3600" b="1"/>
            </a:lvl7pPr>
            <a:lvl8pPr marL="7234024" indent="0">
              <a:buNone/>
              <a:defRPr sz="3600" b="1"/>
            </a:lvl8pPr>
            <a:lvl9pPr marL="8267456" indent="0">
              <a:buNone/>
              <a:defRPr sz="3600" b="1"/>
            </a:lvl9pPr>
          </a:lstStyle>
          <a:p>
            <a:pPr lvl="0"/>
            <a:r>
              <a:rPr lang="en-US" smtClean="0"/>
              <a:t>Click to edit Master text styles</a:t>
            </a:r>
          </a:p>
        </p:txBody>
      </p:sp>
      <p:sp>
        <p:nvSpPr>
          <p:cNvPr id="4" name="Content Placeholder 3"/>
          <p:cNvSpPr>
            <a:spLocks noGrp="1"/>
          </p:cNvSpPr>
          <p:nvPr>
            <p:ph sz="half" idx="2"/>
          </p:nvPr>
        </p:nvSpPr>
        <p:spPr>
          <a:xfrm>
            <a:off x="810102" y="6850857"/>
            <a:ext cx="7158708" cy="12446557"/>
          </a:xfrm>
        </p:spPr>
        <p:txBody>
          <a:bodyPr/>
          <a:lstStyle>
            <a:lvl1pPr>
              <a:defRPr sz="5400"/>
            </a:lvl1pPr>
            <a:lvl2pPr>
              <a:defRPr sz="4500"/>
            </a:lvl2pPr>
            <a:lvl3pPr>
              <a:defRPr sz="4100"/>
            </a:lvl3pPr>
            <a:lvl4pPr>
              <a:defRPr sz="3600"/>
            </a:lvl4pPr>
            <a:lvl5pPr>
              <a:defRPr sz="3600"/>
            </a:lvl5pPr>
            <a:lvl6pPr>
              <a:defRPr sz="3600"/>
            </a:lvl6pPr>
            <a:lvl7pPr>
              <a:defRPr sz="3600"/>
            </a:lvl7pPr>
            <a:lvl8pPr>
              <a:defRPr sz="3600"/>
            </a:lvl8pPr>
            <a:lvl9pPr>
              <a:defRPr sz="3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5" name="Text Placeholder 4"/>
          <p:cNvSpPr>
            <a:spLocks noGrp="1"/>
          </p:cNvSpPr>
          <p:nvPr>
            <p:ph type="body" sz="quarter" idx="3"/>
          </p:nvPr>
        </p:nvSpPr>
        <p:spPr>
          <a:xfrm>
            <a:off x="8230405" y="4835605"/>
            <a:ext cx="7161520" cy="2015251"/>
          </a:xfrm>
        </p:spPr>
        <p:txBody>
          <a:bodyPr anchor="b"/>
          <a:lstStyle>
            <a:lvl1pPr marL="0" indent="0">
              <a:buNone/>
              <a:defRPr sz="5400" b="1"/>
            </a:lvl1pPr>
            <a:lvl2pPr marL="1033432" indent="0">
              <a:buNone/>
              <a:defRPr sz="4500" b="1"/>
            </a:lvl2pPr>
            <a:lvl3pPr marL="2066864" indent="0">
              <a:buNone/>
              <a:defRPr sz="4100" b="1"/>
            </a:lvl3pPr>
            <a:lvl4pPr marL="3100296" indent="0">
              <a:buNone/>
              <a:defRPr sz="3600" b="1"/>
            </a:lvl4pPr>
            <a:lvl5pPr marL="4133728" indent="0">
              <a:buNone/>
              <a:defRPr sz="3600" b="1"/>
            </a:lvl5pPr>
            <a:lvl6pPr marL="5167160" indent="0">
              <a:buNone/>
              <a:defRPr sz="3600" b="1"/>
            </a:lvl6pPr>
            <a:lvl7pPr marL="6200592" indent="0">
              <a:buNone/>
              <a:defRPr sz="3600" b="1"/>
            </a:lvl7pPr>
            <a:lvl8pPr marL="7234024" indent="0">
              <a:buNone/>
              <a:defRPr sz="3600" b="1"/>
            </a:lvl8pPr>
            <a:lvl9pPr marL="8267456" indent="0">
              <a:buNone/>
              <a:defRPr sz="3600" b="1"/>
            </a:lvl9pPr>
          </a:lstStyle>
          <a:p>
            <a:pPr lvl="0"/>
            <a:r>
              <a:rPr lang="en-US" smtClean="0"/>
              <a:t>Click to edit Master text styles</a:t>
            </a:r>
          </a:p>
        </p:txBody>
      </p:sp>
      <p:sp>
        <p:nvSpPr>
          <p:cNvPr id="6" name="Content Placeholder 5"/>
          <p:cNvSpPr>
            <a:spLocks noGrp="1"/>
          </p:cNvSpPr>
          <p:nvPr>
            <p:ph sz="quarter" idx="4"/>
          </p:nvPr>
        </p:nvSpPr>
        <p:spPr>
          <a:xfrm>
            <a:off x="8230405" y="6850857"/>
            <a:ext cx="7161520" cy="12446557"/>
          </a:xfrm>
        </p:spPr>
        <p:txBody>
          <a:bodyPr/>
          <a:lstStyle>
            <a:lvl1pPr>
              <a:defRPr sz="5400"/>
            </a:lvl1pPr>
            <a:lvl2pPr>
              <a:defRPr sz="4500"/>
            </a:lvl2pPr>
            <a:lvl3pPr>
              <a:defRPr sz="4100"/>
            </a:lvl3pPr>
            <a:lvl4pPr>
              <a:defRPr sz="3600"/>
            </a:lvl4pPr>
            <a:lvl5pPr>
              <a:defRPr sz="3600"/>
            </a:lvl5pPr>
            <a:lvl6pPr>
              <a:defRPr sz="3600"/>
            </a:lvl6pPr>
            <a:lvl7pPr>
              <a:defRPr sz="3600"/>
            </a:lvl7pPr>
            <a:lvl8pPr>
              <a:defRPr sz="3600"/>
            </a:lvl8pPr>
            <a:lvl9pPr>
              <a:defRPr sz="3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7" name="Date Placeholder 6"/>
          <p:cNvSpPr>
            <a:spLocks noGrp="1"/>
          </p:cNvSpPr>
          <p:nvPr>
            <p:ph type="dt" sz="half" idx="10"/>
          </p:nvPr>
        </p:nvSpPr>
        <p:spPr/>
        <p:txBody>
          <a:bodyPr/>
          <a:lstStyle/>
          <a:p>
            <a:fld id="{EDFA4B98-614C-4B46-B518-64E09D107BD5}" type="datetimeFigureOut">
              <a:rPr lang="es-MX" smtClean="0"/>
              <a:pPr/>
              <a:t>28/09/2017</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CDC67FF9-92F2-4CDD-8ECD-07B94EDE5088}" type="slidenum">
              <a:rPr lang="es-MX" smtClean="0"/>
              <a:pPr/>
              <a:t>‹Nº›</a:t>
            </a:fld>
            <a:endParaRPr lang="es-MX"/>
          </a:p>
        </p:txBody>
      </p:sp>
    </p:spTree>
    <p:extLst>
      <p:ext uri="{BB962C8B-B14F-4D97-AF65-F5344CB8AC3E}">
        <p14:creationId xmlns:p14="http://schemas.microsoft.com/office/powerpoint/2010/main" val="2783436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Date Placeholder 2"/>
          <p:cNvSpPr>
            <a:spLocks noGrp="1"/>
          </p:cNvSpPr>
          <p:nvPr>
            <p:ph type="dt" sz="half" idx="10"/>
          </p:nvPr>
        </p:nvSpPr>
        <p:spPr/>
        <p:txBody>
          <a:bodyPr/>
          <a:lstStyle/>
          <a:p>
            <a:fld id="{EDFA4B98-614C-4B46-B518-64E09D107BD5}" type="datetimeFigureOut">
              <a:rPr lang="es-MX" smtClean="0"/>
              <a:pPr/>
              <a:t>28/09/2017</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CDC67FF9-92F2-4CDD-8ECD-07B94EDE5088}" type="slidenum">
              <a:rPr lang="es-MX" smtClean="0"/>
              <a:pPr/>
              <a:t>‹Nº›</a:t>
            </a:fld>
            <a:endParaRPr lang="es-MX"/>
          </a:p>
        </p:txBody>
      </p:sp>
    </p:spTree>
    <p:extLst>
      <p:ext uri="{BB962C8B-B14F-4D97-AF65-F5344CB8AC3E}">
        <p14:creationId xmlns:p14="http://schemas.microsoft.com/office/powerpoint/2010/main" val="3575597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FA4B98-614C-4B46-B518-64E09D107BD5}" type="datetimeFigureOut">
              <a:rPr lang="es-MX" smtClean="0"/>
              <a:pPr/>
              <a:t>28/09/2017</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CDC67FF9-92F2-4CDD-8ECD-07B94EDE5088}" type="slidenum">
              <a:rPr lang="es-MX" smtClean="0"/>
              <a:pPr/>
              <a:t>‹Nº›</a:t>
            </a:fld>
            <a:endParaRPr lang="es-MX"/>
          </a:p>
        </p:txBody>
      </p:sp>
    </p:spTree>
    <p:extLst>
      <p:ext uri="{BB962C8B-B14F-4D97-AF65-F5344CB8AC3E}">
        <p14:creationId xmlns:p14="http://schemas.microsoft.com/office/powerpoint/2010/main" val="669645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103" y="860108"/>
            <a:ext cx="5330355" cy="3660458"/>
          </a:xfrm>
        </p:spPr>
        <p:txBody>
          <a:bodyPr anchor="b"/>
          <a:lstStyle>
            <a:lvl1pPr algn="l">
              <a:defRPr sz="4500" b="1"/>
            </a:lvl1pPr>
          </a:lstStyle>
          <a:p>
            <a:r>
              <a:rPr lang="en-US" smtClean="0"/>
              <a:t>Click to edit Master title style</a:t>
            </a:r>
            <a:endParaRPr lang="es-MX"/>
          </a:p>
        </p:txBody>
      </p:sp>
      <p:sp>
        <p:nvSpPr>
          <p:cNvPr id="3" name="Content Placeholder 2"/>
          <p:cNvSpPr>
            <a:spLocks noGrp="1"/>
          </p:cNvSpPr>
          <p:nvPr>
            <p:ph idx="1"/>
          </p:nvPr>
        </p:nvSpPr>
        <p:spPr>
          <a:xfrm>
            <a:off x="6334542" y="860109"/>
            <a:ext cx="9057382" cy="18437306"/>
          </a:xfrm>
        </p:spPr>
        <p:txBody>
          <a:bodyPr/>
          <a:lstStyle>
            <a:lvl1pPr>
              <a:defRPr sz="7200"/>
            </a:lvl1pPr>
            <a:lvl2pPr>
              <a:defRPr sz="6300"/>
            </a:lvl2pPr>
            <a:lvl3pPr>
              <a:defRPr sz="5400"/>
            </a:lvl3pPr>
            <a:lvl4pPr>
              <a:defRPr sz="4500"/>
            </a:lvl4pPr>
            <a:lvl5pPr>
              <a:defRPr sz="4500"/>
            </a:lvl5pPr>
            <a:lvl6pPr>
              <a:defRPr sz="4500"/>
            </a:lvl6pPr>
            <a:lvl7pPr>
              <a:defRPr sz="4500"/>
            </a:lvl7pPr>
            <a:lvl8pPr>
              <a:defRPr sz="4500"/>
            </a:lvl8pPr>
            <a:lvl9pPr>
              <a:defRPr sz="4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Text Placeholder 3"/>
          <p:cNvSpPr>
            <a:spLocks noGrp="1"/>
          </p:cNvSpPr>
          <p:nvPr>
            <p:ph type="body" sz="half" idx="2"/>
          </p:nvPr>
        </p:nvSpPr>
        <p:spPr>
          <a:xfrm>
            <a:off x="810103" y="4520567"/>
            <a:ext cx="5330355" cy="14776848"/>
          </a:xfrm>
        </p:spPr>
        <p:txBody>
          <a:bodyPr/>
          <a:lstStyle>
            <a:lvl1pPr marL="0" indent="0">
              <a:buNone/>
              <a:defRPr sz="3200"/>
            </a:lvl1pPr>
            <a:lvl2pPr marL="1033432" indent="0">
              <a:buNone/>
              <a:defRPr sz="2700"/>
            </a:lvl2pPr>
            <a:lvl3pPr marL="2066864" indent="0">
              <a:buNone/>
              <a:defRPr sz="2300"/>
            </a:lvl3pPr>
            <a:lvl4pPr marL="3100296" indent="0">
              <a:buNone/>
              <a:defRPr sz="2100"/>
            </a:lvl4pPr>
            <a:lvl5pPr marL="4133728" indent="0">
              <a:buNone/>
              <a:defRPr sz="2100"/>
            </a:lvl5pPr>
            <a:lvl6pPr marL="5167160" indent="0">
              <a:buNone/>
              <a:defRPr sz="2100"/>
            </a:lvl6pPr>
            <a:lvl7pPr marL="6200592" indent="0">
              <a:buNone/>
              <a:defRPr sz="2100"/>
            </a:lvl7pPr>
            <a:lvl8pPr marL="7234024" indent="0">
              <a:buNone/>
              <a:defRPr sz="2100"/>
            </a:lvl8pPr>
            <a:lvl9pPr marL="8267456" indent="0">
              <a:buNone/>
              <a:defRPr sz="2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FA4B98-614C-4B46-B518-64E09D107BD5}" type="datetimeFigureOut">
              <a:rPr lang="es-MX" smtClean="0"/>
              <a:pPr/>
              <a:t>28/09/2017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DC67FF9-92F2-4CDD-8ECD-07B94EDE5088}" type="slidenum">
              <a:rPr lang="es-MX" smtClean="0"/>
              <a:pPr/>
              <a:t>‹Nº›</a:t>
            </a:fld>
            <a:endParaRPr lang="es-MX"/>
          </a:p>
        </p:txBody>
      </p:sp>
    </p:spTree>
    <p:extLst>
      <p:ext uri="{BB962C8B-B14F-4D97-AF65-F5344CB8AC3E}">
        <p14:creationId xmlns:p14="http://schemas.microsoft.com/office/powerpoint/2010/main" val="2308346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75711" y="15121890"/>
            <a:ext cx="9721215" cy="1785225"/>
          </a:xfrm>
        </p:spPr>
        <p:txBody>
          <a:bodyPr anchor="b"/>
          <a:lstStyle>
            <a:lvl1pPr algn="l">
              <a:defRPr sz="4500" b="1"/>
            </a:lvl1pPr>
          </a:lstStyle>
          <a:p>
            <a:r>
              <a:rPr lang="en-US" smtClean="0"/>
              <a:t>Click to edit Master title style</a:t>
            </a:r>
            <a:endParaRPr lang="es-MX"/>
          </a:p>
        </p:txBody>
      </p:sp>
      <p:sp>
        <p:nvSpPr>
          <p:cNvPr id="3" name="Picture Placeholder 2"/>
          <p:cNvSpPr>
            <a:spLocks noGrp="1"/>
          </p:cNvSpPr>
          <p:nvPr>
            <p:ph type="pic" idx="1"/>
          </p:nvPr>
        </p:nvSpPr>
        <p:spPr>
          <a:xfrm>
            <a:off x="3175711" y="1930242"/>
            <a:ext cx="9721215" cy="12961620"/>
          </a:xfrm>
        </p:spPr>
        <p:txBody>
          <a:bodyPr/>
          <a:lstStyle>
            <a:lvl1pPr marL="0" indent="0">
              <a:buNone/>
              <a:defRPr sz="7200"/>
            </a:lvl1pPr>
            <a:lvl2pPr marL="1033432" indent="0">
              <a:buNone/>
              <a:defRPr sz="6300"/>
            </a:lvl2pPr>
            <a:lvl3pPr marL="2066864" indent="0">
              <a:buNone/>
              <a:defRPr sz="5400"/>
            </a:lvl3pPr>
            <a:lvl4pPr marL="3100296" indent="0">
              <a:buNone/>
              <a:defRPr sz="4500"/>
            </a:lvl4pPr>
            <a:lvl5pPr marL="4133728" indent="0">
              <a:buNone/>
              <a:defRPr sz="4500"/>
            </a:lvl5pPr>
            <a:lvl6pPr marL="5167160" indent="0">
              <a:buNone/>
              <a:defRPr sz="4500"/>
            </a:lvl6pPr>
            <a:lvl7pPr marL="6200592" indent="0">
              <a:buNone/>
              <a:defRPr sz="4500"/>
            </a:lvl7pPr>
            <a:lvl8pPr marL="7234024" indent="0">
              <a:buNone/>
              <a:defRPr sz="4500"/>
            </a:lvl8pPr>
            <a:lvl9pPr marL="8267456" indent="0">
              <a:buNone/>
              <a:defRPr sz="4500"/>
            </a:lvl9pPr>
          </a:lstStyle>
          <a:p>
            <a:endParaRPr lang="es-MX"/>
          </a:p>
        </p:txBody>
      </p:sp>
      <p:sp>
        <p:nvSpPr>
          <p:cNvPr id="4" name="Text Placeholder 3"/>
          <p:cNvSpPr>
            <a:spLocks noGrp="1"/>
          </p:cNvSpPr>
          <p:nvPr>
            <p:ph type="body" sz="half" idx="2"/>
          </p:nvPr>
        </p:nvSpPr>
        <p:spPr>
          <a:xfrm>
            <a:off x="3175711" y="16907115"/>
            <a:ext cx="9721215" cy="2535315"/>
          </a:xfrm>
        </p:spPr>
        <p:txBody>
          <a:bodyPr/>
          <a:lstStyle>
            <a:lvl1pPr marL="0" indent="0">
              <a:buNone/>
              <a:defRPr sz="3200"/>
            </a:lvl1pPr>
            <a:lvl2pPr marL="1033432" indent="0">
              <a:buNone/>
              <a:defRPr sz="2700"/>
            </a:lvl2pPr>
            <a:lvl3pPr marL="2066864" indent="0">
              <a:buNone/>
              <a:defRPr sz="2300"/>
            </a:lvl3pPr>
            <a:lvl4pPr marL="3100296" indent="0">
              <a:buNone/>
              <a:defRPr sz="2100"/>
            </a:lvl4pPr>
            <a:lvl5pPr marL="4133728" indent="0">
              <a:buNone/>
              <a:defRPr sz="2100"/>
            </a:lvl5pPr>
            <a:lvl6pPr marL="5167160" indent="0">
              <a:buNone/>
              <a:defRPr sz="2100"/>
            </a:lvl6pPr>
            <a:lvl7pPr marL="6200592" indent="0">
              <a:buNone/>
              <a:defRPr sz="2100"/>
            </a:lvl7pPr>
            <a:lvl8pPr marL="7234024" indent="0">
              <a:buNone/>
              <a:defRPr sz="2100"/>
            </a:lvl8pPr>
            <a:lvl9pPr marL="8267456" indent="0">
              <a:buNone/>
              <a:defRPr sz="2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FA4B98-614C-4B46-B518-64E09D107BD5}" type="datetimeFigureOut">
              <a:rPr lang="es-MX" smtClean="0"/>
              <a:pPr/>
              <a:t>28/09/2017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DC67FF9-92F2-4CDD-8ECD-07B94EDE5088}" type="slidenum">
              <a:rPr lang="es-MX" smtClean="0"/>
              <a:pPr/>
              <a:t>‹Nº›</a:t>
            </a:fld>
            <a:endParaRPr lang="es-MX"/>
          </a:p>
        </p:txBody>
      </p:sp>
    </p:spTree>
    <p:extLst>
      <p:ext uri="{BB962C8B-B14F-4D97-AF65-F5344CB8AC3E}">
        <p14:creationId xmlns:p14="http://schemas.microsoft.com/office/powerpoint/2010/main" val="2023446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35000" t="88000" r="35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101" y="865110"/>
            <a:ext cx="14581823" cy="3600450"/>
          </a:xfrm>
          <a:prstGeom prst="rect">
            <a:avLst/>
          </a:prstGeom>
        </p:spPr>
        <p:txBody>
          <a:bodyPr vert="horz" lIns="206686" tIns="103343" rIns="206686" bIns="103343" rtlCol="0" anchor="ctr">
            <a:normAutofit/>
          </a:bodyPr>
          <a:lstStyle/>
          <a:p>
            <a:r>
              <a:rPr lang="en-US" smtClean="0"/>
              <a:t>Click to edit Master title style</a:t>
            </a:r>
            <a:endParaRPr lang="es-MX"/>
          </a:p>
        </p:txBody>
      </p:sp>
      <p:sp>
        <p:nvSpPr>
          <p:cNvPr id="3" name="Text Placeholder 2"/>
          <p:cNvSpPr>
            <a:spLocks noGrp="1"/>
          </p:cNvSpPr>
          <p:nvPr>
            <p:ph type="body" idx="1"/>
          </p:nvPr>
        </p:nvSpPr>
        <p:spPr>
          <a:xfrm>
            <a:off x="810101" y="5040632"/>
            <a:ext cx="14581823" cy="14256783"/>
          </a:xfrm>
          <a:prstGeom prst="rect">
            <a:avLst/>
          </a:prstGeom>
        </p:spPr>
        <p:txBody>
          <a:bodyPr vert="horz" lIns="206686" tIns="103343" rIns="206686" bIns="10334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2"/>
          </p:nvPr>
        </p:nvSpPr>
        <p:spPr>
          <a:xfrm>
            <a:off x="810102" y="20022504"/>
            <a:ext cx="3780473" cy="1150144"/>
          </a:xfrm>
          <a:prstGeom prst="rect">
            <a:avLst/>
          </a:prstGeom>
        </p:spPr>
        <p:txBody>
          <a:bodyPr vert="horz" lIns="206686" tIns="103343" rIns="206686" bIns="103343" rtlCol="0" anchor="ctr"/>
          <a:lstStyle>
            <a:lvl1pPr algn="l">
              <a:defRPr sz="2700">
                <a:solidFill>
                  <a:schemeClr val="tx1">
                    <a:tint val="75000"/>
                  </a:schemeClr>
                </a:solidFill>
              </a:defRPr>
            </a:lvl1pPr>
          </a:lstStyle>
          <a:p>
            <a:fld id="{EDFA4B98-614C-4B46-B518-64E09D107BD5}" type="datetimeFigureOut">
              <a:rPr lang="es-MX" smtClean="0"/>
              <a:pPr/>
              <a:t>28/09/2017</a:t>
            </a:fld>
            <a:endParaRPr lang="es-MX"/>
          </a:p>
        </p:txBody>
      </p:sp>
      <p:sp>
        <p:nvSpPr>
          <p:cNvPr id="5" name="Footer Placeholder 4"/>
          <p:cNvSpPr>
            <a:spLocks noGrp="1"/>
          </p:cNvSpPr>
          <p:nvPr>
            <p:ph type="ftr" sz="quarter" idx="3"/>
          </p:nvPr>
        </p:nvSpPr>
        <p:spPr>
          <a:xfrm>
            <a:off x="5535692" y="20022504"/>
            <a:ext cx="5130642" cy="1150144"/>
          </a:xfrm>
          <a:prstGeom prst="rect">
            <a:avLst/>
          </a:prstGeom>
        </p:spPr>
        <p:txBody>
          <a:bodyPr vert="horz" lIns="206686" tIns="103343" rIns="206686" bIns="103343" rtlCol="0" anchor="ctr"/>
          <a:lstStyle>
            <a:lvl1pPr algn="ctr">
              <a:defRPr sz="27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11611452" y="20022504"/>
            <a:ext cx="3780473" cy="1150144"/>
          </a:xfrm>
          <a:prstGeom prst="rect">
            <a:avLst/>
          </a:prstGeom>
        </p:spPr>
        <p:txBody>
          <a:bodyPr vert="horz" lIns="206686" tIns="103343" rIns="206686" bIns="103343" rtlCol="0" anchor="ctr"/>
          <a:lstStyle>
            <a:lvl1pPr algn="r">
              <a:defRPr sz="2700">
                <a:solidFill>
                  <a:schemeClr val="tx1">
                    <a:tint val="75000"/>
                  </a:schemeClr>
                </a:solidFill>
              </a:defRPr>
            </a:lvl1pPr>
          </a:lstStyle>
          <a:p>
            <a:fld id="{CDC67FF9-92F2-4CDD-8ECD-07B94EDE5088}" type="slidenum">
              <a:rPr lang="es-MX" smtClean="0"/>
              <a:pPr/>
              <a:t>‹Nº›</a:t>
            </a:fld>
            <a:endParaRPr lang="es-MX"/>
          </a:p>
        </p:txBody>
      </p:sp>
    </p:spTree>
    <p:extLst>
      <p:ext uri="{BB962C8B-B14F-4D97-AF65-F5344CB8AC3E}">
        <p14:creationId xmlns:p14="http://schemas.microsoft.com/office/powerpoint/2010/main" val="107995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66864" rtl="0" eaLnBrk="1" latinLnBrk="0" hangingPunct="1">
        <a:spcBef>
          <a:spcPct val="0"/>
        </a:spcBef>
        <a:buNone/>
        <a:defRPr sz="9900" kern="1200">
          <a:solidFill>
            <a:schemeClr val="tx1"/>
          </a:solidFill>
          <a:latin typeface="+mj-lt"/>
          <a:ea typeface="+mj-ea"/>
          <a:cs typeface="+mj-cs"/>
        </a:defRPr>
      </a:lvl1pPr>
    </p:titleStyle>
    <p:bodyStyle>
      <a:lvl1pPr marL="775074" indent="-775074" algn="l" defTabSz="2066864" rtl="0" eaLnBrk="1" latinLnBrk="0" hangingPunct="1">
        <a:spcBef>
          <a:spcPct val="20000"/>
        </a:spcBef>
        <a:buFont typeface="Arial" pitchFamily="34" charset="0"/>
        <a:buChar char="•"/>
        <a:defRPr sz="7200" kern="1200">
          <a:solidFill>
            <a:schemeClr val="tx1"/>
          </a:solidFill>
          <a:latin typeface="+mn-lt"/>
          <a:ea typeface="+mn-ea"/>
          <a:cs typeface="+mn-cs"/>
        </a:defRPr>
      </a:lvl1pPr>
      <a:lvl2pPr marL="1679327" indent="-645895" algn="l" defTabSz="2066864" rtl="0" eaLnBrk="1" latinLnBrk="0" hangingPunct="1">
        <a:spcBef>
          <a:spcPct val="20000"/>
        </a:spcBef>
        <a:buFont typeface="Arial" pitchFamily="34" charset="0"/>
        <a:buChar char="–"/>
        <a:defRPr sz="6300" kern="1200">
          <a:solidFill>
            <a:schemeClr val="tx1"/>
          </a:solidFill>
          <a:latin typeface="+mn-lt"/>
          <a:ea typeface="+mn-ea"/>
          <a:cs typeface="+mn-cs"/>
        </a:defRPr>
      </a:lvl2pPr>
      <a:lvl3pPr marL="2583580" indent="-516716" algn="l" defTabSz="2066864" rtl="0" eaLnBrk="1" latinLnBrk="0" hangingPunct="1">
        <a:spcBef>
          <a:spcPct val="20000"/>
        </a:spcBef>
        <a:buFont typeface="Arial" pitchFamily="34" charset="0"/>
        <a:buChar char="•"/>
        <a:defRPr sz="5400" kern="1200">
          <a:solidFill>
            <a:schemeClr val="tx1"/>
          </a:solidFill>
          <a:latin typeface="+mn-lt"/>
          <a:ea typeface="+mn-ea"/>
          <a:cs typeface="+mn-cs"/>
        </a:defRPr>
      </a:lvl3pPr>
      <a:lvl4pPr marL="3617012" indent="-516716" algn="l" defTabSz="2066864" rtl="0" eaLnBrk="1" latinLnBrk="0" hangingPunct="1">
        <a:spcBef>
          <a:spcPct val="20000"/>
        </a:spcBef>
        <a:buFont typeface="Arial" pitchFamily="34" charset="0"/>
        <a:buChar char="–"/>
        <a:defRPr sz="4500" kern="1200">
          <a:solidFill>
            <a:schemeClr val="tx1"/>
          </a:solidFill>
          <a:latin typeface="+mn-lt"/>
          <a:ea typeface="+mn-ea"/>
          <a:cs typeface="+mn-cs"/>
        </a:defRPr>
      </a:lvl4pPr>
      <a:lvl5pPr marL="4650444" indent="-516716" algn="l" defTabSz="2066864" rtl="0" eaLnBrk="1" latinLnBrk="0" hangingPunct="1">
        <a:spcBef>
          <a:spcPct val="20000"/>
        </a:spcBef>
        <a:buFont typeface="Arial" pitchFamily="34" charset="0"/>
        <a:buChar char="»"/>
        <a:defRPr sz="4500" kern="1200">
          <a:solidFill>
            <a:schemeClr val="tx1"/>
          </a:solidFill>
          <a:latin typeface="+mn-lt"/>
          <a:ea typeface="+mn-ea"/>
          <a:cs typeface="+mn-cs"/>
        </a:defRPr>
      </a:lvl5pPr>
      <a:lvl6pPr marL="5683876" indent="-516716" algn="l" defTabSz="2066864" rtl="0" eaLnBrk="1" latinLnBrk="0" hangingPunct="1">
        <a:spcBef>
          <a:spcPct val="20000"/>
        </a:spcBef>
        <a:buFont typeface="Arial" pitchFamily="34" charset="0"/>
        <a:buChar char="•"/>
        <a:defRPr sz="4500" kern="1200">
          <a:solidFill>
            <a:schemeClr val="tx1"/>
          </a:solidFill>
          <a:latin typeface="+mn-lt"/>
          <a:ea typeface="+mn-ea"/>
          <a:cs typeface="+mn-cs"/>
        </a:defRPr>
      </a:lvl6pPr>
      <a:lvl7pPr marL="6717308" indent="-516716" algn="l" defTabSz="2066864" rtl="0" eaLnBrk="1" latinLnBrk="0" hangingPunct="1">
        <a:spcBef>
          <a:spcPct val="20000"/>
        </a:spcBef>
        <a:buFont typeface="Arial" pitchFamily="34" charset="0"/>
        <a:buChar char="•"/>
        <a:defRPr sz="4500" kern="1200">
          <a:solidFill>
            <a:schemeClr val="tx1"/>
          </a:solidFill>
          <a:latin typeface="+mn-lt"/>
          <a:ea typeface="+mn-ea"/>
          <a:cs typeface="+mn-cs"/>
        </a:defRPr>
      </a:lvl7pPr>
      <a:lvl8pPr marL="7750740" indent="-516716" algn="l" defTabSz="2066864" rtl="0" eaLnBrk="1" latinLnBrk="0" hangingPunct="1">
        <a:spcBef>
          <a:spcPct val="20000"/>
        </a:spcBef>
        <a:buFont typeface="Arial" pitchFamily="34" charset="0"/>
        <a:buChar char="•"/>
        <a:defRPr sz="4500" kern="1200">
          <a:solidFill>
            <a:schemeClr val="tx1"/>
          </a:solidFill>
          <a:latin typeface="+mn-lt"/>
          <a:ea typeface="+mn-ea"/>
          <a:cs typeface="+mn-cs"/>
        </a:defRPr>
      </a:lvl8pPr>
      <a:lvl9pPr marL="8784172" indent="-516716" algn="l" defTabSz="2066864" rtl="0" eaLnBrk="1" latinLnBrk="0" hangingPunct="1">
        <a:spcBef>
          <a:spcPct val="20000"/>
        </a:spcBef>
        <a:buFont typeface="Arial" pitchFamily="34" charset="0"/>
        <a:buChar char="•"/>
        <a:defRPr sz="4500" kern="1200">
          <a:solidFill>
            <a:schemeClr val="tx1"/>
          </a:solidFill>
          <a:latin typeface="+mn-lt"/>
          <a:ea typeface="+mn-ea"/>
          <a:cs typeface="+mn-cs"/>
        </a:defRPr>
      </a:lvl9pPr>
    </p:bodyStyle>
    <p:otherStyle>
      <a:defPPr>
        <a:defRPr lang="es-MX"/>
      </a:defPPr>
      <a:lvl1pPr marL="0" algn="l" defTabSz="2066864" rtl="0" eaLnBrk="1" latinLnBrk="0" hangingPunct="1">
        <a:defRPr sz="4100" kern="1200">
          <a:solidFill>
            <a:schemeClr val="tx1"/>
          </a:solidFill>
          <a:latin typeface="+mn-lt"/>
          <a:ea typeface="+mn-ea"/>
          <a:cs typeface="+mn-cs"/>
        </a:defRPr>
      </a:lvl1pPr>
      <a:lvl2pPr marL="1033432" algn="l" defTabSz="2066864" rtl="0" eaLnBrk="1" latinLnBrk="0" hangingPunct="1">
        <a:defRPr sz="4100" kern="1200">
          <a:solidFill>
            <a:schemeClr val="tx1"/>
          </a:solidFill>
          <a:latin typeface="+mn-lt"/>
          <a:ea typeface="+mn-ea"/>
          <a:cs typeface="+mn-cs"/>
        </a:defRPr>
      </a:lvl2pPr>
      <a:lvl3pPr marL="2066864" algn="l" defTabSz="2066864" rtl="0" eaLnBrk="1" latinLnBrk="0" hangingPunct="1">
        <a:defRPr sz="4100" kern="1200">
          <a:solidFill>
            <a:schemeClr val="tx1"/>
          </a:solidFill>
          <a:latin typeface="+mn-lt"/>
          <a:ea typeface="+mn-ea"/>
          <a:cs typeface="+mn-cs"/>
        </a:defRPr>
      </a:lvl3pPr>
      <a:lvl4pPr marL="3100296" algn="l" defTabSz="2066864" rtl="0" eaLnBrk="1" latinLnBrk="0" hangingPunct="1">
        <a:defRPr sz="4100" kern="1200">
          <a:solidFill>
            <a:schemeClr val="tx1"/>
          </a:solidFill>
          <a:latin typeface="+mn-lt"/>
          <a:ea typeface="+mn-ea"/>
          <a:cs typeface="+mn-cs"/>
        </a:defRPr>
      </a:lvl4pPr>
      <a:lvl5pPr marL="4133728" algn="l" defTabSz="2066864" rtl="0" eaLnBrk="1" latinLnBrk="0" hangingPunct="1">
        <a:defRPr sz="4100" kern="1200">
          <a:solidFill>
            <a:schemeClr val="tx1"/>
          </a:solidFill>
          <a:latin typeface="+mn-lt"/>
          <a:ea typeface="+mn-ea"/>
          <a:cs typeface="+mn-cs"/>
        </a:defRPr>
      </a:lvl5pPr>
      <a:lvl6pPr marL="5167160" algn="l" defTabSz="2066864" rtl="0" eaLnBrk="1" latinLnBrk="0" hangingPunct="1">
        <a:defRPr sz="4100" kern="1200">
          <a:solidFill>
            <a:schemeClr val="tx1"/>
          </a:solidFill>
          <a:latin typeface="+mn-lt"/>
          <a:ea typeface="+mn-ea"/>
          <a:cs typeface="+mn-cs"/>
        </a:defRPr>
      </a:lvl6pPr>
      <a:lvl7pPr marL="6200592" algn="l" defTabSz="2066864" rtl="0" eaLnBrk="1" latinLnBrk="0" hangingPunct="1">
        <a:defRPr sz="4100" kern="1200">
          <a:solidFill>
            <a:schemeClr val="tx1"/>
          </a:solidFill>
          <a:latin typeface="+mn-lt"/>
          <a:ea typeface="+mn-ea"/>
          <a:cs typeface="+mn-cs"/>
        </a:defRPr>
      </a:lvl7pPr>
      <a:lvl8pPr marL="7234024" algn="l" defTabSz="2066864" rtl="0" eaLnBrk="1" latinLnBrk="0" hangingPunct="1">
        <a:defRPr sz="4100" kern="1200">
          <a:solidFill>
            <a:schemeClr val="tx1"/>
          </a:solidFill>
          <a:latin typeface="+mn-lt"/>
          <a:ea typeface="+mn-ea"/>
          <a:cs typeface="+mn-cs"/>
        </a:defRPr>
      </a:lvl8pPr>
      <a:lvl9pPr marL="8267456" algn="l" defTabSz="2066864" rtl="0" eaLnBrk="1" latinLnBrk="0" hangingPunct="1">
        <a:defRPr sz="4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jpe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11" Type="http://schemas.openxmlformats.org/officeDocument/2006/relationships/image" Target="../media/image11.png"/><Relationship Id="rId5" Type="http://schemas.openxmlformats.org/officeDocument/2006/relationships/image" Target="../media/image5.jpeg"/><Relationship Id="rId10" Type="http://schemas.openxmlformats.org/officeDocument/2006/relationships/image" Target="../media/image10.png"/><Relationship Id="rId4" Type="http://schemas.openxmlformats.org/officeDocument/2006/relationships/image" Target="../media/image4.jpe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000" r="-2000"/>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03577" y="847007"/>
            <a:ext cx="2498036" cy="787394"/>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985554" y="508483"/>
            <a:ext cx="1837252" cy="1204572"/>
          </a:xfrm>
          <a:prstGeom prst="rect">
            <a:avLst/>
          </a:prstGeom>
        </p:spPr>
      </p:pic>
      <p:sp>
        <p:nvSpPr>
          <p:cNvPr id="6" name="TextBox 5"/>
          <p:cNvSpPr txBox="1"/>
          <p:nvPr/>
        </p:nvSpPr>
        <p:spPr>
          <a:xfrm>
            <a:off x="3583722" y="246736"/>
            <a:ext cx="7002144" cy="1200541"/>
          </a:xfrm>
          <a:prstGeom prst="rect">
            <a:avLst/>
          </a:prstGeom>
        </p:spPr>
        <p:style>
          <a:lnRef idx="1">
            <a:schemeClr val="accent1"/>
          </a:lnRef>
          <a:fillRef idx="3">
            <a:schemeClr val="accent1"/>
          </a:fillRef>
          <a:effectRef idx="2">
            <a:schemeClr val="accent1"/>
          </a:effectRef>
          <a:fontRef idx="minor">
            <a:schemeClr val="lt1"/>
          </a:fontRef>
        </p:style>
        <p:txBody>
          <a:bodyPr wrap="square" lIns="45930" tIns="22965" rIns="45930" bIns="22965" rtlCol="0">
            <a:spAutoFit/>
          </a:bodyPr>
          <a:lstStyle/>
          <a:p>
            <a:r>
              <a:rPr lang="es-MX" sz="2500" b="1" dirty="0">
                <a:latin typeface="Arial" pitchFamily="34" charset="0"/>
                <a:cs typeface="Arial" pitchFamily="34" charset="0"/>
              </a:rPr>
              <a:t>Determinación teórica del blindaje óptimo de plomo y relaciones teórico-experimentales de eficiencia para el detector GC2020 del CIMAV</a:t>
            </a:r>
            <a:endParaRPr lang="es-MX" sz="2500" dirty="0">
              <a:latin typeface="Arial" pitchFamily="34" charset="0"/>
              <a:cs typeface="Arial" pitchFamily="34" charset="0"/>
            </a:endParaRPr>
          </a:p>
        </p:txBody>
      </p:sp>
      <p:sp>
        <p:nvSpPr>
          <p:cNvPr id="7" name="TextBox 6"/>
          <p:cNvSpPr txBox="1"/>
          <p:nvPr/>
        </p:nvSpPr>
        <p:spPr>
          <a:xfrm>
            <a:off x="7848972" y="1681513"/>
            <a:ext cx="8093824" cy="908153"/>
          </a:xfrm>
          <a:prstGeom prst="rect">
            <a:avLst/>
          </a:prstGeom>
          <a:noFill/>
        </p:spPr>
        <p:txBody>
          <a:bodyPr wrap="square" lIns="45930" tIns="22965" rIns="45930" bIns="22965" rtlCol="0">
            <a:spAutoFit/>
          </a:bodyPr>
          <a:lstStyle/>
          <a:p>
            <a:r>
              <a:rPr lang="es-MX" sz="1400" b="1" i="1" dirty="0">
                <a:latin typeface="Arial" pitchFamily="34" charset="0"/>
                <a:cs typeface="Arial" pitchFamily="34" charset="0"/>
              </a:rPr>
              <a:t>Autores</a:t>
            </a:r>
            <a:r>
              <a:rPr lang="es-MX" sz="1400" i="1" dirty="0">
                <a:latin typeface="Arial" pitchFamily="34" charset="0"/>
                <a:cs typeface="Arial" pitchFamily="34" charset="0"/>
              </a:rPr>
              <a:t>: Abimael García </a:t>
            </a:r>
            <a:r>
              <a:rPr lang="es-MX" sz="1400" i="1" dirty="0" smtClean="0">
                <a:latin typeface="Arial" pitchFamily="34" charset="0"/>
                <a:cs typeface="Arial" pitchFamily="34" charset="0"/>
              </a:rPr>
              <a:t>Muela (</a:t>
            </a:r>
            <a:r>
              <a:rPr lang="es-MX" sz="1400" i="1" dirty="0" err="1" smtClean="0">
                <a:latin typeface="Arial" pitchFamily="34" charset="0"/>
                <a:cs typeface="Arial" pitchFamily="34" charset="0"/>
              </a:rPr>
              <a:t>ITCdJ</a:t>
            </a:r>
            <a:r>
              <a:rPr lang="es-MX" sz="1400" i="1" dirty="0" smtClean="0">
                <a:latin typeface="Arial" pitchFamily="34" charset="0"/>
                <a:cs typeface="Arial" pitchFamily="34" charset="0"/>
              </a:rPr>
              <a:t>), </a:t>
            </a:r>
            <a:r>
              <a:rPr lang="es-MX" sz="1400" i="1" dirty="0">
                <a:latin typeface="Arial" pitchFamily="34" charset="0"/>
                <a:cs typeface="Arial" pitchFamily="34" charset="0"/>
              </a:rPr>
              <a:t>Héctor Manuel Chacón </a:t>
            </a:r>
            <a:r>
              <a:rPr lang="es-MX" sz="1400" i="1" dirty="0" smtClean="0">
                <a:latin typeface="Arial" pitchFamily="34" charset="0"/>
                <a:cs typeface="Arial" pitchFamily="34" charset="0"/>
              </a:rPr>
              <a:t>Carrillo (UACH), Hiram </a:t>
            </a:r>
            <a:r>
              <a:rPr lang="es-MX" sz="1400" i="1" dirty="0">
                <a:latin typeface="Arial" pitchFamily="34" charset="0"/>
                <a:cs typeface="Arial" pitchFamily="34" charset="0"/>
              </a:rPr>
              <a:t>Solís </a:t>
            </a:r>
            <a:r>
              <a:rPr lang="es-MX" sz="1400" i="1" dirty="0" smtClean="0">
                <a:latin typeface="Arial" pitchFamily="34" charset="0"/>
                <a:cs typeface="Arial" pitchFamily="34" charset="0"/>
              </a:rPr>
              <a:t>Balderrama (UACH).</a:t>
            </a:r>
            <a:endParaRPr lang="es-MX" sz="1400" i="1" dirty="0">
              <a:latin typeface="Arial" pitchFamily="34" charset="0"/>
              <a:cs typeface="Arial" pitchFamily="34" charset="0"/>
            </a:endParaRPr>
          </a:p>
          <a:p>
            <a:r>
              <a:rPr lang="es-MX" sz="1400" b="1" i="1" dirty="0">
                <a:latin typeface="Arial" pitchFamily="34" charset="0"/>
                <a:cs typeface="Arial" pitchFamily="34" charset="0"/>
              </a:rPr>
              <a:t>Asesor: </a:t>
            </a:r>
            <a:r>
              <a:rPr lang="es-MX" sz="1400" i="1" dirty="0">
                <a:latin typeface="Arial" pitchFamily="34" charset="0"/>
                <a:cs typeface="Arial" pitchFamily="34" charset="0"/>
              </a:rPr>
              <a:t>Dr. Eduardo Herrera </a:t>
            </a:r>
            <a:r>
              <a:rPr lang="es-MX" sz="1400" i="1" dirty="0" smtClean="0">
                <a:latin typeface="Arial" pitchFamily="34" charset="0"/>
                <a:cs typeface="Arial" pitchFamily="34" charset="0"/>
              </a:rPr>
              <a:t>Peraza, Centro de Investigación de Materiales Avanzados.</a:t>
            </a:r>
          </a:p>
          <a:p>
            <a:r>
              <a:rPr lang="es-MX" sz="1400" dirty="0">
                <a:latin typeface="Arial" pitchFamily="34" charset="0"/>
                <a:cs typeface="Arial" pitchFamily="34" charset="0"/>
              </a:rPr>
              <a:t>Proyecto apoyado con recursos de la convocatoria </a:t>
            </a:r>
            <a:r>
              <a:rPr lang="es-MX" sz="1400" b="1" dirty="0">
                <a:latin typeface="Arial" pitchFamily="34" charset="0"/>
                <a:cs typeface="Arial" pitchFamily="34" charset="0"/>
              </a:rPr>
              <a:t>Jóvenes Talentos</a:t>
            </a:r>
            <a:endParaRPr lang="es-MX" sz="1400" i="1" dirty="0">
              <a:latin typeface="Arial" pitchFamily="34" charset="0"/>
              <a:cs typeface="Arial" pitchFamily="34" charset="0"/>
            </a:endParaRPr>
          </a:p>
        </p:txBody>
      </p:sp>
      <p:sp>
        <p:nvSpPr>
          <p:cNvPr id="9" name="TextBox 8"/>
          <p:cNvSpPr txBox="1"/>
          <p:nvPr/>
        </p:nvSpPr>
        <p:spPr>
          <a:xfrm rot="16200000">
            <a:off x="331779" y="3766696"/>
            <a:ext cx="2069489" cy="1308262"/>
          </a:xfrm>
          <a:prstGeom prst="rect">
            <a:avLst/>
          </a:prstGeom>
        </p:spPr>
        <p:style>
          <a:lnRef idx="1">
            <a:schemeClr val="accent1"/>
          </a:lnRef>
          <a:fillRef idx="3">
            <a:schemeClr val="accent1"/>
          </a:fillRef>
          <a:effectRef idx="2">
            <a:schemeClr val="accent1"/>
          </a:effectRef>
          <a:fontRef idx="minor">
            <a:schemeClr val="lt1"/>
          </a:fontRef>
        </p:style>
        <p:txBody>
          <a:bodyPr wrap="square" lIns="45930" tIns="22965" rIns="45930" bIns="22965" rtlCol="0">
            <a:spAutoFit/>
          </a:bodyPr>
          <a:lstStyle/>
          <a:p>
            <a:r>
              <a:rPr lang="es-MX" dirty="0" smtClean="0"/>
              <a:t>Resumen</a:t>
            </a:r>
          </a:p>
          <a:p>
            <a:endParaRPr lang="es-MX" dirty="0"/>
          </a:p>
        </p:txBody>
      </p:sp>
      <p:sp>
        <p:nvSpPr>
          <p:cNvPr id="10" name="TextBox 9"/>
          <p:cNvSpPr txBox="1"/>
          <p:nvPr/>
        </p:nvSpPr>
        <p:spPr>
          <a:xfrm>
            <a:off x="1530283" y="2278324"/>
            <a:ext cx="5998891" cy="8356346"/>
          </a:xfrm>
          <a:prstGeom prst="rect">
            <a:avLst/>
          </a:prstGeom>
        </p:spPr>
        <p:style>
          <a:lnRef idx="1">
            <a:schemeClr val="accent1"/>
          </a:lnRef>
          <a:fillRef idx="2">
            <a:schemeClr val="accent1"/>
          </a:fillRef>
          <a:effectRef idx="1">
            <a:schemeClr val="accent1"/>
          </a:effectRef>
          <a:fontRef idx="minor">
            <a:schemeClr val="dk1"/>
          </a:fontRef>
        </p:style>
        <p:txBody>
          <a:bodyPr wrap="square" lIns="45930" tIns="22965" rIns="45930" bIns="22965" rtlCol="0">
            <a:spAutoFit/>
          </a:bodyPr>
          <a:lstStyle/>
          <a:p>
            <a:pPr algn="just"/>
            <a:r>
              <a:rPr lang="es-MX" sz="2000" dirty="0"/>
              <a:t>La espectrometría gamma </a:t>
            </a:r>
            <a:r>
              <a:rPr lang="es-MX" sz="2000" dirty="0" smtClean="0"/>
              <a:t>consiste (de forma sucinta) </a:t>
            </a:r>
            <a:r>
              <a:rPr lang="es-MX" sz="2000" dirty="0"/>
              <a:t>en la </a:t>
            </a:r>
            <a:r>
              <a:rPr lang="es-MX" sz="2000" dirty="0" smtClean="0"/>
              <a:t>obtención y procesamiento de los espectros </a:t>
            </a:r>
            <a:r>
              <a:rPr lang="es-MX" sz="2000" dirty="0"/>
              <a:t>de las radiaciones gamma emitidas por los </a:t>
            </a:r>
            <a:r>
              <a:rPr lang="es-MX" sz="2000" dirty="0" smtClean="0"/>
              <a:t>radionúclidos, tanto de fuentes naturales como irradiadas.</a:t>
            </a:r>
            <a:endParaRPr lang="es-MX" sz="2000" dirty="0"/>
          </a:p>
          <a:p>
            <a:pPr algn="just"/>
            <a:r>
              <a:rPr lang="es-MX" sz="2000" dirty="0"/>
              <a:t>El detector acumula el número de emisiones de una determinada energía y la respuesta del mismo es proporcional a la energía del rayo gamma detectado, lo que permite obtener su espectro de energías. Los mecanismos básicos de transferencia de energía son el efecto fotoeléctrico, </a:t>
            </a:r>
            <a:r>
              <a:rPr lang="es-MX" sz="2000" dirty="0" smtClean="0"/>
              <a:t>el efecto </a:t>
            </a:r>
            <a:r>
              <a:rPr lang="es-MX" sz="2000" dirty="0" err="1" smtClean="0"/>
              <a:t>Compton</a:t>
            </a:r>
            <a:r>
              <a:rPr lang="es-MX" sz="2000" dirty="0" smtClean="0"/>
              <a:t> </a:t>
            </a:r>
            <a:r>
              <a:rPr lang="es-MX" sz="2000" dirty="0"/>
              <a:t>y </a:t>
            </a:r>
            <a:r>
              <a:rPr lang="es-MX" sz="2000" dirty="0" smtClean="0"/>
              <a:t>la producción </a:t>
            </a:r>
            <a:r>
              <a:rPr lang="es-MX" sz="2000" dirty="0"/>
              <a:t>de pares, entre otros.</a:t>
            </a:r>
          </a:p>
          <a:p>
            <a:pPr algn="just"/>
            <a:r>
              <a:rPr lang="es-ES" sz="2000" dirty="0"/>
              <a:t>Para que las mediciones de las muestras ambientales sean óptimas, se necesita un detector con blindaje adecuado, además de conocer la eficiencia del mismo. El albedo es la radiación reflejada por el blindaje, que afecta las mediciones en cualquier </a:t>
            </a:r>
            <a:r>
              <a:rPr lang="es-ES" sz="2000" dirty="0" err="1" smtClean="0"/>
              <a:t>espectroscopía</a:t>
            </a:r>
            <a:r>
              <a:rPr lang="es-ES" sz="2000" dirty="0" smtClean="0"/>
              <a:t>. Por eso, </a:t>
            </a:r>
            <a:r>
              <a:rPr lang="es-ES" sz="2000" dirty="0"/>
              <a:t>es necesario disminuirlo lo más posible. En el presente trabajo fue analizado el detector </a:t>
            </a:r>
            <a:r>
              <a:rPr lang="es-ES" sz="2000" dirty="0" smtClean="0"/>
              <a:t>CANBERRA </a:t>
            </a:r>
            <a:r>
              <a:rPr lang="es-ES" sz="2000" dirty="0"/>
              <a:t>GC2020 con su respectivo blindaje.  </a:t>
            </a:r>
            <a:endParaRPr lang="es-ES" sz="2000" dirty="0" smtClean="0"/>
          </a:p>
          <a:p>
            <a:pPr algn="just"/>
            <a:r>
              <a:rPr lang="es-ES" sz="2000" dirty="0" smtClean="0"/>
              <a:t>Para el cálculo teórico de la eficiencia mediante el Método de Monte Carlo se usó el programa </a:t>
            </a:r>
            <a:r>
              <a:rPr lang="es-ES" sz="2000" dirty="0" err="1" smtClean="0"/>
              <a:t>DORz</a:t>
            </a:r>
            <a:r>
              <a:rPr lang="es-ES" sz="2000" dirty="0"/>
              <a:t> </a:t>
            </a:r>
            <a:r>
              <a:rPr lang="es-ES" sz="2000" dirty="0" smtClean="0"/>
              <a:t>(versión adaptada del EGS4 para detectores de semiconductores). La simulación se realizó usando los mismos valores experimentales de las dimensiones del detector y las características de </a:t>
            </a:r>
            <a:r>
              <a:rPr lang="es-ES" sz="2000" dirty="0"/>
              <a:t>una fuente </a:t>
            </a:r>
            <a:r>
              <a:rPr lang="es-ES" sz="2000" dirty="0" err="1"/>
              <a:t>multinuclido</a:t>
            </a:r>
            <a:r>
              <a:rPr lang="es-ES" sz="2000" dirty="0"/>
              <a:t>*. </a:t>
            </a:r>
            <a:r>
              <a:rPr lang="es-ES" sz="2000" dirty="0" smtClean="0"/>
              <a:t>Los gráficos se realizaron usando el </a:t>
            </a:r>
            <a:r>
              <a:rPr lang="es-ES" sz="2000" dirty="0"/>
              <a:t>software </a:t>
            </a:r>
            <a:r>
              <a:rPr lang="es-ES" sz="2000" dirty="0" err="1"/>
              <a:t>OriginPro</a:t>
            </a:r>
            <a:r>
              <a:rPr lang="es-ES" sz="2000" dirty="0"/>
              <a:t> 9.1</a:t>
            </a:r>
            <a:r>
              <a:rPr lang="es-ES" sz="2000" dirty="0" smtClean="0"/>
              <a:t>.</a:t>
            </a:r>
            <a:endParaRPr lang="es-MX" dirty="0"/>
          </a:p>
        </p:txBody>
      </p:sp>
      <p:sp>
        <p:nvSpPr>
          <p:cNvPr id="11" name="TextBox 10"/>
          <p:cNvSpPr txBox="1"/>
          <p:nvPr/>
        </p:nvSpPr>
        <p:spPr>
          <a:xfrm rot="16200000">
            <a:off x="-774834" y="15284708"/>
            <a:ext cx="3883396" cy="677320"/>
          </a:xfrm>
          <a:prstGeom prst="rect">
            <a:avLst/>
          </a:prstGeom>
        </p:spPr>
        <p:style>
          <a:lnRef idx="1">
            <a:schemeClr val="accent1"/>
          </a:lnRef>
          <a:fillRef idx="3">
            <a:schemeClr val="accent1"/>
          </a:fillRef>
          <a:effectRef idx="2">
            <a:schemeClr val="accent1"/>
          </a:effectRef>
          <a:fontRef idx="minor">
            <a:schemeClr val="lt1"/>
          </a:fontRef>
        </p:style>
        <p:txBody>
          <a:bodyPr wrap="square" lIns="45930" tIns="22965" rIns="45930" bIns="22965" rtlCol="0">
            <a:spAutoFit/>
          </a:bodyPr>
          <a:lstStyle/>
          <a:p>
            <a:r>
              <a:rPr lang="es-MX" dirty="0" smtClean="0"/>
              <a:t>Metodología</a:t>
            </a:r>
          </a:p>
        </p:txBody>
      </p:sp>
      <p:pic>
        <p:nvPicPr>
          <p:cNvPr id="1026" name="Picture 2" descr="C:\Users\Hiram\Desktop\Ultima\DSC_088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a:off x="1387995" y="11465695"/>
            <a:ext cx="3330468" cy="185776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Hiram\Desktop\Ultima\DSC_0884.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20292" y="15985926"/>
            <a:ext cx="3303094" cy="1873618"/>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5289590" y="10758680"/>
            <a:ext cx="2330617" cy="1893038"/>
          </a:xfrm>
          <a:prstGeom prst="rect">
            <a:avLst/>
          </a:prstGeom>
        </p:spPr>
        <p:style>
          <a:lnRef idx="1">
            <a:schemeClr val="dk1"/>
          </a:lnRef>
          <a:fillRef idx="2">
            <a:schemeClr val="dk1"/>
          </a:fillRef>
          <a:effectRef idx="1">
            <a:schemeClr val="dk1"/>
          </a:effectRef>
          <a:fontRef idx="minor">
            <a:schemeClr val="dk1"/>
          </a:fontRef>
        </p:style>
        <p:txBody>
          <a:bodyPr wrap="square" lIns="45930" tIns="22965" rIns="45930" bIns="22965" rtlCol="0">
            <a:spAutoFit/>
          </a:bodyPr>
          <a:lstStyle/>
          <a:p>
            <a:r>
              <a:rPr lang="es-MX" sz="2000" dirty="0"/>
              <a:t>Se coloco la fuete multinuclido* en el detector por 1800 segundos a diferentes alturas (0 a 20 centímetros</a:t>
            </a:r>
            <a:r>
              <a:rPr lang="es-MX" sz="2000" dirty="0" smtClean="0"/>
              <a:t>).</a:t>
            </a:r>
            <a:endParaRPr lang="es-MX" sz="2000" dirty="0"/>
          </a:p>
        </p:txBody>
      </p:sp>
      <p:pic>
        <p:nvPicPr>
          <p:cNvPr id="1029" name="Picture 5" descr="C:\Users\Hiram\Desktop\Ultima\DSC_0034.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5400000">
            <a:off x="4663596" y="17578182"/>
            <a:ext cx="2906092" cy="1621043"/>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620292" y="14185726"/>
            <a:ext cx="3319831" cy="1288015"/>
          </a:xfrm>
          <a:prstGeom prst="rect">
            <a:avLst/>
          </a:prstGeom>
        </p:spPr>
        <p:style>
          <a:lnRef idx="1">
            <a:schemeClr val="dk1"/>
          </a:lnRef>
          <a:fillRef idx="2">
            <a:schemeClr val="dk1"/>
          </a:fillRef>
          <a:effectRef idx="1">
            <a:schemeClr val="dk1"/>
          </a:effectRef>
          <a:fontRef idx="minor">
            <a:schemeClr val="dk1"/>
          </a:fontRef>
        </p:style>
        <p:txBody>
          <a:bodyPr wrap="square" lIns="45930" tIns="22965" rIns="45930" bIns="22965" rtlCol="0">
            <a:spAutoFit/>
          </a:bodyPr>
          <a:lstStyle/>
          <a:p>
            <a:r>
              <a:rPr lang="es-MX" sz="2000" dirty="0"/>
              <a:t>Se </a:t>
            </a:r>
            <a:r>
              <a:rPr lang="es-MX" sz="2000" dirty="0" smtClean="0"/>
              <a:t>calculó </a:t>
            </a:r>
            <a:r>
              <a:rPr lang="es-MX" sz="2000" dirty="0"/>
              <a:t>la eficiencia experimental y de forma paralela la teórica en cada una de las alturas.</a:t>
            </a:r>
          </a:p>
        </p:txBody>
      </p:sp>
      <p:sp>
        <p:nvSpPr>
          <p:cNvPr id="16" name="TextBox 15"/>
          <p:cNvSpPr txBox="1"/>
          <p:nvPr/>
        </p:nvSpPr>
        <p:spPr>
          <a:xfrm>
            <a:off x="5095890" y="15791929"/>
            <a:ext cx="2532498" cy="977650"/>
          </a:xfrm>
          <a:prstGeom prst="rect">
            <a:avLst/>
          </a:prstGeom>
        </p:spPr>
        <p:style>
          <a:lnRef idx="1">
            <a:schemeClr val="dk1"/>
          </a:lnRef>
          <a:fillRef idx="2">
            <a:schemeClr val="dk1"/>
          </a:fillRef>
          <a:effectRef idx="1">
            <a:schemeClr val="dk1"/>
          </a:effectRef>
          <a:fontRef idx="minor">
            <a:schemeClr val="dk1"/>
          </a:fontRef>
        </p:style>
        <p:txBody>
          <a:bodyPr wrap="square" lIns="45930" tIns="22965" rIns="45930" bIns="22965" rtlCol="0">
            <a:spAutoFit/>
          </a:bodyPr>
          <a:lstStyle/>
          <a:p>
            <a:r>
              <a:rPr lang="es-MX" sz="2000" dirty="0"/>
              <a:t>Se compararon las eficiencias teóricas contra </a:t>
            </a:r>
            <a:r>
              <a:rPr lang="es-MX" sz="2000" dirty="0" smtClean="0"/>
              <a:t>experimentales.</a:t>
            </a:r>
            <a:endParaRPr lang="es-MX" sz="2000" dirty="0"/>
          </a:p>
        </p:txBody>
      </p:sp>
      <p:sp>
        <p:nvSpPr>
          <p:cNvPr id="17" name="TextBox 16"/>
          <p:cNvSpPr txBox="1"/>
          <p:nvPr/>
        </p:nvSpPr>
        <p:spPr>
          <a:xfrm>
            <a:off x="1548284" y="18218174"/>
            <a:ext cx="2289811" cy="1277485"/>
          </a:xfrm>
          <a:prstGeom prst="rect">
            <a:avLst/>
          </a:prstGeom>
        </p:spPr>
        <p:style>
          <a:lnRef idx="1">
            <a:schemeClr val="dk1"/>
          </a:lnRef>
          <a:fillRef idx="2">
            <a:schemeClr val="dk1"/>
          </a:fillRef>
          <a:effectRef idx="1">
            <a:schemeClr val="dk1"/>
          </a:effectRef>
          <a:fontRef idx="minor">
            <a:schemeClr val="dk1"/>
          </a:fontRef>
        </p:style>
        <p:txBody>
          <a:bodyPr wrap="square" lIns="45930" tIns="22965" rIns="45930" bIns="22965" rtlCol="0">
            <a:spAutoFit/>
          </a:bodyPr>
          <a:lstStyle/>
          <a:p>
            <a:r>
              <a:rPr lang="es-MX" sz="2000" dirty="0"/>
              <a:t>Por </a:t>
            </a:r>
            <a:r>
              <a:rPr lang="es-MX" sz="2000" dirty="0" smtClean="0"/>
              <a:t>último </a:t>
            </a:r>
            <a:r>
              <a:rPr lang="es-MX" sz="2000" dirty="0"/>
              <a:t>se calcularon </a:t>
            </a:r>
            <a:r>
              <a:rPr lang="es-MX" sz="2000" dirty="0" smtClean="0"/>
              <a:t>tasas </a:t>
            </a:r>
            <a:r>
              <a:rPr lang="es-MX" sz="2000" dirty="0"/>
              <a:t>de albedo a dos alturas (0 cm y 20 cm</a:t>
            </a:r>
            <a:r>
              <a:rPr lang="es-MX" sz="2000" dirty="0" smtClean="0"/>
              <a:t>).</a:t>
            </a:r>
            <a:endParaRPr lang="es-MX" sz="2000" dirty="0"/>
          </a:p>
        </p:txBody>
      </p:sp>
      <p:pic>
        <p:nvPicPr>
          <p:cNvPr id="1030" name="Picture 6" descr="C:\Users\Hiram\Desktop\Ultima\DSC_0893.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5400000">
            <a:off x="4903520" y="13376691"/>
            <a:ext cx="2800439" cy="1562108"/>
          </a:xfrm>
          <a:prstGeom prst="rect">
            <a:avLst/>
          </a:prstGeom>
          <a:noFill/>
          <a:extLst>
            <a:ext uri="{909E8E84-426E-40DD-AFC4-6F175D3DCCD1}">
              <a14:hiddenFill xmlns:a14="http://schemas.microsoft.com/office/drawing/2010/main">
                <a:solidFill>
                  <a:srgbClr val="FFFFFF"/>
                </a:solidFill>
              </a14:hiddenFill>
            </a:ext>
          </a:extLst>
        </p:spPr>
      </p:pic>
      <p:sp>
        <p:nvSpPr>
          <p:cNvPr id="24" name="TextBox 23"/>
          <p:cNvSpPr txBox="1"/>
          <p:nvPr/>
        </p:nvSpPr>
        <p:spPr>
          <a:xfrm>
            <a:off x="10405268" y="2880470"/>
            <a:ext cx="3851006" cy="675044"/>
          </a:xfrm>
          <a:prstGeom prst="rect">
            <a:avLst/>
          </a:prstGeom>
        </p:spPr>
        <p:style>
          <a:lnRef idx="1">
            <a:schemeClr val="accent1"/>
          </a:lnRef>
          <a:fillRef idx="3">
            <a:schemeClr val="accent1"/>
          </a:fillRef>
          <a:effectRef idx="2">
            <a:schemeClr val="accent1"/>
          </a:effectRef>
          <a:fontRef idx="minor">
            <a:schemeClr val="lt1"/>
          </a:fontRef>
        </p:style>
        <p:txBody>
          <a:bodyPr wrap="square" lIns="45930" tIns="22965" rIns="45930" bIns="22965" rtlCol="0">
            <a:spAutoFit/>
          </a:bodyPr>
          <a:lstStyle/>
          <a:p>
            <a:pPr algn="ctr"/>
            <a:r>
              <a:rPr lang="es-MX" dirty="0" smtClean="0"/>
              <a:t>Resultados</a:t>
            </a:r>
          </a:p>
        </p:txBody>
      </p:sp>
      <p:sp>
        <p:nvSpPr>
          <p:cNvPr id="21" name="TextBox 20"/>
          <p:cNvSpPr txBox="1"/>
          <p:nvPr/>
        </p:nvSpPr>
        <p:spPr>
          <a:xfrm>
            <a:off x="9109125" y="3555157"/>
            <a:ext cx="2232248" cy="418993"/>
          </a:xfrm>
          <a:prstGeom prst="rect">
            <a:avLst/>
          </a:prstGeom>
        </p:spPr>
        <p:style>
          <a:lnRef idx="1">
            <a:schemeClr val="dk1"/>
          </a:lnRef>
          <a:fillRef idx="2">
            <a:schemeClr val="dk1"/>
          </a:fillRef>
          <a:effectRef idx="1">
            <a:schemeClr val="dk1"/>
          </a:effectRef>
          <a:fontRef idx="minor">
            <a:schemeClr val="dk1"/>
          </a:fontRef>
        </p:style>
        <p:txBody>
          <a:bodyPr wrap="square" lIns="45930" tIns="22965" rIns="45930" bIns="22965" rtlCol="0">
            <a:spAutoFit/>
          </a:bodyPr>
          <a:lstStyle/>
          <a:p>
            <a:r>
              <a:rPr lang="es-MX" sz="2400" dirty="0"/>
              <a:t>Eficiencia Teórica</a:t>
            </a:r>
          </a:p>
        </p:txBody>
      </p:sp>
      <p:sp>
        <p:nvSpPr>
          <p:cNvPr id="28" name="TextBox 27"/>
          <p:cNvSpPr txBox="1"/>
          <p:nvPr/>
        </p:nvSpPr>
        <p:spPr>
          <a:xfrm>
            <a:off x="12582799" y="3555157"/>
            <a:ext cx="2970909" cy="418993"/>
          </a:xfrm>
          <a:prstGeom prst="rect">
            <a:avLst/>
          </a:prstGeom>
        </p:spPr>
        <p:style>
          <a:lnRef idx="1">
            <a:schemeClr val="dk1"/>
          </a:lnRef>
          <a:fillRef idx="2">
            <a:schemeClr val="dk1"/>
          </a:fillRef>
          <a:effectRef idx="1">
            <a:schemeClr val="dk1"/>
          </a:effectRef>
          <a:fontRef idx="minor">
            <a:schemeClr val="dk1"/>
          </a:fontRef>
        </p:style>
        <p:txBody>
          <a:bodyPr wrap="square" lIns="45930" tIns="22965" rIns="45930" bIns="22965" rtlCol="0">
            <a:spAutoFit/>
          </a:bodyPr>
          <a:lstStyle/>
          <a:p>
            <a:r>
              <a:rPr lang="es-MX" sz="2400" dirty="0"/>
              <a:t>Eficiencia Experimental</a:t>
            </a:r>
          </a:p>
        </p:txBody>
      </p:sp>
      <p:sp>
        <p:nvSpPr>
          <p:cNvPr id="32" name="TextBox 31"/>
          <p:cNvSpPr txBox="1"/>
          <p:nvPr/>
        </p:nvSpPr>
        <p:spPr>
          <a:xfrm>
            <a:off x="9281422" y="8550327"/>
            <a:ext cx="2232248" cy="418993"/>
          </a:xfrm>
          <a:prstGeom prst="rect">
            <a:avLst/>
          </a:prstGeom>
        </p:spPr>
        <p:style>
          <a:lnRef idx="1">
            <a:schemeClr val="dk1"/>
          </a:lnRef>
          <a:fillRef idx="2">
            <a:schemeClr val="dk1"/>
          </a:fillRef>
          <a:effectRef idx="1">
            <a:schemeClr val="dk1"/>
          </a:effectRef>
          <a:fontRef idx="minor">
            <a:schemeClr val="dk1"/>
          </a:fontRef>
        </p:style>
        <p:txBody>
          <a:bodyPr wrap="square" lIns="45930" tIns="22965" rIns="45930" bIns="22965" rtlCol="0">
            <a:spAutoFit/>
          </a:bodyPr>
          <a:lstStyle/>
          <a:p>
            <a:r>
              <a:rPr lang="es-MX" sz="2400" dirty="0"/>
              <a:t>Tasa de Albedo</a:t>
            </a:r>
          </a:p>
        </p:txBody>
      </p:sp>
      <p:pic>
        <p:nvPicPr>
          <p:cNvPr id="1033" name="Picture 9" descr="C:\Users\Hiram\Desktop\Ultima\Albedo.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812980" y="9433198"/>
            <a:ext cx="4176464" cy="4248472"/>
          </a:xfrm>
          <a:prstGeom prst="rect">
            <a:avLst/>
          </a:prstGeom>
          <a:noFill/>
          <a:extLst>
            <a:ext uri="{909E8E84-426E-40DD-AFC4-6F175D3DCCD1}">
              <a14:hiddenFill xmlns:a14="http://schemas.microsoft.com/office/drawing/2010/main">
                <a:solidFill>
                  <a:srgbClr val="FFFFFF"/>
                </a:solidFill>
              </a14:hiddenFill>
            </a:ext>
          </a:extLst>
        </p:spPr>
      </p:pic>
      <p:sp>
        <p:nvSpPr>
          <p:cNvPr id="35" name="TextBox 34"/>
          <p:cNvSpPr txBox="1"/>
          <p:nvPr/>
        </p:nvSpPr>
        <p:spPr>
          <a:xfrm>
            <a:off x="12784206" y="8550327"/>
            <a:ext cx="3165678" cy="415710"/>
          </a:xfrm>
          <a:prstGeom prst="rect">
            <a:avLst/>
          </a:prstGeom>
        </p:spPr>
        <p:style>
          <a:lnRef idx="1">
            <a:schemeClr val="dk1"/>
          </a:lnRef>
          <a:fillRef idx="2">
            <a:schemeClr val="dk1"/>
          </a:fillRef>
          <a:effectRef idx="1">
            <a:schemeClr val="dk1"/>
          </a:effectRef>
          <a:fontRef idx="minor">
            <a:schemeClr val="dk1"/>
          </a:fontRef>
        </p:style>
        <p:txBody>
          <a:bodyPr wrap="square" lIns="45930" tIns="22965" rIns="45930" bIns="22965" rtlCol="0">
            <a:spAutoFit/>
          </a:bodyPr>
          <a:lstStyle/>
          <a:p>
            <a:r>
              <a:rPr lang="es-MX" sz="2400" dirty="0"/>
              <a:t>Diferencia de Eficiencias</a:t>
            </a:r>
          </a:p>
        </p:txBody>
      </p:sp>
      <p:sp>
        <p:nvSpPr>
          <p:cNvPr id="38" name="TextBox 37"/>
          <p:cNvSpPr txBox="1"/>
          <p:nvPr/>
        </p:nvSpPr>
        <p:spPr>
          <a:xfrm>
            <a:off x="10405268" y="14545766"/>
            <a:ext cx="3851006" cy="675044"/>
          </a:xfrm>
          <a:prstGeom prst="rect">
            <a:avLst/>
          </a:prstGeom>
        </p:spPr>
        <p:style>
          <a:lnRef idx="1">
            <a:schemeClr val="accent1"/>
          </a:lnRef>
          <a:fillRef idx="3">
            <a:schemeClr val="accent1"/>
          </a:fillRef>
          <a:effectRef idx="2">
            <a:schemeClr val="accent1"/>
          </a:effectRef>
          <a:fontRef idx="minor">
            <a:schemeClr val="lt1"/>
          </a:fontRef>
        </p:style>
        <p:txBody>
          <a:bodyPr wrap="square" lIns="45930" tIns="22965" rIns="45930" bIns="22965" rtlCol="0">
            <a:spAutoFit/>
          </a:bodyPr>
          <a:lstStyle/>
          <a:p>
            <a:pPr algn="ctr"/>
            <a:r>
              <a:rPr lang="es-MX" dirty="0" smtClean="0"/>
              <a:t>Conclusiones</a:t>
            </a:r>
            <a:endParaRPr lang="es-MX" dirty="0"/>
          </a:p>
        </p:txBody>
      </p:sp>
      <p:sp>
        <p:nvSpPr>
          <p:cNvPr id="25" name="TextBox 24"/>
          <p:cNvSpPr txBox="1"/>
          <p:nvPr/>
        </p:nvSpPr>
        <p:spPr>
          <a:xfrm>
            <a:off x="8517742" y="15194476"/>
            <a:ext cx="7471410" cy="3124144"/>
          </a:xfrm>
          <a:prstGeom prst="rect">
            <a:avLst/>
          </a:prstGeom>
        </p:spPr>
        <p:style>
          <a:lnRef idx="1">
            <a:schemeClr val="accent1"/>
          </a:lnRef>
          <a:fillRef idx="2">
            <a:schemeClr val="accent1"/>
          </a:fillRef>
          <a:effectRef idx="1">
            <a:schemeClr val="accent1"/>
          </a:effectRef>
          <a:fontRef idx="minor">
            <a:schemeClr val="dk1"/>
          </a:fontRef>
        </p:style>
        <p:txBody>
          <a:bodyPr wrap="square" lIns="45930" tIns="22965" rIns="45930" bIns="22965" rtlCol="0">
            <a:spAutoFit/>
          </a:bodyPr>
          <a:lstStyle/>
          <a:p>
            <a:pPr algn="just"/>
            <a:r>
              <a:rPr lang="es-MX" sz="2000" dirty="0"/>
              <a:t>En este trabajo, la curva de eficiencia </a:t>
            </a:r>
            <a:r>
              <a:rPr lang="es-MX" sz="2000" dirty="0" smtClean="0"/>
              <a:t>experimental muestra algunas diferencias de forma respecto a la teórica. Esto se debe fundamentalmente a que no se están teniendo en cuenta las coincidencias reales y aleatorias en </a:t>
            </a:r>
            <a:r>
              <a:rPr lang="es-MX" sz="2000" smtClean="0"/>
              <a:t>los cálculos</a:t>
            </a:r>
            <a:r>
              <a:rPr lang="es-MX" sz="2000" dirty="0" smtClean="0"/>
              <a:t>.</a:t>
            </a:r>
            <a:endParaRPr lang="es-MX" sz="2000" dirty="0"/>
          </a:p>
          <a:p>
            <a:pPr algn="just"/>
            <a:r>
              <a:rPr lang="es-MX" sz="2000" dirty="0" smtClean="0"/>
              <a:t> </a:t>
            </a:r>
            <a:endParaRPr lang="es-MX" sz="2000" dirty="0"/>
          </a:p>
          <a:p>
            <a:pPr algn="just"/>
            <a:r>
              <a:rPr lang="es-MX" sz="2000" dirty="0" smtClean="0"/>
              <a:t>En </a:t>
            </a:r>
            <a:r>
              <a:rPr lang="es-MX" sz="2000" dirty="0"/>
              <a:t>el detector GC2020 del CIMAV el radio del blindaje </a:t>
            </a:r>
            <a:r>
              <a:rPr lang="es-MX" sz="2000" dirty="0" smtClean="0"/>
              <a:t>óptimo </a:t>
            </a:r>
            <a:r>
              <a:rPr lang="es-MX" sz="2000" dirty="0"/>
              <a:t>es de 28.35 </a:t>
            </a:r>
            <a:r>
              <a:rPr lang="es-MX" sz="2000" dirty="0" smtClean="0"/>
              <a:t>cm para reducir al mínimo la </a:t>
            </a:r>
            <a:r>
              <a:rPr lang="es-MX" sz="2000" dirty="0" err="1" smtClean="0"/>
              <a:t>retrodispersión</a:t>
            </a:r>
            <a:r>
              <a:rPr lang="es-MX" sz="2000" dirty="0" smtClean="0"/>
              <a:t>.</a:t>
            </a:r>
          </a:p>
          <a:p>
            <a:pPr algn="just"/>
            <a:endParaRPr lang="es-MX" sz="2000" dirty="0"/>
          </a:p>
          <a:p>
            <a:pPr algn="just"/>
            <a:r>
              <a:rPr lang="es-MX" sz="2000" dirty="0" smtClean="0"/>
              <a:t> La tasa </a:t>
            </a:r>
            <a:r>
              <a:rPr lang="es-MX" sz="2000" dirty="0"/>
              <a:t>de albedo no </a:t>
            </a:r>
            <a:r>
              <a:rPr lang="es-MX" sz="2000" dirty="0" smtClean="0"/>
              <a:t>depende de la altura que se ponga la fuente respecto al detector </a:t>
            </a:r>
            <a:r>
              <a:rPr lang="es-MX" sz="2000" dirty="0"/>
              <a:t>que estas son prácticamente iguales.</a:t>
            </a:r>
          </a:p>
        </p:txBody>
      </p:sp>
      <p:sp>
        <p:nvSpPr>
          <p:cNvPr id="26" name="TextBox 25"/>
          <p:cNvSpPr txBox="1"/>
          <p:nvPr/>
        </p:nvSpPr>
        <p:spPr>
          <a:xfrm>
            <a:off x="1620292" y="20090382"/>
            <a:ext cx="5220581" cy="1039723"/>
          </a:xfrm>
          <a:prstGeom prst="rect">
            <a:avLst/>
          </a:prstGeom>
        </p:spPr>
        <p:style>
          <a:lnRef idx="2">
            <a:schemeClr val="dk1"/>
          </a:lnRef>
          <a:fillRef idx="1">
            <a:schemeClr val="lt1"/>
          </a:fillRef>
          <a:effectRef idx="0">
            <a:schemeClr val="dk1"/>
          </a:effectRef>
          <a:fontRef idx="minor">
            <a:schemeClr val="dk1"/>
          </a:fontRef>
        </p:style>
        <p:txBody>
          <a:bodyPr wrap="square" lIns="45930" tIns="22965" rIns="45930" bIns="22965" rtlCol="0">
            <a:spAutoFit/>
          </a:bodyPr>
          <a:lstStyle/>
          <a:p>
            <a:r>
              <a:rPr lang="es-MX" sz="1400" dirty="0"/>
              <a:t>*</a:t>
            </a:r>
            <a:r>
              <a:rPr lang="es-MX" sz="1600" dirty="0"/>
              <a:t>Fuente multinuclido: </a:t>
            </a:r>
            <a:r>
              <a:rPr lang="es-MX" sz="1600" baseline="30000" dirty="0"/>
              <a:t>210</a:t>
            </a:r>
            <a:r>
              <a:rPr lang="es-MX" sz="1600" dirty="0"/>
              <a:t>Pb (47 </a:t>
            </a:r>
            <a:r>
              <a:rPr lang="es-MX" sz="1600" dirty="0" err="1"/>
              <a:t>KeV</a:t>
            </a:r>
            <a:r>
              <a:rPr lang="es-MX" sz="1600" dirty="0"/>
              <a:t>), </a:t>
            </a:r>
            <a:r>
              <a:rPr lang="es-MX" sz="1600" baseline="30000" dirty="0"/>
              <a:t>241</a:t>
            </a:r>
            <a:r>
              <a:rPr lang="es-MX" sz="1600" dirty="0"/>
              <a:t>Am (60 </a:t>
            </a:r>
            <a:r>
              <a:rPr lang="es-MX" sz="1600" dirty="0" err="1"/>
              <a:t>KeV</a:t>
            </a:r>
            <a:r>
              <a:rPr lang="es-MX" sz="1600" dirty="0"/>
              <a:t>), </a:t>
            </a:r>
            <a:r>
              <a:rPr lang="es-MX" sz="1600" baseline="30000" dirty="0"/>
              <a:t>109</a:t>
            </a:r>
            <a:r>
              <a:rPr lang="es-MX" sz="1600" dirty="0"/>
              <a:t>Cd (88 </a:t>
            </a:r>
            <a:r>
              <a:rPr lang="es-MX" sz="1600" dirty="0" err="1"/>
              <a:t>Kev</a:t>
            </a:r>
            <a:r>
              <a:rPr lang="es-MX" sz="1600" dirty="0"/>
              <a:t>), </a:t>
            </a:r>
            <a:r>
              <a:rPr lang="es-MX" sz="1600" baseline="30000" dirty="0"/>
              <a:t>57</a:t>
            </a:r>
            <a:r>
              <a:rPr lang="es-MX" sz="1600" dirty="0"/>
              <a:t>Co (122 </a:t>
            </a:r>
            <a:r>
              <a:rPr lang="es-MX" sz="1600" dirty="0" err="1"/>
              <a:t>KeV</a:t>
            </a:r>
            <a:r>
              <a:rPr lang="es-MX" sz="1600" dirty="0"/>
              <a:t>), </a:t>
            </a:r>
            <a:r>
              <a:rPr lang="es-MX" sz="1600" baseline="30000" dirty="0"/>
              <a:t>123m</a:t>
            </a:r>
            <a:r>
              <a:rPr lang="es-MX" sz="1600" dirty="0"/>
              <a:t>Te (159 </a:t>
            </a:r>
            <a:r>
              <a:rPr lang="es-MX" sz="1600" dirty="0" err="1"/>
              <a:t>KeV</a:t>
            </a:r>
            <a:r>
              <a:rPr lang="es-MX" sz="1600" dirty="0"/>
              <a:t>), </a:t>
            </a:r>
            <a:r>
              <a:rPr lang="es-MX" sz="1600" baseline="30000" dirty="0"/>
              <a:t>51</a:t>
            </a:r>
            <a:r>
              <a:rPr lang="es-MX" sz="1600" dirty="0"/>
              <a:t>Cr (320 </a:t>
            </a:r>
            <a:r>
              <a:rPr lang="es-MX" sz="1600" dirty="0" err="1"/>
              <a:t>KeV</a:t>
            </a:r>
            <a:r>
              <a:rPr lang="es-MX" sz="1600" dirty="0"/>
              <a:t>), </a:t>
            </a:r>
            <a:r>
              <a:rPr lang="es-MX" sz="1600" baseline="30000" dirty="0"/>
              <a:t>113</a:t>
            </a:r>
            <a:r>
              <a:rPr lang="es-MX" sz="1600" dirty="0"/>
              <a:t>Sn (392 </a:t>
            </a:r>
            <a:r>
              <a:rPr lang="es-MX" sz="1600" dirty="0" err="1"/>
              <a:t>KeV</a:t>
            </a:r>
            <a:r>
              <a:rPr lang="es-MX" sz="1600" dirty="0"/>
              <a:t>), </a:t>
            </a:r>
            <a:r>
              <a:rPr lang="es-MX" sz="1600" baseline="30000" dirty="0"/>
              <a:t>85</a:t>
            </a:r>
            <a:r>
              <a:rPr lang="es-MX" sz="1600" dirty="0"/>
              <a:t>Sr (514 </a:t>
            </a:r>
            <a:r>
              <a:rPr lang="es-MX" sz="1600" dirty="0" err="1"/>
              <a:t>KeV</a:t>
            </a:r>
            <a:r>
              <a:rPr lang="es-MX" sz="1600" dirty="0"/>
              <a:t>), </a:t>
            </a:r>
            <a:r>
              <a:rPr lang="es-MX" sz="1600" baseline="30000" dirty="0"/>
              <a:t>137</a:t>
            </a:r>
            <a:r>
              <a:rPr lang="es-MX" sz="1600" dirty="0"/>
              <a:t>Cs (662 </a:t>
            </a:r>
            <a:r>
              <a:rPr lang="es-MX" sz="1600" dirty="0" err="1"/>
              <a:t>KeV</a:t>
            </a:r>
            <a:r>
              <a:rPr lang="es-MX" sz="1600" dirty="0"/>
              <a:t>), </a:t>
            </a:r>
            <a:r>
              <a:rPr lang="es-MX" sz="1600" baseline="30000" dirty="0"/>
              <a:t>88</a:t>
            </a:r>
            <a:r>
              <a:rPr lang="es-MX" sz="1600" dirty="0"/>
              <a:t>Y (898 </a:t>
            </a:r>
            <a:r>
              <a:rPr lang="es-MX" sz="1600" dirty="0" err="1"/>
              <a:t>KeV</a:t>
            </a:r>
            <a:r>
              <a:rPr lang="es-MX" sz="1600" dirty="0"/>
              <a:t> y 1836 </a:t>
            </a:r>
            <a:r>
              <a:rPr lang="es-MX" sz="1600" dirty="0" err="1"/>
              <a:t>KeV</a:t>
            </a:r>
            <a:r>
              <a:rPr lang="es-MX" sz="1600" dirty="0"/>
              <a:t>) y </a:t>
            </a:r>
            <a:r>
              <a:rPr lang="es-MX" sz="1600" baseline="30000" dirty="0"/>
              <a:t>60</a:t>
            </a:r>
            <a:r>
              <a:rPr lang="es-MX" sz="1600" dirty="0"/>
              <a:t>Co (1173 </a:t>
            </a:r>
            <a:r>
              <a:rPr lang="es-MX" sz="1600" dirty="0" err="1"/>
              <a:t>KeV</a:t>
            </a:r>
            <a:r>
              <a:rPr lang="es-MX" sz="1600" dirty="0"/>
              <a:t> y 1333 </a:t>
            </a:r>
            <a:r>
              <a:rPr lang="es-MX" sz="1600" dirty="0" err="1"/>
              <a:t>KeV</a:t>
            </a:r>
            <a:r>
              <a:rPr lang="es-MX" sz="1600" dirty="0"/>
              <a:t>)</a:t>
            </a:r>
          </a:p>
        </p:txBody>
      </p:sp>
      <p:pic>
        <p:nvPicPr>
          <p:cNvPr id="2" name="Picture 2" descr="C:\Users\Hiram\Desktop\imagenes\Dif.pn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2125492" y="9361190"/>
            <a:ext cx="3957387" cy="432048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Hiram\Desktop\imagenes\Expe.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1845428" y="4320630"/>
            <a:ext cx="4190081" cy="3888432"/>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C:\Users\Hiram\Desktop\imagenes\Teo.pn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7668964" y="4392638"/>
            <a:ext cx="4154911" cy="400626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7236916" y="18866246"/>
            <a:ext cx="8752236" cy="181588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MX" sz="1600" b="1" dirty="0" smtClean="0">
                <a:latin typeface="Arial" pitchFamily="34" charset="0"/>
                <a:cs typeface="Arial" pitchFamily="34" charset="0"/>
              </a:rPr>
              <a:t>Referencias</a:t>
            </a:r>
            <a:endParaRPr lang="es-MX" sz="1600" b="1" dirty="0">
              <a:latin typeface="Arial" pitchFamily="34" charset="0"/>
              <a:cs typeface="Arial" pitchFamily="34" charset="0"/>
            </a:endParaRPr>
          </a:p>
          <a:p>
            <a:pPr algn="just"/>
            <a:r>
              <a:rPr lang="es-MX" sz="1600" dirty="0">
                <a:latin typeface="Arial" pitchFamily="34" charset="0"/>
                <a:cs typeface="Arial" pitchFamily="34" charset="0"/>
              </a:rPr>
              <a:t>-James E. Turner. </a:t>
            </a:r>
            <a:r>
              <a:rPr lang="es-MX" sz="1600" dirty="0" err="1">
                <a:latin typeface="Arial" pitchFamily="34" charset="0"/>
                <a:cs typeface="Arial" pitchFamily="34" charset="0"/>
              </a:rPr>
              <a:t>Atoms</a:t>
            </a:r>
            <a:r>
              <a:rPr lang="es-MX" sz="1600" dirty="0">
                <a:latin typeface="Arial" pitchFamily="34" charset="0"/>
                <a:cs typeface="Arial" pitchFamily="34" charset="0"/>
              </a:rPr>
              <a:t>, </a:t>
            </a:r>
            <a:r>
              <a:rPr lang="es-MX" sz="1600" dirty="0" err="1">
                <a:latin typeface="Arial" pitchFamily="34" charset="0"/>
                <a:cs typeface="Arial" pitchFamily="34" charset="0"/>
              </a:rPr>
              <a:t>Radiation</a:t>
            </a:r>
            <a:r>
              <a:rPr lang="es-MX" sz="1600" dirty="0">
                <a:latin typeface="Arial" pitchFamily="34" charset="0"/>
                <a:cs typeface="Arial" pitchFamily="34" charset="0"/>
              </a:rPr>
              <a:t>, and </a:t>
            </a:r>
            <a:r>
              <a:rPr lang="es-MX" sz="1600" dirty="0" err="1">
                <a:latin typeface="Arial" pitchFamily="34" charset="0"/>
                <a:cs typeface="Arial" pitchFamily="34" charset="0"/>
              </a:rPr>
              <a:t>Radiation</a:t>
            </a:r>
            <a:r>
              <a:rPr lang="es-MX" sz="1600" dirty="0">
                <a:latin typeface="Arial" pitchFamily="34" charset="0"/>
                <a:cs typeface="Arial" pitchFamily="34" charset="0"/>
              </a:rPr>
              <a:t> </a:t>
            </a:r>
            <a:r>
              <a:rPr lang="es-MX" sz="1600" dirty="0" err="1">
                <a:latin typeface="Arial" pitchFamily="34" charset="0"/>
                <a:cs typeface="Arial" pitchFamily="34" charset="0"/>
              </a:rPr>
              <a:t>Protection</a:t>
            </a:r>
            <a:r>
              <a:rPr lang="es-MX" sz="1600" dirty="0">
                <a:latin typeface="Arial" pitchFamily="34" charset="0"/>
                <a:cs typeface="Arial" pitchFamily="34" charset="0"/>
              </a:rPr>
              <a:t>. WILEY-VCH, ISBN 978-3-527-40606-7, 2007</a:t>
            </a:r>
          </a:p>
          <a:p>
            <a:pPr algn="just"/>
            <a:r>
              <a:rPr lang="es-MX" sz="1600" dirty="0">
                <a:latin typeface="Arial" pitchFamily="34" charset="0"/>
                <a:cs typeface="Arial" pitchFamily="34" charset="0"/>
              </a:rPr>
              <a:t>-Néstor Armando Cornejo. Desarrollo de un código de simulación por Monte Carlo para la calibración de sistemas de detección Gamma. , Tesis  Doctoral,       Badajoz, España, 2009</a:t>
            </a:r>
          </a:p>
          <a:p>
            <a:pPr algn="just"/>
            <a:r>
              <a:rPr lang="es-MX" sz="1600" dirty="0">
                <a:latin typeface="Arial" pitchFamily="34" charset="0"/>
                <a:cs typeface="Arial" pitchFamily="34" charset="0"/>
              </a:rPr>
              <a:t>-Gordon </a:t>
            </a:r>
            <a:r>
              <a:rPr lang="es-MX" sz="1600" dirty="0" err="1">
                <a:latin typeface="Arial" pitchFamily="34" charset="0"/>
                <a:cs typeface="Arial" pitchFamily="34" charset="0"/>
              </a:rPr>
              <a:t>Gilmore</a:t>
            </a:r>
            <a:r>
              <a:rPr lang="es-MX" sz="1600" dirty="0">
                <a:latin typeface="Arial" pitchFamily="34" charset="0"/>
                <a:cs typeface="Arial" pitchFamily="34" charset="0"/>
              </a:rPr>
              <a:t>. Gamma-</a:t>
            </a:r>
            <a:r>
              <a:rPr lang="es-MX" sz="1600" dirty="0" err="1">
                <a:latin typeface="Arial" pitchFamily="34" charset="0"/>
                <a:cs typeface="Arial" pitchFamily="34" charset="0"/>
              </a:rPr>
              <a:t>Ray</a:t>
            </a:r>
            <a:r>
              <a:rPr lang="es-MX" sz="1600" dirty="0">
                <a:latin typeface="Arial" pitchFamily="34" charset="0"/>
                <a:cs typeface="Arial" pitchFamily="34" charset="0"/>
              </a:rPr>
              <a:t> </a:t>
            </a:r>
            <a:r>
              <a:rPr lang="es-MX" sz="1600" dirty="0" err="1">
                <a:latin typeface="Arial" pitchFamily="34" charset="0"/>
                <a:cs typeface="Arial" pitchFamily="34" charset="0"/>
              </a:rPr>
              <a:t>Spectrometry</a:t>
            </a:r>
            <a:r>
              <a:rPr lang="es-MX" sz="1600" dirty="0">
                <a:latin typeface="Arial" pitchFamily="34" charset="0"/>
                <a:cs typeface="Arial" pitchFamily="34" charset="0"/>
              </a:rPr>
              <a:t>. </a:t>
            </a:r>
            <a:r>
              <a:rPr lang="es-MX" sz="1600" dirty="0" err="1">
                <a:latin typeface="Arial" pitchFamily="34" charset="0"/>
                <a:cs typeface="Arial" pitchFamily="34" charset="0"/>
              </a:rPr>
              <a:t>Secon</a:t>
            </a:r>
            <a:r>
              <a:rPr lang="es-MX" sz="1600" dirty="0">
                <a:latin typeface="Arial" pitchFamily="34" charset="0"/>
                <a:cs typeface="Arial" pitchFamily="34" charset="0"/>
              </a:rPr>
              <a:t> </a:t>
            </a:r>
            <a:r>
              <a:rPr lang="es-MX" sz="1600" dirty="0" err="1">
                <a:latin typeface="Arial" pitchFamily="34" charset="0"/>
                <a:cs typeface="Arial" pitchFamily="34" charset="0"/>
              </a:rPr>
              <a:t>Edition</a:t>
            </a:r>
            <a:r>
              <a:rPr lang="es-MX" sz="1600" dirty="0">
                <a:latin typeface="Arial" pitchFamily="34" charset="0"/>
                <a:cs typeface="Arial" pitchFamily="34" charset="0"/>
              </a:rPr>
              <a:t>. WILEY, ISBN 978-0-47086196-7</a:t>
            </a:r>
          </a:p>
          <a:p>
            <a:pPr algn="just"/>
            <a:r>
              <a:rPr lang="es-MX" sz="1600" dirty="0" smtClean="0">
                <a:latin typeface="Arial" pitchFamily="34" charset="0"/>
                <a:cs typeface="Arial" pitchFamily="34" charset="0"/>
              </a:rPr>
              <a:t>- </a:t>
            </a:r>
            <a:r>
              <a:rPr lang="es-MX" sz="1600" dirty="0" err="1" smtClean="0">
                <a:latin typeface="Arial" pitchFamily="34" charset="0"/>
                <a:cs typeface="Arial" pitchFamily="34" charset="0"/>
              </a:rPr>
              <a:t>OriginPro</a:t>
            </a:r>
            <a:r>
              <a:rPr lang="es-MX" sz="1600" dirty="0" smtClean="0">
                <a:latin typeface="Arial" pitchFamily="34" charset="0"/>
                <a:cs typeface="Arial" pitchFamily="34" charset="0"/>
              </a:rPr>
              <a:t> 99.1.0 (64-bit) Sr1 b237, 2013.</a:t>
            </a:r>
            <a:endParaRPr lang="es-MX" dirty="0"/>
          </a:p>
        </p:txBody>
      </p:sp>
    </p:spTree>
    <p:extLst>
      <p:ext uri="{BB962C8B-B14F-4D97-AF65-F5344CB8AC3E}">
        <p14:creationId xmlns:p14="http://schemas.microsoft.com/office/powerpoint/2010/main" val="14378773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TotalTime>
  <Words>594</Words>
  <Application>Microsoft Office PowerPoint</Application>
  <PresentationFormat>Personalizado</PresentationFormat>
  <Paragraphs>31</Paragraphs>
  <Slides>1</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vt:i4>
      </vt:variant>
    </vt:vector>
  </HeadingPairs>
  <TitlesOfParts>
    <vt:vector size="4" baseType="lpstr">
      <vt:lpstr>Arial</vt:lpstr>
      <vt:lpstr>Calibri</vt:lpstr>
      <vt:lpstr>Office Theme</vt:lpstr>
      <vt:lpstr>Presentación de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Hiram Solís</dc:creator>
  <cp:lastModifiedBy>marcos.lopez</cp:lastModifiedBy>
  <cp:revision>26</cp:revision>
  <dcterms:created xsi:type="dcterms:W3CDTF">2015-07-08T07:14:31Z</dcterms:created>
  <dcterms:modified xsi:type="dcterms:W3CDTF">2017-09-28T17:14:59Z</dcterms:modified>
</cp:coreProperties>
</file>