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16200438" cy="21599525"/>
  <p:notesSz cx="15387638" cy="20783550"/>
  <p:defaultTextStyle>
    <a:defPPr>
      <a:defRPr lang="es-ES"/>
    </a:defPPr>
    <a:lvl1pPr marL="0" algn="l" defTabSz="1814352" rtl="0" eaLnBrk="1" latinLnBrk="0" hangingPunct="1">
      <a:defRPr sz="3572" kern="1200">
        <a:solidFill>
          <a:schemeClr val="tx1"/>
        </a:solidFill>
        <a:latin typeface="+mn-lt"/>
        <a:ea typeface="+mn-ea"/>
        <a:cs typeface="+mn-cs"/>
      </a:defRPr>
    </a:lvl1pPr>
    <a:lvl2pPr marL="907176" algn="l" defTabSz="1814352" rtl="0" eaLnBrk="1" latinLnBrk="0" hangingPunct="1">
      <a:defRPr sz="3572" kern="1200">
        <a:solidFill>
          <a:schemeClr val="tx1"/>
        </a:solidFill>
        <a:latin typeface="+mn-lt"/>
        <a:ea typeface="+mn-ea"/>
        <a:cs typeface="+mn-cs"/>
      </a:defRPr>
    </a:lvl2pPr>
    <a:lvl3pPr marL="1814352" algn="l" defTabSz="1814352" rtl="0" eaLnBrk="1" latinLnBrk="0" hangingPunct="1">
      <a:defRPr sz="3572" kern="1200">
        <a:solidFill>
          <a:schemeClr val="tx1"/>
        </a:solidFill>
        <a:latin typeface="+mn-lt"/>
        <a:ea typeface="+mn-ea"/>
        <a:cs typeface="+mn-cs"/>
      </a:defRPr>
    </a:lvl3pPr>
    <a:lvl4pPr marL="2721529" algn="l" defTabSz="1814352" rtl="0" eaLnBrk="1" latinLnBrk="0" hangingPunct="1">
      <a:defRPr sz="3572" kern="1200">
        <a:solidFill>
          <a:schemeClr val="tx1"/>
        </a:solidFill>
        <a:latin typeface="+mn-lt"/>
        <a:ea typeface="+mn-ea"/>
        <a:cs typeface="+mn-cs"/>
      </a:defRPr>
    </a:lvl4pPr>
    <a:lvl5pPr marL="3628705" algn="l" defTabSz="1814352" rtl="0" eaLnBrk="1" latinLnBrk="0" hangingPunct="1">
      <a:defRPr sz="3572" kern="1200">
        <a:solidFill>
          <a:schemeClr val="tx1"/>
        </a:solidFill>
        <a:latin typeface="+mn-lt"/>
        <a:ea typeface="+mn-ea"/>
        <a:cs typeface="+mn-cs"/>
      </a:defRPr>
    </a:lvl5pPr>
    <a:lvl6pPr marL="4535881" algn="l" defTabSz="1814352" rtl="0" eaLnBrk="1" latinLnBrk="0" hangingPunct="1">
      <a:defRPr sz="3572" kern="1200">
        <a:solidFill>
          <a:schemeClr val="tx1"/>
        </a:solidFill>
        <a:latin typeface="+mn-lt"/>
        <a:ea typeface="+mn-ea"/>
        <a:cs typeface="+mn-cs"/>
      </a:defRPr>
    </a:lvl6pPr>
    <a:lvl7pPr marL="5443057" algn="l" defTabSz="1814352" rtl="0" eaLnBrk="1" latinLnBrk="0" hangingPunct="1">
      <a:defRPr sz="3572" kern="1200">
        <a:solidFill>
          <a:schemeClr val="tx1"/>
        </a:solidFill>
        <a:latin typeface="+mn-lt"/>
        <a:ea typeface="+mn-ea"/>
        <a:cs typeface="+mn-cs"/>
      </a:defRPr>
    </a:lvl7pPr>
    <a:lvl8pPr marL="6350234" algn="l" defTabSz="1814352" rtl="0" eaLnBrk="1" latinLnBrk="0" hangingPunct="1">
      <a:defRPr sz="3572" kern="1200">
        <a:solidFill>
          <a:schemeClr val="tx1"/>
        </a:solidFill>
        <a:latin typeface="+mn-lt"/>
        <a:ea typeface="+mn-ea"/>
        <a:cs typeface="+mn-cs"/>
      </a:defRPr>
    </a:lvl8pPr>
    <a:lvl9pPr marL="7257410" algn="l" defTabSz="1814352" rtl="0" eaLnBrk="1" latinLnBrk="0" hangingPunct="1">
      <a:defRPr sz="357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03">
          <p15:clr>
            <a:srgbClr val="A4A3A4"/>
          </p15:clr>
        </p15:guide>
        <p15:guide id="2" pos="51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e Castro Villalobos" initials="NCV" lastIdx="1" clrIdx="0">
    <p:extLst>
      <p:ext uri="{19B8F6BF-5375-455C-9EA6-DF929625EA0E}">
        <p15:presenceInfo xmlns:p15="http://schemas.microsoft.com/office/powerpoint/2012/main" userId="7f56abe91b00ac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37" d="100"/>
          <a:sy n="37" d="100"/>
        </p:scale>
        <p:origin x="2970" y="126"/>
      </p:cViewPr>
      <p:guideLst>
        <p:guide orient="horz" pos="6803"/>
        <p:guide pos="51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o&#233;\Documents\CIMAV\Documentos%20Excel\Espectros\Graficados\Comparaci&#243;nIIyIII.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sz="1400" dirty="0"/>
              <a:t>Comparación</a:t>
            </a:r>
            <a:r>
              <a:rPr lang="es-ES" sz="1400" baseline="0" dirty="0"/>
              <a:t> entre muestras de Saliva y Sangre (75 mg/</a:t>
            </a:r>
            <a:r>
              <a:rPr lang="es-ES" sz="1400" baseline="0" dirty="0" err="1"/>
              <a:t>gL</a:t>
            </a:r>
            <a:r>
              <a:rPr lang="es-ES" sz="1400" baseline="0" dirty="0"/>
              <a:t>)</a:t>
            </a:r>
            <a:endParaRPr lang="es-ES" sz="1400" dirty="0"/>
          </a:p>
        </c:rich>
      </c:tx>
      <c:layout>
        <c:manualLayout>
          <c:xMode val="edge"/>
          <c:yMode val="edge"/>
          <c:x val="0.12755734630744062"/>
          <c:y val="3.3639002333668337E-2"/>
        </c:manualLayout>
      </c:layout>
      <c:overlay val="0"/>
      <c:spPr>
        <a:noFill/>
        <a:ln>
          <a:noFill/>
        </a:ln>
        <a:effectLst/>
      </c:spPr>
    </c:title>
    <c:autoTitleDeleted val="0"/>
    <c:plotArea>
      <c:layout>
        <c:manualLayout>
          <c:layoutTarget val="inner"/>
          <c:xMode val="edge"/>
          <c:yMode val="edge"/>
          <c:x val="6.3795649907653199E-2"/>
          <c:y val="0.17081414878640097"/>
          <c:w val="0.90183181129312684"/>
          <c:h val="0.7445909643961921"/>
        </c:manualLayout>
      </c:layout>
      <c:scatterChart>
        <c:scatterStyle val="lineMarker"/>
        <c:varyColors val="0"/>
        <c:ser>
          <c:idx val="0"/>
          <c:order val="0"/>
          <c:spPr>
            <a:ln w="9525" cap="rnd">
              <a:solidFill>
                <a:schemeClr val="accent1"/>
              </a:solidFill>
              <a:round/>
            </a:ln>
            <a:effectLst>
              <a:outerShdw blurRad="57150" dist="19050" dir="5400000" algn="ctr" rotWithShape="0">
                <a:srgbClr val="000000">
                  <a:alpha val="63000"/>
                </a:srgbClr>
              </a:outerShdw>
            </a:effectLst>
          </c:spPr>
          <c:marker>
            <c:symbol val="none"/>
          </c:marker>
          <c:xVal>
            <c:numRef>
              <c:f>Hoja1!$A$1:$A$3648</c:f>
              <c:numCache>
                <c:formatCode>General</c:formatCode>
                <c:ptCount val="3648"/>
                <c:pt idx="0">
                  <c:v>196.82114530000004</c:v>
                </c:pt>
                <c:pt idx="1">
                  <c:v>197.02748730000002</c:v>
                </c:pt>
                <c:pt idx="2">
                  <c:v>197.23384009999998</c:v>
                </c:pt>
                <c:pt idx="3">
                  <c:v>197.4402039</c:v>
                </c:pt>
                <c:pt idx="4">
                  <c:v>197.64657839999998</c:v>
                </c:pt>
                <c:pt idx="5">
                  <c:v>197.85296380000003</c:v>
                </c:pt>
                <c:pt idx="6">
                  <c:v>198.05936009999999</c:v>
                </c:pt>
                <c:pt idx="7">
                  <c:v>198.26576719999997</c:v>
                </c:pt>
                <c:pt idx="8">
                  <c:v>198.47218519999998</c:v>
                </c:pt>
                <c:pt idx="9">
                  <c:v>198.67861399999998</c:v>
                </c:pt>
                <c:pt idx="10">
                  <c:v>198.88505369999999</c:v>
                </c:pt>
                <c:pt idx="11">
                  <c:v>199.09150419999997</c:v>
                </c:pt>
                <c:pt idx="12">
                  <c:v>199.29796559999997</c:v>
                </c:pt>
                <c:pt idx="13">
                  <c:v>199.50443790000003</c:v>
                </c:pt>
                <c:pt idx="14">
                  <c:v>199.71092099999998</c:v>
                </c:pt>
                <c:pt idx="15">
                  <c:v>199.91741490000001</c:v>
                </c:pt>
                <c:pt idx="16">
                  <c:v>200.12391969999999</c:v>
                </c:pt>
                <c:pt idx="17">
                  <c:v>200.33043540000003</c:v>
                </c:pt>
                <c:pt idx="18">
                  <c:v>200.53696189999999</c:v>
                </c:pt>
                <c:pt idx="19">
                  <c:v>200.7434993</c:v>
                </c:pt>
                <c:pt idx="20">
                  <c:v>200.95004760000003</c:v>
                </c:pt>
                <c:pt idx="21">
                  <c:v>201.1566067</c:v>
                </c:pt>
                <c:pt idx="22">
                  <c:v>201.3631767</c:v>
                </c:pt>
                <c:pt idx="23">
                  <c:v>201.56975749999998</c:v>
                </c:pt>
                <c:pt idx="24">
                  <c:v>201.7763492</c:v>
                </c:pt>
                <c:pt idx="25">
                  <c:v>201.98295180000002</c:v>
                </c:pt>
                <c:pt idx="26">
                  <c:v>202.18956519999995</c:v>
                </c:pt>
                <c:pt idx="27">
                  <c:v>202.39618950000002</c:v>
                </c:pt>
                <c:pt idx="28">
                  <c:v>202.60282459999999</c:v>
                </c:pt>
                <c:pt idx="29">
                  <c:v>202.8094706</c:v>
                </c:pt>
                <c:pt idx="30">
                  <c:v>203.01612750000001</c:v>
                </c:pt>
                <c:pt idx="31">
                  <c:v>203.2227953</c:v>
                </c:pt>
                <c:pt idx="32">
                  <c:v>203.4294739</c:v>
                </c:pt>
                <c:pt idx="33">
                  <c:v>203.63616339999999</c:v>
                </c:pt>
                <c:pt idx="34">
                  <c:v>203.84286369999998</c:v>
                </c:pt>
                <c:pt idx="35">
                  <c:v>204.04957489999995</c:v>
                </c:pt>
                <c:pt idx="36">
                  <c:v>204.25629700000002</c:v>
                </c:pt>
                <c:pt idx="37">
                  <c:v>204.46303</c:v>
                </c:pt>
                <c:pt idx="38">
                  <c:v>204.66977379999997</c:v>
                </c:pt>
                <c:pt idx="39">
                  <c:v>204.87652850000001</c:v>
                </c:pt>
                <c:pt idx="40">
                  <c:v>205.08329409999999</c:v>
                </c:pt>
                <c:pt idx="41">
                  <c:v>205.29007049999998</c:v>
                </c:pt>
                <c:pt idx="42">
                  <c:v>205.49685790000001</c:v>
                </c:pt>
                <c:pt idx="43">
                  <c:v>205.70365609999996</c:v>
                </c:pt>
                <c:pt idx="44">
                  <c:v>205.91046509999998</c:v>
                </c:pt>
                <c:pt idx="45">
                  <c:v>206.11728509999998</c:v>
                </c:pt>
                <c:pt idx="46">
                  <c:v>206.32411590000001</c:v>
                </c:pt>
                <c:pt idx="47">
                  <c:v>206.53095759999999</c:v>
                </c:pt>
                <c:pt idx="48">
                  <c:v>206.73781019999998</c:v>
                </c:pt>
                <c:pt idx="49">
                  <c:v>206.94467359999996</c:v>
                </c:pt>
                <c:pt idx="50">
                  <c:v>207.15154790000003</c:v>
                </c:pt>
                <c:pt idx="51">
                  <c:v>207.35843310000004</c:v>
                </c:pt>
                <c:pt idx="52">
                  <c:v>207.56532920000001</c:v>
                </c:pt>
                <c:pt idx="53">
                  <c:v>207.77223620000001</c:v>
                </c:pt>
                <c:pt idx="54">
                  <c:v>207.97915399999997</c:v>
                </c:pt>
                <c:pt idx="55">
                  <c:v>208.18608280000001</c:v>
                </c:pt>
                <c:pt idx="56">
                  <c:v>208.39302240000001</c:v>
                </c:pt>
                <c:pt idx="57">
                  <c:v>208.59997289999998</c:v>
                </c:pt>
                <c:pt idx="58">
                  <c:v>208.8069342</c:v>
                </c:pt>
                <c:pt idx="59">
                  <c:v>209.01390649999999</c:v>
                </c:pt>
                <c:pt idx="60">
                  <c:v>209.22088959999999</c:v>
                </c:pt>
                <c:pt idx="61">
                  <c:v>209.4278836</c:v>
                </c:pt>
                <c:pt idx="62">
                  <c:v>209.63488859999998</c:v>
                </c:pt>
                <c:pt idx="63">
                  <c:v>209.84190430000001</c:v>
                </c:pt>
                <c:pt idx="64">
                  <c:v>210.04893100000001</c:v>
                </c:pt>
                <c:pt idx="65">
                  <c:v>210.25596859999999</c:v>
                </c:pt>
                <c:pt idx="66">
                  <c:v>210.4630171</c:v>
                </c:pt>
                <c:pt idx="67">
                  <c:v>210.6700764</c:v>
                </c:pt>
                <c:pt idx="68">
                  <c:v>210.87714660000003</c:v>
                </c:pt>
                <c:pt idx="69">
                  <c:v>211.08422780000004</c:v>
                </c:pt>
                <c:pt idx="70">
                  <c:v>211.29131980000002</c:v>
                </c:pt>
                <c:pt idx="71">
                  <c:v>211.49842270000002</c:v>
                </c:pt>
                <c:pt idx="72">
                  <c:v>211.70553649999999</c:v>
                </c:pt>
                <c:pt idx="73">
                  <c:v>211.91266109999998</c:v>
                </c:pt>
                <c:pt idx="74">
                  <c:v>212.11979669999997</c:v>
                </c:pt>
                <c:pt idx="75">
                  <c:v>212.32694320000002</c:v>
                </c:pt>
                <c:pt idx="76">
                  <c:v>212.53410059999999</c:v>
                </c:pt>
                <c:pt idx="77">
                  <c:v>212.7412688</c:v>
                </c:pt>
                <c:pt idx="78">
                  <c:v>212.94844800000004</c:v>
                </c:pt>
                <c:pt idx="79">
                  <c:v>213.15563800000001</c:v>
                </c:pt>
                <c:pt idx="80">
                  <c:v>213.36283900000004</c:v>
                </c:pt>
                <c:pt idx="81">
                  <c:v>213.57005079999996</c:v>
                </c:pt>
                <c:pt idx="82">
                  <c:v>213.77727349999998</c:v>
                </c:pt>
                <c:pt idx="83">
                  <c:v>213.9845072</c:v>
                </c:pt>
                <c:pt idx="84">
                  <c:v>214.19175169999997</c:v>
                </c:pt>
                <c:pt idx="85">
                  <c:v>214.3990072</c:v>
                </c:pt>
                <c:pt idx="86">
                  <c:v>214.60627349999999</c:v>
                </c:pt>
                <c:pt idx="87">
                  <c:v>214.81355069999995</c:v>
                </c:pt>
                <c:pt idx="88">
                  <c:v>215.02083890000003</c:v>
                </c:pt>
                <c:pt idx="89">
                  <c:v>215.22813790000004</c:v>
                </c:pt>
                <c:pt idx="90">
                  <c:v>215.43544780000002</c:v>
                </c:pt>
                <c:pt idx="91">
                  <c:v>215.64276869999998</c:v>
                </c:pt>
                <c:pt idx="92">
                  <c:v>215.85010040000003</c:v>
                </c:pt>
                <c:pt idx="93">
                  <c:v>216.05744310000003</c:v>
                </c:pt>
                <c:pt idx="94">
                  <c:v>216.26479659999998</c:v>
                </c:pt>
                <c:pt idx="95">
                  <c:v>216.47216109999999</c:v>
                </c:pt>
                <c:pt idx="96">
                  <c:v>216.67953639999999</c:v>
                </c:pt>
                <c:pt idx="97">
                  <c:v>216.88692270000001</c:v>
                </c:pt>
                <c:pt idx="98">
                  <c:v>217.09431990000002</c:v>
                </c:pt>
                <c:pt idx="99">
                  <c:v>217.30172800000003</c:v>
                </c:pt>
                <c:pt idx="100">
                  <c:v>217.50914700000001</c:v>
                </c:pt>
                <c:pt idx="101">
                  <c:v>217.71657689999998</c:v>
                </c:pt>
                <c:pt idx="102">
                  <c:v>217.92401770000001</c:v>
                </c:pt>
                <c:pt idx="103">
                  <c:v>218.13146940000001</c:v>
                </c:pt>
                <c:pt idx="104">
                  <c:v>218.33893200000003</c:v>
                </c:pt>
                <c:pt idx="105">
                  <c:v>218.54640559999999</c:v>
                </c:pt>
                <c:pt idx="106">
                  <c:v>218.75388999999998</c:v>
                </c:pt>
                <c:pt idx="107">
                  <c:v>218.96138540000001</c:v>
                </c:pt>
                <c:pt idx="108">
                  <c:v>219.16889169999999</c:v>
                </c:pt>
                <c:pt idx="109">
                  <c:v>219.37640880000004</c:v>
                </c:pt>
                <c:pt idx="110">
                  <c:v>219.58393700000002</c:v>
                </c:pt>
                <c:pt idx="111">
                  <c:v>219.79147599999999</c:v>
                </c:pt>
                <c:pt idx="112">
                  <c:v>219.99902589999999</c:v>
                </c:pt>
                <c:pt idx="113">
                  <c:v>220.2065868</c:v>
                </c:pt>
                <c:pt idx="114">
                  <c:v>220.41415849999998</c:v>
                </c:pt>
                <c:pt idx="115">
                  <c:v>220.6217412</c:v>
                </c:pt>
                <c:pt idx="116">
                  <c:v>220.82933480000003</c:v>
                </c:pt>
                <c:pt idx="117">
                  <c:v>221.03693930000003</c:v>
                </c:pt>
                <c:pt idx="118">
                  <c:v>221.24455479999995</c:v>
                </c:pt>
                <c:pt idx="119">
                  <c:v>221.45218110000002</c:v>
                </c:pt>
                <c:pt idx="120">
                  <c:v>221.65981840000001</c:v>
                </c:pt>
                <c:pt idx="121">
                  <c:v>221.86746660000003</c:v>
                </c:pt>
                <c:pt idx="122">
                  <c:v>222.07512569999997</c:v>
                </c:pt>
                <c:pt idx="123">
                  <c:v>222.2827958</c:v>
                </c:pt>
                <c:pt idx="124">
                  <c:v>222.49047680000004</c:v>
                </c:pt>
                <c:pt idx="125">
                  <c:v>222.6981686</c:v>
                </c:pt>
                <c:pt idx="126">
                  <c:v>222.90587149999999</c:v>
                </c:pt>
                <c:pt idx="127">
                  <c:v>223.11358519999993</c:v>
                </c:pt>
                <c:pt idx="128">
                  <c:v>223.32130990000005</c:v>
                </c:pt>
                <c:pt idx="129">
                  <c:v>223.5290454</c:v>
                </c:pt>
                <c:pt idx="130">
                  <c:v>223.73679199999998</c:v>
                </c:pt>
                <c:pt idx="131">
                  <c:v>223.9445494</c:v>
                </c:pt>
                <c:pt idx="132">
                  <c:v>224.15231780000002</c:v>
                </c:pt>
                <c:pt idx="133">
                  <c:v>224.36009710000002</c:v>
                </c:pt>
                <c:pt idx="134">
                  <c:v>224.56788730000002</c:v>
                </c:pt>
                <c:pt idx="135">
                  <c:v>224.77568839999998</c:v>
                </c:pt>
                <c:pt idx="136">
                  <c:v>224.98350049999999</c:v>
                </c:pt>
                <c:pt idx="137">
                  <c:v>225.19132350000001</c:v>
                </c:pt>
                <c:pt idx="138">
                  <c:v>225.3991575</c:v>
                </c:pt>
                <c:pt idx="139">
                  <c:v>225.6070024</c:v>
                </c:pt>
                <c:pt idx="140">
                  <c:v>225.81485819999997</c:v>
                </c:pt>
                <c:pt idx="141">
                  <c:v>226.02272490000001</c:v>
                </c:pt>
                <c:pt idx="142">
                  <c:v>226.23060259999997</c:v>
                </c:pt>
                <c:pt idx="143">
                  <c:v>226.43849120000002</c:v>
                </c:pt>
                <c:pt idx="144">
                  <c:v>226.64639069999998</c:v>
                </c:pt>
                <c:pt idx="145">
                  <c:v>226.85430120000001</c:v>
                </c:pt>
                <c:pt idx="146">
                  <c:v>227.06222260000001</c:v>
                </c:pt>
                <c:pt idx="147">
                  <c:v>227.27015499999996</c:v>
                </c:pt>
                <c:pt idx="148">
                  <c:v>227.47809830000003</c:v>
                </c:pt>
                <c:pt idx="149">
                  <c:v>227.68605249999999</c:v>
                </c:pt>
                <c:pt idx="150">
                  <c:v>227.89401770000001</c:v>
                </c:pt>
                <c:pt idx="151">
                  <c:v>228.1019938</c:v>
                </c:pt>
                <c:pt idx="152">
                  <c:v>228.30998080000001</c:v>
                </c:pt>
                <c:pt idx="153">
                  <c:v>228.51797880000001</c:v>
                </c:pt>
                <c:pt idx="154">
                  <c:v>228.72598769999999</c:v>
                </c:pt>
                <c:pt idx="155">
                  <c:v>228.9340076</c:v>
                </c:pt>
                <c:pt idx="156">
                  <c:v>229.14203840000002</c:v>
                </c:pt>
                <c:pt idx="157">
                  <c:v>229.35008010000001</c:v>
                </c:pt>
                <c:pt idx="158">
                  <c:v>229.55813280000004</c:v>
                </c:pt>
                <c:pt idx="159">
                  <c:v>229.76619650000001</c:v>
                </c:pt>
                <c:pt idx="160">
                  <c:v>229.97427099999999</c:v>
                </c:pt>
                <c:pt idx="161">
                  <c:v>230.18235660000002</c:v>
                </c:pt>
                <c:pt idx="162">
                  <c:v>230.39045300000001</c:v>
                </c:pt>
                <c:pt idx="163">
                  <c:v>230.5985604</c:v>
                </c:pt>
                <c:pt idx="164">
                  <c:v>230.80667879999999</c:v>
                </c:pt>
                <c:pt idx="165">
                  <c:v>231.01480809999998</c:v>
                </c:pt>
                <c:pt idx="166">
                  <c:v>231.22294840000004</c:v>
                </c:pt>
                <c:pt idx="167">
                  <c:v>231.43109960000001</c:v>
                </c:pt>
                <c:pt idx="168">
                  <c:v>231.63926169999996</c:v>
                </c:pt>
                <c:pt idx="169">
                  <c:v>231.84743480000003</c:v>
                </c:pt>
                <c:pt idx="170">
                  <c:v>232.05561890000001</c:v>
                </c:pt>
                <c:pt idx="171">
                  <c:v>232.26381389999997</c:v>
                </c:pt>
                <c:pt idx="172">
                  <c:v>232.47201990000002</c:v>
                </c:pt>
                <c:pt idx="173">
                  <c:v>232.68023680000002</c:v>
                </c:pt>
                <c:pt idx="174">
                  <c:v>232.88846460000002</c:v>
                </c:pt>
                <c:pt idx="175">
                  <c:v>233.0967034</c:v>
                </c:pt>
                <c:pt idx="176">
                  <c:v>233.30495319999997</c:v>
                </c:pt>
                <c:pt idx="177">
                  <c:v>233.51321389999998</c:v>
                </c:pt>
                <c:pt idx="178">
                  <c:v>233.72148559999999</c:v>
                </c:pt>
                <c:pt idx="179">
                  <c:v>233.92976830000001</c:v>
                </c:pt>
                <c:pt idx="180">
                  <c:v>234.1380618</c:v>
                </c:pt>
                <c:pt idx="181">
                  <c:v>234.34636640000002</c:v>
                </c:pt>
                <c:pt idx="182">
                  <c:v>234.55468189999999</c:v>
                </c:pt>
                <c:pt idx="183">
                  <c:v>234.76300839999999</c:v>
                </c:pt>
                <c:pt idx="184">
                  <c:v>234.97134579999999</c:v>
                </c:pt>
                <c:pt idx="185">
                  <c:v>235.17969419999994</c:v>
                </c:pt>
                <c:pt idx="186">
                  <c:v>235.38805350000001</c:v>
                </c:pt>
                <c:pt idx="187">
                  <c:v>235.59642380000003</c:v>
                </c:pt>
                <c:pt idx="188">
                  <c:v>235.80480509999998</c:v>
                </c:pt>
                <c:pt idx="189">
                  <c:v>236.0131973</c:v>
                </c:pt>
                <c:pt idx="190">
                  <c:v>236.22160049999999</c:v>
                </c:pt>
                <c:pt idx="191">
                  <c:v>236.43001459999999</c:v>
                </c:pt>
                <c:pt idx="192">
                  <c:v>236.63843970000002</c:v>
                </c:pt>
                <c:pt idx="193">
                  <c:v>236.84687579999996</c:v>
                </c:pt>
                <c:pt idx="194">
                  <c:v>237.05532290000002</c:v>
                </c:pt>
                <c:pt idx="195">
                  <c:v>237.26378089999997</c:v>
                </c:pt>
                <c:pt idx="196">
                  <c:v>237.47224980000001</c:v>
                </c:pt>
                <c:pt idx="197">
                  <c:v>237.68072979999999</c:v>
                </c:pt>
                <c:pt idx="198">
                  <c:v>237.88922070000001</c:v>
                </c:pt>
                <c:pt idx="199">
                  <c:v>238.0977226</c:v>
                </c:pt>
                <c:pt idx="200">
                  <c:v>238.30623540000002</c:v>
                </c:pt>
                <c:pt idx="201">
                  <c:v>238.51475919999996</c:v>
                </c:pt>
                <c:pt idx="202">
                  <c:v>238.72329399999998</c:v>
                </c:pt>
                <c:pt idx="203">
                  <c:v>238.93183970000001</c:v>
                </c:pt>
                <c:pt idx="204">
                  <c:v>239.14039650000001</c:v>
                </c:pt>
                <c:pt idx="205">
                  <c:v>239.34896419999998</c:v>
                </c:pt>
                <c:pt idx="206">
                  <c:v>239.55754279999999</c:v>
                </c:pt>
                <c:pt idx="207">
                  <c:v>239.7661325</c:v>
                </c:pt>
                <c:pt idx="208">
                  <c:v>239.97473309999998</c:v>
                </c:pt>
                <c:pt idx="209">
                  <c:v>240.18334469999999</c:v>
                </c:pt>
                <c:pt idx="210">
                  <c:v>240.39196720000001</c:v>
                </c:pt>
                <c:pt idx="211">
                  <c:v>240.6006008</c:v>
                </c:pt>
                <c:pt idx="212">
                  <c:v>240.80924529999999</c:v>
                </c:pt>
                <c:pt idx="213">
                  <c:v>241.01790080000001</c:v>
                </c:pt>
                <c:pt idx="214">
                  <c:v>241.22656719999998</c:v>
                </c:pt>
                <c:pt idx="215">
                  <c:v>241.4352447</c:v>
                </c:pt>
                <c:pt idx="216">
                  <c:v>241.64393309999997</c:v>
                </c:pt>
                <c:pt idx="217">
                  <c:v>241.85263250000003</c:v>
                </c:pt>
                <c:pt idx="218">
                  <c:v>242.06134280000003</c:v>
                </c:pt>
                <c:pt idx="219">
                  <c:v>242.27006419999995</c:v>
                </c:pt>
                <c:pt idx="220">
                  <c:v>242.47879650000002</c:v>
                </c:pt>
                <c:pt idx="221">
                  <c:v>242.68753990000002</c:v>
                </c:pt>
                <c:pt idx="222">
                  <c:v>242.8962942</c:v>
                </c:pt>
                <c:pt idx="223">
                  <c:v>243.10505939999999</c:v>
                </c:pt>
                <c:pt idx="224">
                  <c:v>243.31383569999997</c:v>
                </c:pt>
                <c:pt idx="225">
                  <c:v>243.52262290000002</c:v>
                </c:pt>
                <c:pt idx="226">
                  <c:v>243.7314212</c:v>
                </c:pt>
                <c:pt idx="227">
                  <c:v>243.94023040000002</c:v>
                </c:pt>
                <c:pt idx="228">
                  <c:v>244.14905059999995</c:v>
                </c:pt>
                <c:pt idx="229">
                  <c:v>244.35788180000003</c:v>
                </c:pt>
                <c:pt idx="230">
                  <c:v>244.56672399999999</c:v>
                </c:pt>
                <c:pt idx="231">
                  <c:v>244.77557709999996</c:v>
                </c:pt>
                <c:pt idx="232">
                  <c:v>244.98444130000001</c:v>
                </c:pt>
                <c:pt idx="233">
                  <c:v>245.19331640000001</c:v>
                </c:pt>
                <c:pt idx="234">
                  <c:v>245.40220250000002</c:v>
                </c:pt>
                <c:pt idx="235">
                  <c:v>245.61109959999999</c:v>
                </c:pt>
                <c:pt idx="236">
                  <c:v>245.82000770000002</c:v>
                </c:pt>
                <c:pt idx="237">
                  <c:v>246.02892680000002</c:v>
                </c:pt>
                <c:pt idx="238">
                  <c:v>246.2378569</c:v>
                </c:pt>
                <c:pt idx="239">
                  <c:v>246.446798</c:v>
                </c:pt>
                <c:pt idx="240">
                  <c:v>246.65575009999998</c:v>
                </c:pt>
                <c:pt idx="241">
                  <c:v>246.86471309999999</c:v>
                </c:pt>
                <c:pt idx="242">
                  <c:v>247.07368719999997</c:v>
                </c:pt>
                <c:pt idx="243">
                  <c:v>247.28267219999998</c:v>
                </c:pt>
                <c:pt idx="244">
                  <c:v>247.49166829999999</c:v>
                </c:pt>
                <c:pt idx="245">
                  <c:v>247.70067529999997</c:v>
                </c:pt>
                <c:pt idx="246">
                  <c:v>247.90969339999998</c:v>
                </c:pt>
                <c:pt idx="247">
                  <c:v>248.1187224</c:v>
                </c:pt>
                <c:pt idx="248">
                  <c:v>248.32776240000001</c:v>
                </c:pt>
                <c:pt idx="249">
                  <c:v>248.53681349999999</c:v>
                </c:pt>
                <c:pt idx="250">
                  <c:v>248.74587549999995</c:v>
                </c:pt>
                <c:pt idx="251">
                  <c:v>248.95494850000003</c:v>
                </c:pt>
                <c:pt idx="252">
                  <c:v>249.16403259999998</c:v>
                </c:pt>
                <c:pt idx="253">
                  <c:v>249.3731276</c:v>
                </c:pt>
                <c:pt idx="254">
                  <c:v>249.58223360000002</c:v>
                </c:pt>
                <c:pt idx="255">
                  <c:v>249.79135059999999</c:v>
                </c:pt>
                <c:pt idx="256">
                  <c:v>250.0004787</c:v>
                </c:pt>
                <c:pt idx="257">
                  <c:v>250.20961769999997</c:v>
                </c:pt>
                <c:pt idx="258">
                  <c:v>250.41876769999999</c:v>
                </c:pt>
                <c:pt idx="259">
                  <c:v>250.62792880000003</c:v>
                </c:pt>
                <c:pt idx="260">
                  <c:v>250.83710080000003</c:v>
                </c:pt>
                <c:pt idx="261">
                  <c:v>251.04628389999999</c:v>
                </c:pt>
                <c:pt idx="262">
                  <c:v>251.25547790000002</c:v>
                </c:pt>
                <c:pt idx="263">
                  <c:v>251.46468299999998</c:v>
                </c:pt>
                <c:pt idx="264">
                  <c:v>251.67389909999997</c:v>
                </c:pt>
                <c:pt idx="265">
                  <c:v>251.88312620000002</c:v>
                </c:pt>
                <c:pt idx="266">
                  <c:v>252.09236419999999</c:v>
                </c:pt>
                <c:pt idx="267">
                  <c:v>252.30161330000001</c:v>
                </c:pt>
                <c:pt idx="268">
                  <c:v>252.51087339999998</c:v>
                </c:pt>
                <c:pt idx="269">
                  <c:v>252.7201445</c:v>
                </c:pt>
                <c:pt idx="270">
                  <c:v>252.92942670000002</c:v>
                </c:pt>
                <c:pt idx="271">
                  <c:v>253.13871979999999</c:v>
                </c:pt>
                <c:pt idx="272">
                  <c:v>253.34802400000001</c:v>
                </c:pt>
                <c:pt idx="273">
                  <c:v>253.55733910000004</c:v>
                </c:pt>
                <c:pt idx="274">
                  <c:v>253.76666529999997</c:v>
                </c:pt>
                <c:pt idx="275">
                  <c:v>253.97600249999999</c:v>
                </c:pt>
                <c:pt idx="276">
                  <c:v>254.18535069999999</c:v>
                </c:pt>
                <c:pt idx="277">
                  <c:v>254.39470990000001</c:v>
                </c:pt>
                <c:pt idx="278">
                  <c:v>254.60408009999998</c:v>
                </c:pt>
                <c:pt idx="279">
                  <c:v>254.81346139999999</c:v>
                </c:pt>
                <c:pt idx="280">
                  <c:v>255.02285359999999</c:v>
                </c:pt>
                <c:pt idx="281">
                  <c:v>255.23225690000001</c:v>
                </c:pt>
                <c:pt idx="282">
                  <c:v>255.44167119999997</c:v>
                </c:pt>
                <c:pt idx="283">
                  <c:v>255.65109650000002</c:v>
                </c:pt>
                <c:pt idx="284">
                  <c:v>255.86053290000001</c:v>
                </c:pt>
                <c:pt idx="285">
                  <c:v>256.06998020000003</c:v>
                </c:pt>
                <c:pt idx="286">
                  <c:v>256.27943859999999</c:v>
                </c:pt>
                <c:pt idx="287">
                  <c:v>256.48890799999987</c:v>
                </c:pt>
                <c:pt idx="288">
                  <c:v>256.69838839999994</c:v>
                </c:pt>
                <c:pt idx="289">
                  <c:v>256.90787979999999</c:v>
                </c:pt>
                <c:pt idx="290">
                  <c:v>257.11738229999997</c:v>
                </c:pt>
                <c:pt idx="291">
                  <c:v>257.32689579999999</c:v>
                </c:pt>
                <c:pt idx="292">
                  <c:v>257.53642029999992</c:v>
                </c:pt>
                <c:pt idx="293">
                  <c:v>257.74595579999999</c:v>
                </c:pt>
                <c:pt idx="294">
                  <c:v>257.95550239999994</c:v>
                </c:pt>
                <c:pt idx="295">
                  <c:v>258.16505999999993</c:v>
                </c:pt>
                <c:pt idx="296">
                  <c:v>258.37462860000005</c:v>
                </c:pt>
                <c:pt idx="297">
                  <c:v>258.58420819999998</c:v>
                </c:pt>
                <c:pt idx="298">
                  <c:v>258.7937988999999</c:v>
                </c:pt>
                <c:pt idx="299">
                  <c:v>259.00340060000002</c:v>
                </c:pt>
                <c:pt idx="300">
                  <c:v>259.21301329999994</c:v>
                </c:pt>
                <c:pt idx="301">
                  <c:v>259.42263699999995</c:v>
                </c:pt>
                <c:pt idx="302">
                  <c:v>259.63227180000001</c:v>
                </c:pt>
                <c:pt idx="303">
                  <c:v>259.84191759999999</c:v>
                </c:pt>
                <c:pt idx="304">
                  <c:v>260.05157449999996</c:v>
                </c:pt>
                <c:pt idx="305">
                  <c:v>260.26124229999999</c:v>
                </c:pt>
                <c:pt idx="306">
                  <c:v>260.47092129999999</c:v>
                </c:pt>
                <c:pt idx="307">
                  <c:v>260.68061120000004</c:v>
                </c:pt>
                <c:pt idx="308">
                  <c:v>260.89031219999993</c:v>
                </c:pt>
                <c:pt idx="309">
                  <c:v>261.10002420000001</c:v>
                </c:pt>
                <c:pt idx="310">
                  <c:v>261.3097472</c:v>
                </c:pt>
                <c:pt idx="311">
                  <c:v>261.51948130000005</c:v>
                </c:pt>
                <c:pt idx="312">
                  <c:v>261.72922639999996</c:v>
                </c:pt>
                <c:pt idx="313">
                  <c:v>261.93898249999995</c:v>
                </c:pt>
                <c:pt idx="314">
                  <c:v>262.1487497</c:v>
                </c:pt>
                <c:pt idx="315">
                  <c:v>262.35852789999996</c:v>
                </c:pt>
                <c:pt idx="316">
                  <c:v>262.56831719999991</c:v>
                </c:pt>
                <c:pt idx="317">
                  <c:v>262.77811749999989</c:v>
                </c:pt>
                <c:pt idx="318">
                  <c:v>262.98792879999996</c:v>
                </c:pt>
                <c:pt idx="319">
                  <c:v>263.19775120000003</c:v>
                </c:pt>
                <c:pt idx="320">
                  <c:v>263.40758460000001</c:v>
                </c:pt>
                <c:pt idx="321">
                  <c:v>263.61742909999998</c:v>
                </c:pt>
                <c:pt idx="322">
                  <c:v>263.82728459999998</c:v>
                </c:pt>
                <c:pt idx="323">
                  <c:v>264.03715119999993</c:v>
                </c:pt>
                <c:pt idx="324">
                  <c:v>264.24702870000004</c:v>
                </c:pt>
                <c:pt idx="325">
                  <c:v>264.4569173999999</c:v>
                </c:pt>
                <c:pt idx="326">
                  <c:v>264.6668171</c:v>
                </c:pt>
                <c:pt idx="327">
                  <c:v>264.87672780000003</c:v>
                </c:pt>
                <c:pt idx="328">
                  <c:v>265.08664949999996</c:v>
                </c:pt>
                <c:pt idx="329">
                  <c:v>265.29658239999992</c:v>
                </c:pt>
                <c:pt idx="330">
                  <c:v>265.50652619999994</c:v>
                </c:pt>
                <c:pt idx="331">
                  <c:v>265.71648110000001</c:v>
                </c:pt>
                <c:pt idx="332">
                  <c:v>265.92644709999996</c:v>
                </c:pt>
                <c:pt idx="333">
                  <c:v>266.1364241</c:v>
                </c:pt>
                <c:pt idx="334">
                  <c:v>266.34641210000001</c:v>
                </c:pt>
                <c:pt idx="335">
                  <c:v>266.55641119999996</c:v>
                </c:pt>
                <c:pt idx="336">
                  <c:v>266.76642139999996</c:v>
                </c:pt>
                <c:pt idx="337">
                  <c:v>266.97644259999993</c:v>
                </c:pt>
                <c:pt idx="338">
                  <c:v>267.18647479999993</c:v>
                </c:pt>
                <c:pt idx="339">
                  <c:v>267.39651809999987</c:v>
                </c:pt>
                <c:pt idx="340">
                  <c:v>267.60657250000003</c:v>
                </c:pt>
                <c:pt idx="341">
                  <c:v>267.81663789999999</c:v>
                </c:pt>
                <c:pt idx="342">
                  <c:v>268.02671439999989</c:v>
                </c:pt>
                <c:pt idx="343">
                  <c:v>268.23680189999999</c:v>
                </c:pt>
                <c:pt idx="344">
                  <c:v>268.44690050000003</c:v>
                </c:pt>
                <c:pt idx="345">
                  <c:v>268.65701009999998</c:v>
                </c:pt>
                <c:pt idx="346">
                  <c:v>268.86713079999993</c:v>
                </c:pt>
                <c:pt idx="347">
                  <c:v>269.07726250000002</c:v>
                </c:pt>
                <c:pt idx="348">
                  <c:v>269.28740529999999</c:v>
                </c:pt>
                <c:pt idx="349">
                  <c:v>269.4975591999999</c:v>
                </c:pt>
                <c:pt idx="350">
                  <c:v>269.70772410000001</c:v>
                </c:pt>
                <c:pt idx="351">
                  <c:v>269.9179001</c:v>
                </c:pt>
                <c:pt idx="352">
                  <c:v>270.12808710000002</c:v>
                </c:pt>
                <c:pt idx="353">
                  <c:v>270.33828519999997</c:v>
                </c:pt>
                <c:pt idx="354">
                  <c:v>270.54849439999998</c:v>
                </c:pt>
                <c:pt idx="355">
                  <c:v>270.75871459999996</c:v>
                </c:pt>
                <c:pt idx="356">
                  <c:v>270.96894589999999</c:v>
                </c:pt>
                <c:pt idx="357">
                  <c:v>271.17918830000002</c:v>
                </c:pt>
                <c:pt idx="358">
                  <c:v>271.38944170000002</c:v>
                </c:pt>
                <c:pt idx="359">
                  <c:v>271.59970619999996</c:v>
                </c:pt>
                <c:pt idx="360">
                  <c:v>271.80998170000004</c:v>
                </c:pt>
                <c:pt idx="361">
                  <c:v>272.0202683</c:v>
                </c:pt>
                <c:pt idx="362">
                  <c:v>272.23056599999995</c:v>
                </c:pt>
                <c:pt idx="363">
                  <c:v>272.44087470000005</c:v>
                </c:pt>
                <c:pt idx="364">
                  <c:v>272.65119449999992</c:v>
                </c:pt>
                <c:pt idx="365">
                  <c:v>272.86152539999995</c:v>
                </c:pt>
                <c:pt idx="366">
                  <c:v>273.07186730000001</c:v>
                </c:pt>
                <c:pt idx="367">
                  <c:v>273.28222030000001</c:v>
                </c:pt>
                <c:pt idx="368">
                  <c:v>273.49258439999994</c:v>
                </c:pt>
                <c:pt idx="369">
                  <c:v>273.70295959999999</c:v>
                </c:pt>
                <c:pt idx="370">
                  <c:v>273.91334579999995</c:v>
                </c:pt>
                <c:pt idx="371">
                  <c:v>274.12374310000001</c:v>
                </c:pt>
                <c:pt idx="372">
                  <c:v>274.33415139999994</c:v>
                </c:pt>
                <c:pt idx="373">
                  <c:v>274.5445709</c:v>
                </c:pt>
                <c:pt idx="374">
                  <c:v>274.75500140000003</c:v>
                </c:pt>
                <c:pt idx="375">
                  <c:v>274.96544299999999</c:v>
                </c:pt>
                <c:pt idx="376">
                  <c:v>275.17589560000005</c:v>
                </c:pt>
                <c:pt idx="377">
                  <c:v>275.38635939999989</c:v>
                </c:pt>
                <c:pt idx="378">
                  <c:v>275.59683419999999</c:v>
                </c:pt>
                <c:pt idx="379">
                  <c:v>275.80732010000008</c:v>
                </c:pt>
                <c:pt idx="380">
                  <c:v>276.01781699999992</c:v>
                </c:pt>
                <c:pt idx="381">
                  <c:v>276.22832509999995</c:v>
                </c:pt>
                <c:pt idx="382">
                  <c:v>276.43884419999995</c:v>
                </c:pt>
                <c:pt idx="383">
                  <c:v>276.6493744</c:v>
                </c:pt>
                <c:pt idx="384">
                  <c:v>276.85991570000004</c:v>
                </c:pt>
                <c:pt idx="385">
                  <c:v>277.07046800000001</c:v>
                </c:pt>
                <c:pt idx="386">
                  <c:v>277.28103149999987</c:v>
                </c:pt>
                <c:pt idx="387">
                  <c:v>277.49160599999993</c:v>
                </c:pt>
                <c:pt idx="388">
                  <c:v>277.70219159999999</c:v>
                </c:pt>
                <c:pt idx="389">
                  <c:v>277.91278819999997</c:v>
                </c:pt>
                <c:pt idx="390">
                  <c:v>278.12339599999996</c:v>
                </c:pt>
                <c:pt idx="391">
                  <c:v>278.33401489999994</c:v>
                </c:pt>
                <c:pt idx="392">
                  <c:v>278.54464480000007</c:v>
                </c:pt>
                <c:pt idx="393">
                  <c:v>278.75528580000002</c:v>
                </c:pt>
                <c:pt idx="394">
                  <c:v>278.96593789999991</c:v>
                </c:pt>
                <c:pt idx="395">
                  <c:v>279.17660110000008</c:v>
                </c:pt>
                <c:pt idx="396">
                  <c:v>279.38727539999996</c:v>
                </c:pt>
                <c:pt idx="397">
                  <c:v>279.59796070000004</c:v>
                </c:pt>
                <c:pt idx="398">
                  <c:v>279.80865720000003</c:v>
                </c:pt>
                <c:pt idx="399">
                  <c:v>280.01936469999998</c:v>
                </c:pt>
                <c:pt idx="400">
                  <c:v>280.23008329999999</c:v>
                </c:pt>
                <c:pt idx="401">
                  <c:v>280.44081310000001</c:v>
                </c:pt>
                <c:pt idx="402">
                  <c:v>280.65155389999995</c:v>
                </c:pt>
                <c:pt idx="403">
                  <c:v>280.8623058</c:v>
                </c:pt>
                <c:pt idx="404">
                  <c:v>281.07306869999996</c:v>
                </c:pt>
                <c:pt idx="405">
                  <c:v>281.2838428</c:v>
                </c:pt>
                <c:pt idx="406">
                  <c:v>281.49462799999992</c:v>
                </c:pt>
                <c:pt idx="407">
                  <c:v>281.7054243</c:v>
                </c:pt>
                <c:pt idx="408">
                  <c:v>281.91623159999995</c:v>
                </c:pt>
                <c:pt idx="409">
                  <c:v>282.12705010000002</c:v>
                </c:pt>
                <c:pt idx="410">
                  <c:v>282.33787960000001</c:v>
                </c:pt>
                <c:pt idx="411">
                  <c:v>282.54872030000001</c:v>
                </c:pt>
                <c:pt idx="412">
                  <c:v>282.75957199999999</c:v>
                </c:pt>
                <c:pt idx="413">
                  <c:v>282.97043479999996</c:v>
                </c:pt>
                <c:pt idx="414">
                  <c:v>283.18130879999995</c:v>
                </c:pt>
                <c:pt idx="415">
                  <c:v>283.39219379999992</c:v>
                </c:pt>
                <c:pt idx="416">
                  <c:v>283.60308990000004</c:v>
                </c:pt>
                <c:pt idx="417">
                  <c:v>283.81399719999996</c:v>
                </c:pt>
                <c:pt idx="418">
                  <c:v>284.02491549999996</c:v>
                </c:pt>
                <c:pt idx="419">
                  <c:v>284.23584489999996</c:v>
                </c:pt>
                <c:pt idx="420">
                  <c:v>284.44678539999995</c:v>
                </c:pt>
                <c:pt idx="421">
                  <c:v>284.65773710000002</c:v>
                </c:pt>
                <c:pt idx="422">
                  <c:v>284.8686998</c:v>
                </c:pt>
                <c:pt idx="423">
                  <c:v>285.07967359999998</c:v>
                </c:pt>
                <c:pt idx="424">
                  <c:v>285.29065859999992</c:v>
                </c:pt>
                <c:pt idx="425">
                  <c:v>285.50165459999999</c:v>
                </c:pt>
                <c:pt idx="426">
                  <c:v>285.71266179999998</c:v>
                </c:pt>
                <c:pt idx="427">
                  <c:v>285.92367999999993</c:v>
                </c:pt>
                <c:pt idx="428">
                  <c:v>286.13470939999996</c:v>
                </c:pt>
                <c:pt idx="429">
                  <c:v>286.34574990000004</c:v>
                </c:pt>
                <c:pt idx="430">
                  <c:v>286.55680139999998</c:v>
                </c:pt>
                <c:pt idx="431">
                  <c:v>286.76786410000005</c:v>
                </c:pt>
                <c:pt idx="432">
                  <c:v>286.97893789999989</c:v>
                </c:pt>
                <c:pt idx="433">
                  <c:v>287.19002280000001</c:v>
                </c:pt>
                <c:pt idx="434">
                  <c:v>287.40111879999989</c:v>
                </c:pt>
                <c:pt idx="435">
                  <c:v>287.6122259</c:v>
                </c:pt>
                <c:pt idx="436">
                  <c:v>287.82334409999999</c:v>
                </c:pt>
                <c:pt idx="437">
                  <c:v>288.03447349999999</c:v>
                </c:pt>
                <c:pt idx="438">
                  <c:v>288.24561389999997</c:v>
                </c:pt>
                <c:pt idx="439">
                  <c:v>288.45676549999996</c:v>
                </c:pt>
                <c:pt idx="440">
                  <c:v>288.66792820000001</c:v>
                </c:pt>
                <c:pt idx="441">
                  <c:v>288.87910199999999</c:v>
                </c:pt>
                <c:pt idx="442">
                  <c:v>289.09028689999997</c:v>
                </c:pt>
                <c:pt idx="443">
                  <c:v>289.3014829</c:v>
                </c:pt>
                <c:pt idx="444">
                  <c:v>289.51269000000002</c:v>
                </c:pt>
                <c:pt idx="445">
                  <c:v>289.72390829999995</c:v>
                </c:pt>
                <c:pt idx="446">
                  <c:v>289.9351375999999</c:v>
                </c:pt>
                <c:pt idx="447">
                  <c:v>290.14637809999999</c:v>
                </c:pt>
                <c:pt idx="448">
                  <c:v>290.35762970000002</c:v>
                </c:pt>
                <c:pt idx="449">
                  <c:v>290.56889239999998</c:v>
                </c:pt>
                <c:pt idx="450">
                  <c:v>290.78016629999996</c:v>
                </c:pt>
                <c:pt idx="451">
                  <c:v>290.99145119999991</c:v>
                </c:pt>
                <c:pt idx="452">
                  <c:v>291.2027473</c:v>
                </c:pt>
                <c:pt idx="453">
                  <c:v>291.41405449999996</c:v>
                </c:pt>
                <c:pt idx="454">
                  <c:v>291.62537279999992</c:v>
                </c:pt>
                <c:pt idx="455">
                  <c:v>291.83670229999996</c:v>
                </c:pt>
                <c:pt idx="456">
                  <c:v>292.04804280000002</c:v>
                </c:pt>
                <c:pt idx="457">
                  <c:v>292.25939449999993</c:v>
                </c:pt>
                <c:pt idx="458">
                  <c:v>292.47075729999995</c:v>
                </c:pt>
                <c:pt idx="459">
                  <c:v>292.68213129999992</c:v>
                </c:pt>
                <c:pt idx="460">
                  <c:v>292.89351629999993</c:v>
                </c:pt>
                <c:pt idx="461">
                  <c:v>293.10491250000001</c:v>
                </c:pt>
                <c:pt idx="462">
                  <c:v>293.31631979999986</c:v>
                </c:pt>
                <c:pt idx="463">
                  <c:v>293.52773829999995</c:v>
                </c:pt>
                <c:pt idx="464">
                  <c:v>293.73916779999996</c:v>
                </c:pt>
                <c:pt idx="465">
                  <c:v>293.95060849999999</c:v>
                </c:pt>
                <c:pt idx="466">
                  <c:v>294.16206040000003</c:v>
                </c:pt>
                <c:pt idx="467">
                  <c:v>294.37352329999999</c:v>
                </c:pt>
                <c:pt idx="468">
                  <c:v>294.58499739999996</c:v>
                </c:pt>
                <c:pt idx="469">
                  <c:v>294.79648259999999</c:v>
                </c:pt>
                <c:pt idx="470">
                  <c:v>295.00797899999992</c:v>
                </c:pt>
                <c:pt idx="471">
                  <c:v>295.21948640000005</c:v>
                </c:pt>
                <c:pt idx="472">
                  <c:v>295.43100499999997</c:v>
                </c:pt>
                <c:pt idx="473">
                  <c:v>295.64253480000002</c:v>
                </c:pt>
                <c:pt idx="474">
                  <c:v>295.85407570000001</c:v>
                </c:pt>
                <c:pt idx="475">
                  <c:v>296.06562770000005</c:v>
                </c:pt>
                <c:pt idx="476">
                  <c:v>296.27719080000003</c:v>
                </c:pt>
                <c:pt idx="477">
                  <c:v>296.48876509999997</c:v>
                </c:pt>
                <c:pt idx="478">
                  <c:v>296.70035049999996</c:v>
                </c:pt>
                <c:pt idx="479">
                  <c:v>296.91194709999996</c:v>
                </c:pt>
                <c:pt idx="480">
                  <c:v>297.12355469999994</c:v>
                </c:pt>
                <c:pt idx="481">
                  <c:v>297.33517359999996</c:v>
                </c:pt>
                <c:pt idx="482">
                  <c:v>297.54680350000001</c:v>
                </c:pt>
                <c:pt idx="483">
                  <c:v>297.75844460000002</c:v>
                </c:pt>
                <c:pt idx="484">
                  <c:v>297.97009689999999</c:v>
                </c:pt>
                <c:pt idx="485">
                  <c:v>298.18176030000001</c:v>
                </c:pt>
                <c:pt idx="486">
                  <c:v>298.39343479999997</c:v>
                </c:pt>
                <c:pt idx="487">
                  <c:v>298.6051205</c:v>
                </c:pt>
                <c:pt idx="488">
                  <c:v>298.81681730000003</c:v>
                </c:pt>
                <c:pt idx="489">
                  <c:v>299.02852519999999</c:v>
                </c:pt>
                <c:pt idx="490">
                  <c:v>299.24024429999997</c:v>
                </c:pt>
                <c:pt idx="491">
                  <c:v>299.45197449999995</c:v>
                </c:pt>
                <c:pt idx="492">
                  <c:v>299.66371589999994</c:v>
                </c:pt>
                <c:pt idx="493">
                  <c:v>299.87546840000005</c:v>
                </c:pt>
                <c:pt idx="494">
                  <c:v>300.08723209999999</c:v>
                </c:pt>
                <c:pt idx="495">
                  <c:v>300.29900689999999</c:v>
                </c:pt>
                <c:pt idx="496">
                  <c:v>300.51079289999996</c:v>
                </c:pt>
                <c:pt idx="497">
                  <c:v>300.72259000000003</c:v>
                </c:pt>
                <c:pt idx="498">
                  <c:v>300.93439829999994</c:v>
                </c:pt>
                <c:pt idx="499">
                  <c:v>301.14621769999997</c:v>
                </c:pt>
                <c:pt idx="500">
                  <c:v>301.35804819999998</c:v>
                </c:pt>
                <c:pt idx="501">
                  <c:v>301.56988990000002</c:v>
                </c:pt>
                <c:pt idx="502">
                  <c:v>301.78174279999996</c:v>
                </c:pt>
                <c:pt idx="503">
                  <c:v>301.99360679999995</c:v>
                </c:pt>
                <c:pt idx="504">
                  <c:v>302.20548200000002</c:v>
                </c:pt>
                <c:pt idx="505">
                  <c:v>302.41736829999996</c:v>
                </c:pt>
                <c:pt idx="506">
                  <c:v>302.62926579999998</c:v>
                </c:pt>
                <c:pt idx="507">
                  <c:v>302.84117439999994</c:v>
                </c:pt>
                <c:pt idx="508">
                  <c:v>303.05309410000001</c:v>
                </c:pt>
                <c:pt idx="509">
                  <c:v>303.2650251</c:v>
                </c:pt>
                <c:pt idx="510">
                  <c:v>303.47696719999999</c:v>
                </c:pt>
                <c:pt idx="511">
                  <c:v>303.68892039999997</c:v>
                </c:pt>
                <c:pt idx="512">
                  <c:v>303.90088479999997</c:v>
                </c:pt>
                <c:pt idx="513">
                  <c:v>304.11286030000008</c:v>
                </c:pt>
                <c:pt idx="514">
                  <c:v>304.32484699999998</c:v>
                </c:pt>
                <c:pt idx="515">
                  <c:v>304.53684489999995</c:v>
                </c:pt>
                <c:pt idx="516">
                  <c:v>304.74885389999997</c:v>
                </c:pt>
                <c:pt idx="517">
                  <c:v>304.96087410000001</c:v>
                </c:pt>
                <c:pt idx="518">
                  <c:v>305.17290550000001</c:v>
                </c:pt>
                <c:pt idx="519">
                  <c:v>305.38494800000001</c:v>
                </c:pt>
                <c:pt idx="520">
                  <c:v>305.5970016</c:v>
                </c:pt>
                <c:pt idx="521">
                  <c:v>305.80906649999997</c:v>
                </c:pt>
                <c:pt idx="522">
                  <c:v>306.02114249999994</c:v>
                </c:pt>
                <c:pt idx="523">
                  <c:v>306.23322959999996</c:v>
                </c:pt>
                <c:pt idx="524">
                  <c:v>306.44532789999994</c:v>
                </c:pt>
                <c:pt idx="525">
                  <c:v>306.65743740000005</c:v>
                </c:pt>
                <c:pt idx="526">
                  <c:v>306.86955810000001</c:v>
                </c:pt>
                <c:pt idx="527">
                  <c:v>307.08168989999996</c:v>
                </c:pt>
                <c:pt idx="528">
                  <c:v>307.29383289999993</c:v>
                </c:pt>
                <c:pt idx="529">
                  <c:v>307.505987</c:v>
                </c:pt>
                <c:pt idx="530">
                  <c:v>307.71815229999993</c:v>
                </c:pt>
                <c:pt idx="531">
                  <c:v>307.93032879999987</c:v>
                </c:pt>
                <c:pt idx="532">
                  <c:v>308.14251639999998</c:v>
                </c:pt>
                <c:pt idx="533">
                  <c:v>308.35471530000001</c:v>
                </c:pt>
                <c:pt idx="534">
                  <c:v>308.56692519999996</c:v>
                </c:pt>
                <c:pt idx="535">
                  <c:v>308.77914639999995</c:v>
                </c:pt>
                <c:pt idx="536">
                  <c:v>308.99137869999987</c:v>
                </c:pt>
                <c:pt idx="537">
                  <c:v>309.20362219999998</c:v>
                </c:pt>
                <c:pt idx="538">
                  <c:v>309.41587689999994</c:v>
                </c:pt>
                <c:pt idx="539">
                  <c:v>309.62814269999996</c:v>
                </c:pt>
                <c:pt idx="540">
                  <c:v>309.84041980000001</c:v>
                </c:pt>
                <c:pt idx="541">
                  <c:v>310.052708</c:v>
                </c:pt>
                <c:pt idx="542">
                  <c:v>310.26500729999992</c:v>
                </c:pt>
                <c:pt idx="543">
                  <c:v>310.47731789999989</c:v>
                </c:pt>
                <c:pt idx="544">
                  <c:v>310.68963960000002</c:v>
                </c:pt>
                <c:pt idx="545">
                  <c:v>310.90197249999994</c:v>
                </c:pt>
                <c:pt idx="546">
                  <c:v>311.11431649999992</c:v>
                </c:pt>
                <c:pt idx="547">
                  <c:v>311.32667179999999</c:v>
                </c:pt>
                <c:pt idx="548">
                  <c:v>311.53903819999999</c:v>
                </c:pt>
                <c:pt idx="549">
                  <c:v>311.75141579999996</c:v>
                </c:pt>
                <c:pt idx="550">
                  <c:v>311.9638046</c:v>
                </c:pt>
                <c:pt idx="551">
                  <c:v>312.17620460000001</c:v>
                </c:pt>
                <c:pt idx="552">
                  <c:v>312.38861569999995</c:v>
                </c:pt>
                <c:pt idx="553">
                  <c:v>312.60103799999996</c:v>
                </c:pt>
                <c:pt idx="554">
                  <c:v>312.81347149999999</c:v>
                </c:pt>
                <c:pt idx="555">
                  <c:v>313.02591619999993</c:v>
                </c:pt>
                <c:pt idx="556">
                  <c:v>313.23837209999994</c:v>
                </c:pt>
                <c:pt idx="557">
                  <c:v>313.45083919999996</c:v>
                </c:pt>
                <c:pt idx="558">
                  <c:v>313.66331739999993</c:v>
                </c:pt>
                <c:pt idx="559">
                  <c:v>313.87580680000002</c:v>
                </c:pt>
                <c:pt idx="560">
                  <c:v>314.08830739999991</c:v>
                </c:pt>
                <c:pt idx="561">
                  <c:v>314.30081919999998</c:v>
                </c:pt>
                <c:pt idx="562">
                  <c:v>314.51334219999995</c:v>
                </c:pt>
                <c:pt idx="563">
                  <c:v>314.72587639999995</c:v>
                </c:pt>
                <c:pt idx="564">
                  <c:v>314.93842169999999</c:v>
                </c:pt>
                <c:pt idx="565">
                  <c:v>315.15097830000002</c:v>
                </c:pt>
                <c:pt idx="566">
                  <c:v>315.36354599999999</c:v>
                </c:pt>
                <c:pt idx="567">
                  <c:v>315.57612489999991</c:v>
                </c:pt>
                <c:pt idx="568">
                  <c:v>315.78871509999993</c:v>
                </c:pt>
                <c:pt idx="569">
                  <c:v>316.00131639999989</c:v>
                </c:pt>
                <c:pt idx="570">
                  <c:v>316.21392889999993</c:v>
                </c:pt>
                <c:pt idx="571">
                  <c:v>316.4265524999999</c:v>
                </c:pt>
                <c:pt idx="572">
                  <c:v>316.63918740000003</c:v>
                </c:pt>
                <c:pt idx="573">
                  <c:v>316.8518335</c:v>
                </c:pt>
                <c:pt idx="574">
                  <c:v>317.06449080000004</c:v>
                </c:pt>
                <c:pt idx="575">
                  <c:v>317.27715919999997</c:v>
                </c:pt>
                <c:pt idx="576">
                  <c:v>317.48983889999994</c:v>
                </c:pt>
                <c:pt idx="577">
                  <c:v>317.70252969999996</c:v>
                </c:pt>
                <c:pt idx="578">
                  <c:v>317.91523179999996</c:v>
                </c:pt>
                <c:pt idx="579">
                  <c:v>318.12794500000001</c:v>
                </c:pt>
                <c:pt idx="580">
                  <c:v>318.34066950000005</c:v>
                </c:pt>
                <c:pt idx="581">
                  <c:v>318.55340510000002</c:v>
                </c:pt>
                <c:pt idx="582">
                  <c:v>318.7661518999999</c:v>
                </c:pt>
                <c:pt idx="583">
                  <c:v>318.97890999999987</c:v>
                </c:pt>
                <c:pt idx="584">
                  <c:v>319.19167919999995</c:v>
                </c:pt>
                <c:pt idx="585">
                  <c:v>319.40445969999996</c:v>
                </c:pt>
                <c:pt idx="586">
                  <c:v>319.61725130000002</c:v>
                </c:pt>
                <c:pt idx="587">
                  <c:v>319.83005409999993</c:v>
                </c:pt>
                <c:pt idx="588">
                  <c:v>320.0428682000001</c:v>
                </c:pt>
                <c:pt idx="589">
                  <c:v>320.25569339999998</c:v>
                </c:pt>
                <c:pt idx="590">
                  <c:v>320.46852989999991</c:v>
                </c:pt>
                <c:pt idx="591">
                  <c:v>320.68137749999994</c:v>
                </c:pt>
                <c:pt idx="592">
                  <c:v>320.89423639999995</c:v>
                </c:pt>
                <c:pt idx="593">
                  <c:v>321.10710649999999</c:v>
                </c:pt>
                <c:pt idx="594">
                  <c:v>321.31998770000001</c:v>
                </c:pt>
                <c:pt idx="595">
                  <c:v>321.53288020000002</c:v>
                </c:pt>
                <c:pt idx="596">
                  <c:v>321.74578390000005</c:v>
                </c:pt>
                <c:pt idx="597">
                  <c:v>321.95869879999992</c:v>
                </c:pt>
                <c:pt idx="598">
                  <c:v>322.17162489999998</c:v>
                </c:pt>
                <c:pt idx="599">
                  <c:v>322.3845622</c:v>
                </c:pt>
                <c:pt idx="600">
                  <c:v>322.59751069999999</c:v>
                </c:pt>
                <c:pt idx="601">
                  <c:v>322.81047040000004</c:v>
                </c:pt>
                <c:pt idx="602">
                  <c:v>323.02344139999997</c:v>
                </c:pt>
                <c:pt idx="603">
                  <c:v>323.23642349999994</c:v>
                </c:pt>
                <c:pt idx="604">
                  <c:v>323.44941689999996</c:v>
                </c:pt>
                <c:pt idx="605">
                  <c:v>323.66242140000008</c:v>
                </c:pt>
                <c:pt idx="606">
                  <c:v>323.87543719999996</c:v>
                </c:pt>
                <c:pt idx="607">
                  <c:v>324.08846419999998</c:v>
                </c:pt>
                <c:pt idx="608">
                  <c:v>324.30150239999995</c:v>
                </c:pt>
                <c:pt idx="609">
                  <c:v>324.51455189999996</c:v>
                </c:pt>
                <c:pt idx="610">
                  <c:v>324.72761249999996</c:v>
                </c:pt>
                <c:pt idx="611">
                  <c:v>324.94068440000001</c:v>
                </c:pt>
                <c:pt idx="612">
                  <c:v>325.15376740000005</c:v>
                </c:pt>
                <c:pt idx="613">
                  <c:v>325.36686170000002</c:v>
                </c:pt>
                <c:pt idx="614">
                  <c:v>325.5799672</c:v>
                </c:pt>
                <c:pt idx="615">
                  <c:v>325.79308399999996</c:v>
                </c:pt>
                <c:pt idx="616">
                  <c:v>326.00621189999993</c:v>
                </c:pt>
                <c:pt idx="617">
                  <c:v>326.21935109999993</c:v>
                </c:pt>
                <c:pt idx="618">
                  <c:v>326.43250149999994</c:v>
                </c:pt>
                <c:pt idx="619">
                  <c:v>326.64566310000004</c:v>
                </c:pt>
                <c:pt idx="620">
                  <c:v>326.85883589999997</c:v>
                </c:pt>
                <c:pt idx="621">
                  <c:v>327.07202000000001</c:v>
                </c:pt>
                <c:pt idx="622">
                  <c:v>327.28521529999995</c:v>
                </c:pt>
                <c:pt idx="623">
                  <c:v>327.49842179999996</c:v>
                </c:pt>
                <c:pt idx="624">
                  <c:v>327.71163949999993</c:v>
                </c:pt>
                <c:pt idx="625">
                  <c:v>327.92486839999998</c:v>
                </c:pt>
                <c:pt idx="626">
                  <c:v>328.13810859999995</c:v>
                </c:pt>
                <c:pt idx="627">
                  <c:v>328.35136</c:v>
                </c:pt>
                <c:pt idx="628">
                  <c:v>328.56462260000006</c:v>
                </c:pt>
                <c:pt idx="629">
                  <c:v>328.7778965</c:v>
                </c:pt>
                <c:pt idx="630">
                  <c:v>328.99118159999995</c:v>
                </c:pt>
                <c:pt idx="631">
                  <c:v>329.20447789999997</c:v>
                </c:pt>
                <c:pt idx="632">
                  <c:v>329.41778539999996</c:v>
                </c:pt>
                <c:pt idx="633">
                  <c:v>329.63110419999992</c:v>
                </c:pt>
                <c:pt idx="634">
                  <c:v>329.84443420000002</c:v>
                </c:pt>
                <c:pt idx="635">
                  <c:v>330.05777540000003</c:v>
                </c:pt>
                <c:pt idx="636">
                  <c:v>330.27112779999993</c:v>
                </c:pt>
                <c:pt idx="637">
                  <c:v>330.48449149999999</c:v>
                </c:pt>
                <c:pt idx="638">
                  <c:v>330.69786649999998</c:v>
                </c:pt>
                <c:pt idx="639">
                  <c:v>330.91125259999995</c:v>
                </c:pt>
                <c:pt idx="640">
                  <c:v>331.12464999999997</c:v>
                </c:pt>
                <c:pt idx="641">
                  <c:v>331.33805859999995</c:v>
                </c:pt>
                <c:pt idx="642">
                  <c:v>331.55147849999992</c:v>
                </c:pt>
                <c:pt idx="643">
                  <c:v>331.76490960000001</c:v>
                </c:pt>
                <c:pt idx="644">
                  <c:v>331.97835189999989</c:v>
                </c:pt>
                <c:pt idx="645">
                  <c:v>332.19180549999999</c:v>
                </c:pt>
                <c:pt idx="646">
                  <c:v>332.40527029999993</c:v>
                </c:pt>
                <c:pt idx="647">
                  <c:v>332.6187463</c:v>
                </c:pt>
                <c:pt idx="648">
                  <c:v>332.8322336</c:v>
                </c:pt>
                <c:pt idx="649">
                  <c:v>333.04573210000001</c:v>
                </c:pt>
                <c:pt idx="650">
                  <c:v>333.25924179999998</c:v>
                </c:pt>
                <c:pt idx="651">
                  <c:v>333.4727628</c:v>
                </c:pt>
                <c:pt idx="652">
                  <c:v>333.6862951</c:v>
                </c:pt>
                <c:pt idx="653">
                  <c:v>333.89983860000001</c:v>
                </c:pt>
                <c:pt idx="654">
                  <c:v>334.11339329999993</c:v>
                </c:pt>
                <c:pt idx="655">
                  <c:v>334.32695919999992</c:v>
                </c:pt>
                <c:pt idx="656">
                  <c:v>334.54053639999995</c:v>
                </c:pt>
                <c:pt idx="657">
                  <c:v>334.75412489999997</c:v>
                </c:pt>
                <c:pt idx="658">
                  <c:v>334.9677246</c:v>
                </c:pt>
                <c:pt idx="659">
                  <c:v>335.18133549999993</c:v>
                </c:pt>
                <c:pt idx="660">
                  <c:v>335.39495769999996</c:v>
                </c:pt>
                <c:pt idx="661">
                  <c:v>335.60859110000001</c:v>
                </c:pt>
                <c:pt idx="662">
                  <c:v>335.82223579999999</c:v>
                </c:pt>
                <c:pt idx="663">
                  <c:v>336.03589169999998</c:v>
                </c:pt>
                <c:pt idx="664">
                  <c:v>336.24955889999995</c:v>
                </c:pt>
                <c:pt idx="665">
                  <c:v>336.46323729999995</c:v>
                </c:pt>
                <c:pt idx="666">
                  <c:v>336.67692699999992</c:v>
                </c:pt>
                <c:pt idx="667">
                  <c:v>336.89062790000003</c:v>
                </c:pt>
                <c:pt idx="668">
                  <c:v>337.10434010000006</c:v>
                </c:pt>
                <c:pt idx="669">
                  <c:v>337.31806349999999</c:v>
                </c:pt>
                <c:pt idx="670">
                  <c:v>337.53179819999997</c:v>
                </c:pt>
                <c:pt idx="671">
                  <c:v>337.74554410000002</c:v>
                </c:pt>
                <c:pt idx="672">
                  <c:v>337.95930129999999</c:v>
                </c:pt>
                <c:pt idx="673">
                  <c:v>338.17306970000004</c:v>
                </c:pt>
                <c:pt idx="674">
                  <c:v>338.38684939999996</c:v>
                </c:pt>
                <c:pt idx="675">
                  <c:v>338.60064040000003</c:v>
                </c:pt>
                <c:pt idx="676">
                  <c:v>338.81444260000006</c:v>
                </c:pt>
                <c:pt idx="677">
                  <c:v>339.02825599999994</c:v>
                </c:pt>
                <c:pt idx="678">
                  <c:v>339.24208070000003</c:v>
                </c:pt>
                <c:pt idx="679">
                  <c:v>339.45591669999999</c:v>
                </c:pt>
                <c:pt idx="680">
                  <c:v>339.66976390000002</c:v>
                </c:pt>
                <c:pt idx="681">
                  <c:v>339.88362239999998</c:v>
                </c:pt>
                <c:pt idx="682">
                  <c:v>340.09749210000001</c:v>
                </c:pt>
                <c:pt idx="683">
                  <c:v>340.31137310000003</c:v>
                </c:pt>
                <c:pt idx="684">
                  <c:v>340.52526539999997</c:v>
                </c:pt>
                <c:pt idx="685">
                  <c:v>340.73916889999992</c:v>
                </c:pt>
                <c:pt idx="686">
                  <c:v>340.95308369999998</c:v>
                </c:pt>
                <c:pt idx="687">
                  <c:v>341.16700970000005</c:v>
                </c:pt>
                <c:pt idx="688">
                  <c:v>341.38094699999999</c:v>
                </c:pt>
                <c:pt idx="689">
                  <c:v>341.59489559999997</c:v>
                </c:pt>
                <c:pt idx="690">
                  <c:v>341.80885540000003</c:v>
                </c:pt>
                <c:pt idx="691">
                  <c:v>342.02282650000001</c:v>
                </c:pt>
                <c:pt idx="692">
                  <c:v>342.23680889999997</c:v>
                </c:pt>
                <c:pt idx="693">
                  <c:v>342.45080250000001</c:v>
                </c:pt>
                <c:pt idx="694">
                  <c:v>342.66480740000003</c:v>
                </c:pt>
                <c:pt idx="695">
                  <c:v>342.87882359999998</c:v>
                </c:pt>
                <c:pt idx="696">
                  <c:v>343.092851</c:v>
                </c:pt>
                <c:pt idx="697">
                  <c:v>343.3068897</c:v>
                </c:pt>
                <c:pt idx="698">
                  <c:v>343.52093969999999</c:v>
                </c:pt>
                <c:pt idx="699">
                  <c:v>343.73500089999999</c:v>
                </c:pt>
                <c:pt idx="700">
                  <c:v>343.94907339999997</c:v>
                </c:pt>
                <c:pt idx="701">
                  <c:v>344.16315719999994</c:v>
                </c:pt>
                <c:pt idx="702">
                  <c:v>344.37725220000004</c:v>
                </c:pt>
                <c:pt idx="703">
                  <c:v>344.5913584999999</c:v>
                </c:pt>
                <c:pt idx="704">
                  <c:v>344.80547610000002</c:v>
                </c:pt>
                <c:pt idx="705">
                  <c:v>345.01960500000001</c:v>
                </c:pt>
                <c:pt idx="706">
                  <c:v>345.23374509999996</c:v>
                </c:pt>
                <c:pt idx="707">
                  <c:v>345.44789650000001</c:v>
                </c:pt>
                <c:pt idx="708">
                  <c:v>345.66205920000004</c:v>
                </c:pt>
                <c:pt idx="709">
                  <c:v>345.87623319999994</c:v>
                </c:pt>
                <c:pt idx="710">
                  <c:v>346.09041839999992</c:v>
                </c:pt>
                <c:pt idx="711">
                  <c:v>346.30461490000005</c:v>
                </c:pt>
                <c:pt idx="712">
                  <c:v>346.51882270000004</c:v>
                </c:pt>
                <c:pt idx="713">
                  <c:v>346.73304169999994</c:v>
                </c:pt>
                <c:pt idx="714">
                  <c:v>346.94727210000002</c:v>
                </c:pt>
                <c:pt idx="715">
                  <c:v>347.16151369999994</c:v>
                </c:pt>
                <c:pt idx="716">
                  <c:v>347.37576660000002</c:v>
                </c:pt>
                <c:pt idx="717">
                  <c:v>347.59003079999997</c:v>
                </c:pt>
                <c:pt idx="718">
                  <c:v>347.80430619999998</c:v>
                </c:pt>
                <c:pt idx="719">
                  <c:v>348.01859299999995</c:v>
                </c:pt>
                <c:pt idx="720">
                  <c:v>348.232891</c:v>
                </c:pt>
                <c:pt idx="721">
                  <c:v>348.44720030000002</c:v>
                </c:pt>
                <c:pt idx="722">
                  <c:v>348.66152090000003</c:v>
                </c:pt>
                <c:pt idx="723">
                  <c:v>348.87585280000002</c:v>
                </c:pt>
                <c:pt idx="724">
                  <c:v>349.09019589999997</c:v>
                </c:pt>
                <c:pt idx="725">
                  <c:v>349.30455039999998</c:v>
                </c:pt>
                <c:pt idx="726">
                  <c:v>349.51891609999996</c:v>
                </c:pt>
                <c:pt idx="727">
                  <c:v>349.73329310000003</c:v>
                </c:pt>
                <c:pt idx="728">
                  <c:v>349.94768140000002</c:v>
                </c:pt>
                <c:pt idx="729">
                  <c:v>350.16208100000006</c:v>
                </c:pt>
                <c:pt idx="730">
                  <c:v>350.37649189999996</c:v>
                </c:pt>
                <c:pt idx="731">
                  <c:v>350.59091399999994</c:v>
                </c:pt>
                <c:pt idx="732">
                  <c:v>350.80534749999993</c:v>
                </c:pt>
                <c:pt idx="733">
                  <c:v>351.01979219999998</c:v>
                </c:pt>
                <c:pt idx="734">
                  <c:v>351.23424819999997</c:v>
                </c:pt>
                <c:pt idx="735">
                  <c:v>351.44871559999996</c:v>
                </c:pt>
                <c:pt idx="736">
                  <c:v>351.66319419999996</c:v>
                </c:pt>
                <c:pt idx="737">
                  <c:v>351.87768410000007</c:v>
                </c:pt>
                <c:pt idx="738">
                  <c:v>352.09218529999993</c:v>
                </c:pt>
                <c:pt idx="739">
                  <c:v>352.30669779999999</c:v>
                </c:pt>
                <c:pt idx="740">
                  <c:v>352.52122159999999</c:v>
                </c:pt>
                <c:pt idx="741">
                  <c:v>352.73575659999995</c:v>
                </c:pt>
                <c:pt idx="742">
                  <c:v>352.95030299999996</c:v>
                </c:pt>
                <c:pt idx="743">
                  <c:v>353.16486070000008</c:v>
                </c:pt>
                <c:pt idx="744">
                  <c:v>353.37942959999998</c:v>
                </c:pt>
                <c:pt idx="745">
                  <c:v>353.59400989999995</c:v>
                </c:pt>
                <c:pt idx="746">
                  <c:v>353.80860150000001</c:v>
                </c:pt>
                <c:pt idx="747">
                  <c:v>354.02320429999992</c:v>
                </c:pt>
                <c:pt idx="748">
                  <c:v>354.23781849999995</c:v>
                </c:pt>
                <c:pt idx="749">
                  <c:v>354.45244390000005</c:v>
                </c:pt>
                <c:pt idx="750">
                  <c:v>354.6670807000001</c:v>
                </c:pt>
                <c:pt idx="751">
                  <c:v>354.88172869999994</c:v>
                </c:pt>
                <c:pt idx="752">
                  <c:v>355.09638809999996</c:v>
                </c:pt>
                <c:pt idx="753">
                  <c:v>355.31105879999996</c:v>
                </c:pt>
                <c:pt idx="754">
                  <c:v>355.52574069999997</c:v>
                </c:pt>
                <c:pt idx="755">
                  <c:v>355.74043399999999</c:v>
                </c:pt>
                <c:pt idx="756">
                  <c:v>355.95513859999994</c:v>
                </c:pt>
                <c:pt idx="757">
                  <c:v>356.16985440000002</c:v>
                </c:pt>
                <c:pt idx="758">
                  <c:v>356.38458160000005</c:v>
                </c:pt>
                <c:pt idx="759">
                  <c:v>356.5993201</c:v>
                </c:pt>
                <c:pt idx="760">
                  <c:v>356.81406990000005</c:v>
                </c:pt>
                <c:pt idx="761">
                  <c:v>357.02883100000003</c:v>
                </c:pt>
                <c:pt idx="762">
                  <c:v>357.24360339999998</c:v>
                </c:pt>
                <c:pt idx="763">
                  <c:v>357.45838709999992</c:v>
                </c:pt>
                <c:pt idx="764">
                  <c:v>357.67318210000002</c:v>
                </c:pt>
                <c:pt idx="765">
                  <c:v>357.88798839999998</c:v>
                </c:pt>
                <c:pt idx="766">
                  <c:v>358.10280600000004</c:v>
                </c:pt>
                <c:pt idx="767">
                  <c:v>358.317635</c:v>
                </c:pt>
                <c:pt idx="768">
                  <c:v>358.53247519999996</c:v>
                </c:pt>
                <c:pt idx="769">
                  <c:v>358.7473268</c:v>
                </c:pt>
                <c:pt idx="770">
                  <c:v>358.96218969999995</c:v>
                </c:pt>
                <c:pt idx="771">
                  <c:v>359.17706390000001</c:v>
                </c:pt>
                <c:pt idx="772">
                  <c:v>359.39194939999999</c:v>
                </c:pt>
                <c:pt idx="773">
                  <c:v>359.60684620000001</c:v>
                </c:pt>
                <c:pt idx="774">
                  <c:v>359.82175429999995</c:v>
                </c:pt>
                <c:pt idx="775">
                  <c:v>360.03667379999996</c:v>
                </c:pt>
                <c:pt idx="776">
                  <c:v>360.25160449999993</c:v>
                </c:pt>
                <c:pt idx="777">
                  <c:v>360.46654659999996</c:v>
                </c:pt>
                <c:pt idx="778">
                  <c:v>360.68150000000003</c:v>
                </c:pt>
                <c:pt idx="779">
                  <c:v>360.89646469999997</c:v>
                </c:pt>
                <c:pt idx="780">
                  <c:v>361.11144080000008</c:v>
                </c:pt>
                <c:pt idx="781">
                  <c:v>361.32642809999999</c:v>
                </c:pt>
                <c:pt idx="782">
                  <c:v>361.54142680000001</c:v>
                </c:pt>
                <c:pt idx="783">
                  <c:v>361.75643679999996</c:v>
                </c:pt>
                <c:pt idx="784">
                  <c:v>361.97145809999995</c:v>
                </c:pt>
                <c:pt idx="785">
                  <c:v>362.18649069999998</c:v>
                </c:pt>
                <c:pt idx="786">
                  <c:v>362.4015346999999</c:v>
                </c:pt>
                <c:pt idx="787">
                  <c:v>362.61658989999995</c:v>
                </c:pt>
                <c:pt idx="788">
                  <c:v>362.83165649999995</c:v>
                </c:pt>
                <c:pt idx="789">
                  <c:v>363.04673439999999</c:v>
                </c:pt>
                <c:pt idx="790">
                  <c:v>363.26182369999998</c:v>
                </c:pt>
                <c:pt idx="791">
                  <c:v>363.47692419999993</c:v>
                </c:pt>
                <c:pt idx="792">
                  <c:v>363.6920361</c:v>
                </c:pt>
                <c:pt idx="793">
                  <c:v>363.9071593999999</c:v>
                </c:pt>
                <c:pt idx="794">
                  <c:v>364.12229390000005</c:v>
                </c:pt>
                <c:pt idx="795">
                  <c:v>364.33743980000003</c:v>
                </c:pt>
                <c:pt idx="796">
                  <c:v>364.55259699999999</c:v>
                </c:pt>
                <c:pt idx="797">
                  <c:v>364.7677655</c:v>
                </c:pt>
                <c:pt idx="798">
                  <c:v>364.98294539999995</c:v>
                </c:pt>
                <c:pt idx="799">
                  <c:v>365.19813649999986</c:v>
                </c:pt>
                <c:pt idx="800">
                  <c:v>365.41333909999986</c:v>
                </c:pt>
                <c:pt idx="801">
                  <c:v>365.62855289999999</c:v>
                </c:pt>
                <c:pt idx="802">
                  <c:v>365.84377810000001</c:v>
                </c:pt>
                <c:pt idx="803">
                  <c:v>366.05901460000001</c:v>
                </c:pt>
                <c:pt idx="804">
                  <c:v>366.2742624</c:v>
                </c:pt>
                <c:pt idx="805">
                  <c:v>366.48952159999999</c:v>
                </c:pt>
                <c:pt idx="806">
                  <c:v>366.70479210000002</c:v>
                </c:pt>
                <c:pt idx="807">
                  <c:v>366.92007399999994</c:v>
                </c:pt>
                <c:pt idx="808">
                  <c:v>367.1353671</c:v>
                </c:pt>
                <c:pt idx="809">
                  <c:v>367.35067160000006</c:v>
                </c:pt>
                <c:pt idx="810">
                  <c:v>367.56598750000001</c:v>
                </c:pt>
                <c:pt idx="811">
                  <c:v>367.78131469999988</c:v>
                </c:pt>
                <c:pt idx="812">
                  <c:v>367.99665319999997</c:v>
                </c:pt>
                <c:pt idx="813">
                  <c:v>368.2120031</c:v>
                </c:pt>
                <c:pt idx="814">
                  <c:v>368.42736429999997</c:v>
                </c:pt>
                <c:pt idx="815">
                  <c:v>368.64273680000002</c:v>
                </c:pt>
                <c:pt idx="816">
                  <c:v>368.85812069999997</c:v>
                </c:pt>
                <c:pt idx="817">
                  <c:v>369.0735158999999</c:v>
                </c:pt>
                <c:pt idx="818">
                  <c:v>369.28892239999999</c:v>
                </c:pt>
                <c:pt idx="819">
                  <c:v>369.50434030000002</c:v>
                </c:pt>
                <c:pt idx="820">
                  <c:v>369.71976960000001</c:v>
                </c:pt>
                <c:pt idx="821">
                  <c:v>369.93521019999991</c:v>
                </c:pt>
                <c:pt idx="822">
                  <c:v>370.15066210000003</c:v>
                </c:pt>
                <c:pt idx="823">
                  <c:v>370.36612539999999</c:v>
                </c:pt>
                <c:pt idx="824">
                  <c:v>370.58159999999987</c:v>
                </c:pt>
                <c:pt idx="825">
                  <c:v>370.79708589999996</c:v>
                </c:pt>
                <c:pt idx="826">
                  <c:v>371.01258320000005</c:v>
                </c:pt>
                <c:pt idx="827">
                  <c:v>371.22809189999992</c:v>
                </c:pt>
                <c:pt idx="828">
                  <c:v>371.44361189999995</c:v>
                </c:pt>
                <c:pt idx="829">
                  <c:v>371.65914320000002</c:v>
                </c:pt>
                <c:pt idx="830">
                  <c:v>371.87468590000003</c:v>
                </c:pt>
                <c:pt idx="831">
                  <c:v>372.09023999999994</c:v>
                </c:pt>
                <c:pt idx="832">
                  <c:v>372.3058054</c:v>
                </c:pt>
                <c:pt idx="833">
                  <c:v>372.52138209999993</c:v>
                </c:pt>
                <c:pt idx="834">
                  <c:v>372.73697019999992</c:v>
                </c:pt>
                <c:pt idx="835">
                  <c:v>372.9525696</c:v>
                </c:pt>
                <c:pt idx="836">
                  <c:v>373.16818039999998</c:v>
                </c:pt>
                <c:pt idx="837">
                  <c:v>373.38380260000002</c:v>
                </c:pt>
                <c:pt idx="838">
                  <c:v>373.59943609999999</c:v>
                </c:pt>
                <c:pt idx="839">
                  <c:v>373.8150809</c:v>
                </c:pt>
                <c:pt idx="840">
                  <c:v>374.03073719999992</c:v>
                </c:pt>
                <c:pt idx="841">
                  <c:v>374.24640470000003</c:v>
                </c:pt>
                <c:pt idx="842">
                  <c:v>374.46208360000008</c:v>
                </c:pt>
                <c:pt idx="843">
                  <c:v>374.67777389999998</c:v>
                </c:pt>
                <c:pt idx="844">
                  <c:v>374.89347549999997</c:v>
                </c:pt>
                <c:pt idx="845">
                  <c:v>375.10918850000002</c:v>
                </c:pt>
                <c:pt idx="846">
                  <c:v>375.32491289999996</c:v>
                </c:pt>
                <c:pt idx="847">
                  <c:v>375.54064860000005</c:v>
                </c:pt>
                <c:pt idx="848">
                  <c:v>375.75639559999996</c:v>
                </c:pt>
                <c:pt idx="849">
                  <c:v>375.97215409999995</c:v>
                </c:pt>
                <c:pt idx="850">
                  <c:v>376.18792380000002</c:v>
                </c:pt>
                <c:pt idx="851">
                  <c:v>376.40370499999995</c:v>
                </c:pt>
                <c:pt idx="852">
                  <c:v>376.61949750000002</c:v>
                </c:pt>
                <c:pt idx="853">
                  <c:v>376.83530130000003</c:v>
                </c:pt>
                <c:pt idx="854">
                  <c:v>377.05111659999994</c:v>
                </c:pt>
                <c:pt idx="855">
                  <c:v>377.26694319999996</c:v>
                </c:pt>
                <c:pt idx="856">
                  <c:v>377.48278110000001</c:v>
                </c:pt>
                <c:pt idx="857">
                  <c:v>377.69863039999996</c:v>
                </c:pt>
                <c:pt idx="858">
                  <c:v>377.91449110000002</c:v>
                </c:pt>
                <c:pt idx="859">
                  <c:v>378.13036319999998</c:v>
                </c:pt>
                <c:pt idx="860">
                  <c:v>378.34624659999997</c:v>
                </c:pt>
                <c:pt idx="861">
                  <c:v>378.56214139999997</c:v>
                </c:pt>
                <c:pt idx="862">
                  <c:v>378.77804749999996</c:v>
                </c:pt>
                <c:pt idx="863">
                  <c:v>378.99396499999995</c:v>
                </c:pt>
                <c:pt idx="864">
                  <c:v>379.2098939</c:v>
                </c:pt>
                <c:pt idx="865">
                  <c:v>379.42583419999994</c:v>
                </c:pt>
                <c:pt idx="866">
                  <c:v>379.64178579999998</c:v>
                </c:pt>
                <c:pt idx="867">
                  <c:v>379.85774880000002</c:v>
                </c:pt>
                <c:pt idx="868">
                  <c:v>380.07372319999996</c:v>
                </c:pt>
                <c:pt idx="869">
                  <c:v>380.28970889999999</c:v>
                </c:pt>
                <c:pt idx="870">
                  <c:v>380.50570599999992</c:v>
                </c:pt>
                <c:pt idx="871">
                  <c:v>380.72171449999991</c:v>
                </c:pt>
                <c:pt idx="872">
                  <c:v>380.9377343999999</c:v>
                </c:pt>
                <c:pt idx="873">
                  <c:v>381.15376560000004</c:v>
                </c:pt>
                <c:pt idx="874">
                  <c:v>381.36980820000002</c:v>
                </c:pt>
                <c:pt idx="875">
                  <c:v>381.58586220000001</c:v>
                </c:pt>
                <c:pt idx="876">
                  <c:v>381.80192749999992</c:v>
                </c:pt>
                <c:pt idx="877">
                  <c:v>382.01800429999992</c:v>
                </c:pt>
                <c:pt idx="878">
                  <c:v>382.23409239999995</c:v>
                </c:pt>
                <c:pt idx="879">
                  <c:v>382.45019189999999</c:v>
                </c:pt>
                <c:pt idx="880">
                  <c:v>382.66630269999996</c:v>
                </c:pt>
                <c:pt idx="881">
                  <c:v>382.88242500000001</c:v>
                </c:pt>
                <c:pt idx="882">
                  <c:v>383.09855859999993</c:v>
                </c:pt>
                <c:pt idx="883">
                  <c:v>383.31470359999997</c:v>
                </c:pt>
                <c:pt idx="884">
                  <c:v>383.53086000000002</c:v>
                </c:pt>
                <c:pt idx="885">
                  <c:v>383.74702770000005</c:v>
                </c:pt>
                <c:pt idx="886">
                  <c:v>383.96320689999999</c:v>
                </c:pt>
                <c:pt idx="887">
                  <c:v>384.17939740000003</c:v>
                </c:pt>
                <c:pt idx="888">
                  <c:v>384.39559929999996</c:v>
                </c:pt>
                <c:pt idx="889">
                  <c:v>384.61181260000001</c:v>
                </c:pt>
                <c:pt idx="890">
                  <c:v>384.82803729999995</c:v>
                </c:pt>
                <c:pt idx="891">
                  <c:v>385.04427340000001</c:v>
                </c:pt>
                <c:pt idx="892">
                  <c:v>385.26052079999999</c:v>
                </c:pt>
                <c:pt idx="893">
                  <c:v>385.4767796999999</c:v>
                </c:pt>
                <c:pt idx="894">
                  <c:v>385.69304989999995</c:v>
                </c:pt>
                <c:pt idx="895">
                  <c:v>385.90933149999995</c:v>
                </c:pt>
                <c:pt idx="896">
                  <c:v>386.12562450000001</c:v>
                </c:pt>
                <c:pt idx="897">
                  <c:v>386.34192890000003</c:v>
                </c:pt>
                <c:pt idx="898">
                  <c:v>386.55824470000005</c:v>
                </c:pt>
                <c:pt idx="899">
                  <c:v>386.77457179999999</c:v>
                </c:pt>
                <c:pt idx="900">
                  <c:v>386.9909103999999</c:v>
                </c:pt>
                <c:pt idx="901">
                  <c:v>387.20726029999997</c:v>
                </c:pt>
                <c:pt idx="902">
                  <c:v>387.42362169999996</c:v>
                </c:pt>
                <c:pt idx="903">
                  <c:v>387.63999439999998</c:v>
                </c:pt>
                <c:pt idx="904">
                  <c:v>387.85637849999995</c:v>
                </c:pt>
                <c:pt idx="905">
                  <c:v>388.07277399999992</c:v>
                </c:pt>
                <c:pt idx="906">
                  <c:v>388.28918089999996</c:v>
                </c:pt>
                <c:pt idx="907">
                  <c:v>388.50559919999995</c:v>
                </c:pt>
                <c:pt idx="908">
                  <c:v>388.72202889999994</c:v>
                </c:pt>
                <c:pt idx="909">
                  <c:v>388.93846999999994</c:v>
                </c:pt>
                <c:pt idx="910">
                  <c:v>389.15492250000005</c:v>
                </c:pt>
                <c:pt idx="911">
                  <c:v>389.37138639999995</c:v>
                </c:pt>
                <c:pt idx="912">
                  <c:v>389.58786170000002</c:v>
                </c:pt>
                <c:pt idx="913">
                  <c:v>389.80434839999998</c:v>
                </c:pt>
                <c:pt idx="914">
                  <c:v>390.0208465</c:v>
                </c:pt>
                <c:pt idx="915">
                  <c:v>390.2373558999999</c:v>
                </c:pt>
                <c:pt idx="916">
                  <c:v>390.45387679999999</c:v>
                </c:pt>
                <c:pt idx="917">
                  <c:v>390.67040909999997</c:v>
                </c:pt>
                <c:pt idx="918">
                  <c:v>390.88695279999996</c:v>
                </c:pt>
                <c:pt idx="919">
                  <c:v>391.10350789999995</c:v>
                </c:pt>
                <c:pt idx="920">
                  <c:v>391.32007429999999</c:v>
                </c:pt>
                <c:pt idx="921">
                  <c:v>391.53665219999999</c:v>
                </c:pt>
                <c:pt idx="922">
                  <c:v>391.7532415</c:v>
                </c:pt>
                <c:pt idx="923">
                  <c:v>391.96984220000002</c:v>
                </c:pt>
                <c:pt idx="924">
                  <c:v>392.18645429999992</c:v>
                </c:pt>
                <c:pt idx="925">
                  <c:v>392.40307779999995</c:v>
                </c:pt>
                <c:pt idx="926">
                  <c:v>392.61971269999998</c:v>
                </c:pt>
                <c:pt idx="927">
                  <c:v>392.83635909999987</c:v>
                </c:pt>
                <c:pt idx="928">
                  <c:v>393.05301679999997</c:v>
                </c:pt>
                <c:pt idx="929">
                  <c:v>393.26968590000001</c:v>
                </c:pt>
                <c:pt idx="930">
                  <c:v>393.48636649999986</c:v>
                </c:pt>
                <c:pt idx="931">
                  <c:v>393.70305839999992</c:v>
                </c:pt>
                <c:pt idx="932">
                  <c:v>393.9197618</c:v>
                </c:pt>
                <c:pt idx="933">
                  <c:v>394.13647659999992</c:v>
                </c:pt>
                <c:pt idx="934">
                  <c:v>394.3532027</c:v>
                </c:pt>
                <c:pt idx="935">
                  <c:v>394.56994029999998</c:v>
                </c:pt>
                <c:pt idx="936">
                  <c:v>394.78668929999992</c:v>
                </c:pt>
                <c:pt idx="937">
                  <c:v>395.0034498</c:v>
                </c:pt>
                <c:pt idx="938">
                  <c:v>395.2202216</c:v>
                </c:pt>
                <c:pt idx="939">
                  <c:v>395.43700479999995</c:v>
                </c:pt>
                <c:pt idx="940">
                  <c:v>395.65379949999999</c:v>
                </c:pt>
                <c:pt idx="941">
                  <c:v>395.87060559999998</c:v>
                </c:pt>
                <c:pt idx="942">
                  <c:v>396.087423</c:v>
                </c:pt>
                <c:pt idx="943">
                  <c:v>396.30425200000002</c:v>
                </c:pt>
                <c:pt idx="944">
                  <c:v>396.52109229999996</c:v>
                </c:pt>
                <c:pt idx="945">
                  <c:v>396.73794400000003</c:v>
                </c:pt>
                <c:pt idx="946">
                  <c:v>396.9548072</c:v>
                </c:pt>
                <c:pt idx="947">
                  <c:v>397.17168170000002</c:v>
                </c:pt>
                <c:pt idx="948">
                  <c:v>397.38856769999995</c:v>
                </c:pt>
                <c:pt idx="949">
                  <c:v>397.60546520000008</c:v>
                </c:pt>
                <c:pt idx="950">
                  <c:v>397.82237399999997</c:v>
                </c:pt>
                <c:pt idx="951">
                  <c:v>398.03929419999997</c:v>
                </c:pt>
                <c:pt idx="952">
                  <c:v>398.25622589999995</c:v>
                </c:pt>
                <c:pt idx="953">
                  <c:v>398.47316899999987</c:v>
                </c:pt>
                <c:pt idx="954">
                  <c:v>398.69012350000003</c:v>
                </c:pt>
                <c:pt idx="955">
                  <c:v>398.90708949999993</c:v>
                </c:pt>
                <c:pt idx="956">
                  <c:v>399.1240669</c:v>
                </c:pt>
                <c:pt idx="957">
                  <c:v>399.34105570000003</c:v>
                </c:pt>
                <c:pt idx="958">
                  <c:v>399.55805589999994</c:v>
                </c:pt>
                <c:pt idx="959">
                  <c:v>399.77506749999992</c:v>
                </c:pt>
                <c:pt idx="960">
                  <c:v>399.99209059999993</c:v>
                </c:pt>
                <c:pt idx="961">
                  <c:v>400.20912509999999</c:v>
                </c:pt>
                <c:pt idx="962">
                  <c:v>400.4261709999999</c:v>
                </c:pt>
                <c:pt idx="963">
                  <c:v>400.6432284</c:v>
                </c:pt>
                <c:pt idx="964">
                  <c:v>400.86029720000005</c:v>
                </c:pt>
                <c:pt idx="965">
                  <c:v>401.07737739999999</c:v>
                </c:pt>
                <c:pt idx="966">
                  <c:v>401.29446899999999</c:v>
                </c:pt>
                <c:pt idx="967">
                  <c:v>401.51157209999997</c:v>
                </c:pt>
                <c:pt idx="968">
                  <c:v>401.7286866</c:v>
                </c:pt>
                <c:pt idx="969">
                  <c:v>401.94581249999999</c:v>
                </c:pt>
                <c:pt idx="970">
                  <c:v>402.1629499</c:v>
                </c:pt>
                <c:pt idx="971">
                  <c:v>402.38009869999996</c:v>
                </c:pt>
                <c:pt idx="972">
                  <c:v>402.59725889999999</c:v>
                </c:pt>
                <c:pt idx="973">
                  <c:v>402.81443059999998</c:v>
                </c:pt>
                <c:pt idx="974">
                  <c:v>403.03161369999992</c:v>
                </c:pt>
                <c:pt idx="975">
                  <c:v>403.24880830000001</c:v>
                </c:pt>
                <c:pt idx="976">
                  <c:v>403.4660141999999</c:v>
                </c:pt>
                <c:pt idx="977">
                  <c:v>403.6832316</c:v>
                </c:pt>
                <c:pt idx="978">
                  <c:v>403.90046050000001</c:v>
                </c:pt>
                <c:pt idx="979">
                  <c:v>404.11770080000002</c:v>
                </c:pt>
                <c:pt idx="980">
                  <c:v>404.33495249999999</c:v>
                </c:pt>
                <c:pt idx="981">
                  <c:v>404.55221569999998</c:v>
                </c:pt>
                <c:pt idx="982">
                  <c:v>404.76949029999997</c:v>
                </c:pt>
                <c:pt idx="983">
                  <c:v>404.98677629999986</c:v>
                </c:pt>
                <c:pt idx="984">
                  <c:v>405.2040738</c:v>
                </c:pt>
                <c:pt idx="985">
                  <c:v>405.42138269999992</c:v>
                </c:pt>
                <c:pt idx="986">
                  <c:v>405.63870309999999</c:v>
                </c:pt>
                <c:pt idx="987">
                  <c:v>405.85603489999994</c:v>
                </c:pt>
                <c:pt idx="988">
                  <c:v>406.07337819999992</c:v>
                </c:pt>
                <c:pt idx="989">
                  <c:v>406.29073289999991</c:v>
                </c:pt>
                <c:pt idx="990">
                  <c:v>406.50809899999996</c:v>
                </c:pt>
                <c:pt idx="991">
                  <c:v>406.72547659999992</c:v>
                </c:pt>
                <c:pt idx="992">
                  <c:v>406.94286560000006</c:v>
                </c:pt>
                <c:pt idx="993">
                  <c:v>407.16026610000006</c:v>
                </c:pt>
                <c:pt idx="994">
                  <c:v>407.37767810000008</c:v>
                </c:pt>
                <c:pt idx="995">
                  <c:v>407.59510139999992</c:v>
                </c:pt>
                <c:pt idx="996">
                  <c:v>407.81253629999992</c:v>
                </c:pt>
                <c:pt idx="997">
                  <c:v>408.02998250000002</c:v>
                </c:pt>
                <c:pt idx="998">
                  <c:v>408.24744020000009</c:v>
                </c:pt>
                <c:pt idx="999">
                  <c:v>408.46490939999995</c:v>
                </c:pt>
                <c:pt idx="1000">
                  <c:v>408.68239</c:v>
                </c:pt>
                <c:pt idx="1001">
                  <c:v>408.89988210000007</c:v>
                </c:pt>
                <c:pt idx="1002">
                  <c:v>409.11738559999998</c:v>
                </c:pt>
                <c:pt idx="1003">
                  <c:v>409.33490060000008</c:v>
                </c:pt>
                <c:pt idx="1004">
                  <c:v>409.55242700000002</c:v>
                </c:pt>
                <c:pt idx="1005">
                  <c:v>409.76996490000005</c:v>
                </c:pt>
                <c:pt idx="1006">
                  <c:v>409.98751429999993</c:v>
                </c:pt>
                <c:pt idx="1007">
                  <c:v>410.20507509999999</c:v>
                </c:pt>
                <c:pt idx="1008">
                  <c:v>410.42264729999999</c:v>
                </c:pt>
                <c:pt idx="1009">
                  <c:v>410.64023100000009</c:v>
                </c:pt>
                <c:pt idx="1010">
                  <c:v>410.85782620000003</c:v>
                </c:pt>
                <c:pt idx="1011">
                  <c:v>411.07543279999999</c:v>
                </c:pt>
                <c:pt idx="1012">
                  <c:v>411.29305089999997</c:v>
                </c:pt>
                <c:pt idx="1013">
                  <c:v>411.51068040000001</c:v>
                </c:pt>
                <c:pt idx="1014">
                  <c:v>411.72832139999997</c:v>
                </c:pt>
                <c:pt idx="1015">
                  <c:v>411.94597379999999</c:v>
                </c:pt>
                <c:pt idx="1016">
                  <c:v>412.1636378</c:v>
                </c:pt>
                <c:pt idx="1017">
                  <c:v>412.38131309999994</c:v>
                </c:pt>
                <c:pt idx="1018">
                  <c:v>412.59899999999993</c:v>
                </c:pt>
                <c:pt idx="1019">
                  <c:v>412.81669829999993</c:v>
                </c:pt>
                <c:pt idx="1020">
                  <c:v>413.03440799999993</c:v>
                </c:pt>
                <c:pt idx="1021">
                  <c:v>413.25212919999996</c:v>
                </c:pt>
                <c:pt idx="1022">
                  <c:v>413.46986190000001</c:v>
                </c:pt>
                <c:pt idx="1023">
                  <c:v>413.68760609999998</c:v>
                </c:pt>
                <c:pt idx="1024">
                  <c:v>413.90536169999996</c:v>
                </c:pt>
                <c:pt idx="1025">
                  <c:v>414.12312879999996</c:v>
                </c:pt>
                <c:pt idx="1026">
                  <c:v>414.34090730000008</c:v>
                </c:pt>
                <c:pt idx="1027">
                  <c:v>414.55869730000001</c:v>
                </c:pt>
                <c:pt idx="1028">
                  <c:v>414.77649879999996</c:v>
                </c:pt>
                <c:pt idx="1029">
                  <c:v>414.99431179999993</c:v>
                </c:pt>
                <c:pt idx="1030">
                  <c:v>415.21213619999992</c:v>
                </c:pt>
                <c:pt idx="1031">
                  <c:v>415.42997209999999</c:v>
                </c:pt>
                <c:pt idx="1032">
                  <c:v>415.6478194</c:v>
                </c:pt>
                <c:pt idx="1033">
                  <c:v>415.86567820000005</c:v>
                </c:pt>
                <c:pt idx="1034">
                  <c:v>416.08354849999995</c:v>
                </c:pt>
                <c:pt idx="1035">
                  <c:v>416.30143029999999</c:v>
                </c:pt>
                <c:pt idx="1036">
                  <c:v>416.51932360000001</c:v>
                </c:pt>
                <c:pt idx="1037">
                  <c:v>416.73722830000003</c:v>
                </c:pt>
                <c:pt idx="1038">
                  <c:v>416.95514449999996</c:v>
                </c:pt>
                <c:pt idx="1039">
                  <c:v>417.17307210000001</c:v>
                </c:pt>
                <c:pt idx="1040">
                  <c:v>417.39101129999995</c:v>
                </c:pt>
                <c:pt idx="1041">
                  <c:v>417.6089619</c:v>
                </c:pt>
                <c:pt idx="1042">
                  <c:v>417.82692399999996</c:v>
                </c:pt>
                <c:pt idx="1043">
                  <c:v>418.04489750000005</c:v>
                </c:pt>
                <c:pt idx="1044">
                  <c:v>418.26288260000007</c:v>
                </c:pt>
                <c:pt idx="1045">
                  <c:v>418.48087909999992</c:v>
                </c:pt>
                <c:pt idx="1046">
                  <c:v>418.69888709999998</c:v>
                </c:pt>
                <c:pt idx="1047">
                  <c:v>418.91690649999987</c:v>
                </c:pt>
                <c:pt idx="1048">
                  <c:v>419.13493749999992</c:v>
                </c:pt>
                <c:pt idx="1049">
                  <c:v>419.35297989999998</c:v>
                </c:pt>
                <c:pt idx="1050">
                  <c:v>419.57103389999992</c:v>
                </c:pt>
                <c:pt idx="1051">
                  <c:v>419.78909929999992</c:v>
                </c:pt>
                <c:pt idx="1052">
                  <c:v>420.00717609999992</c:v>
                </c:pt>
                <c:pt idx="1053">
                  <c:v>420.22526449999992</c:v>
                </c:pt>
                <c:pt idx="1054">
                  <c:v>420.44336429999993</c:v>
                </c:pt>
                <c:pt idx="1055">
                  <c:v>420.66147569999998</c:v>
                </c:pt>
                <c:pt idx="1056">
                  <c:v>420.87959849999999</c:v>
                </c:pt>
                <c:pt idx="1057">
                  <c:v>421.09773279999996</c:v>
                </c:pt>
                <c:pt idx="1058">
                  <c:v>421.31587860000002</c:v>
                </c:pt>
                <c:pt idx="1059">
                  <c:v>421.53403580000003</c:v>
                </c:pt>
                <c:pt idx="1060">
                  <c:v>421.75220460000008</c:v>
                </c:pt>
                <c:pt idx="1061">
                  <c:v>421.97038479999992</c:v>
                </c:pt>
                <c:pt idx="1062">
                  <c:v>422.18857649999995</c:v>
                </c:pt>
                <c:pt idx="1063">
                  <c:v>422.40677979999987</c:v>
                </c:pt>
                <c:pt idx="1064">
                  <c:v>422.62499450000001</c:v>
                </c:pt>
                <c:pt idx="1065">
                  <c:v>422.84322070000002</c:v>
                </c:pt>
                <c:pt idx="1066">
                  <c:v>423.06145839999999</c:v>
                </c:pt>
                <c:pt idx="1067">
                  <c:v>423.27970749999992</c:v>
                </c:pt>
                <c:pt idx="1068">
                  <c:v>423.49796819999995</c:v>
                </c:pt>
                <c:pt idx="1069">
                  <c:v>423.71624039999995</c:v>
                </c:pt>
                <c:pt idx="1070">
                  <c:v>423.93452399999995</c:v>
                </c:pt>
                <c:pt idx="1071">
                  <c:v>424.15281920000001</c:v>
                </c:pt>
                <c:pt idx="1072">
                  <c:v>424.37112579999996</c:v>
                </c:pt>
                <c:pt idx="1073">
                  <c:v>424.58944400000001</c:v>
                </c:pt>
                <c:pt idx="1074">
                  <c:v>424.80777360000002</c:v>
                </c:pt>
                <c:pt idx="1075">
                  <c:v>425.02611469999994</c:v>
                </c:pt>
                <c:pt idx="1076">
                  <c:v>425.24446730000005</c:v>
                </c:pt>
                <c:pt idx="1077">
                  <c:v>425.46283149999999</c:v>
                </c:pt>
                <c:pt idx="1078">
                  <c:v>425.68120709999999</c:v>
                </c:pt>
                <c:pt idx="1079">
                  <c:v>425.89959419999997</c:v>
                </c:pt>
                <c:pt idx="1080">
                  <c:v>426.11799280000002</c:v>
                </c:pt>
                <c:pt idx="1081">
                  <c:v>426.33640289999994</c:v>
                </c:pt>
                <c:pt idx="1082">
                  <c:v>426.55482450000005</c:v>
                </c:pt>
                <c:pt idx="1083">
                  <c:v>426.77325769999999</c:v>
                </c:pt>
                <c:pt idx="1084">
                  <c:v>426.99170229999993</c:v>
                </c:pt>
                <c:pt idx="1085">
                  <c:v>427.2101583999999</c:v>
                </c:pt>
                <c:pt idx="1086">
                  <c:v>427.42862599999995</c:v>
                </c:pt>
                <c:pt idx="1087">
                  <c:v>427.64710509999998</c:v>
                </c:pt>
                <c:pt idx="1088">
                  <c:v>427.86559579999999</c:v>
                </c:pt>
                <c:pt idx="1089">
                  <c:v>428.08409789999996</c:v>
                </c:pt>
                <c:pt idx="1090">
                  <c:v>428.30261150000001</c:v>
                </c:pt>
                <c:pt idx="1091">
                  <c:v>428.52113669999989</c:v>
                </c:pt>
                <c:pt idx="1092">
                  <c:v>428.73967329999999</c:v>
                </c:pt>
                <c:pt idx="1093">
                  <c:v>428.95822149999992</c:v>
                </c:pt>
                <c:pt idx="1094">
                  <c:v>429.17678110000008</c:v>
                </c:pt>
                <c:pt idx="1095">
                  <c:v>429.39535229999996</c:v>
                </c:pt>
                <c:pt idx="1096">
                  <c:v>429.61393500000003</c:v>
                </c:pt>
                <c:pt idx="1097">
                  <c:v>429.83252919999995</c:v>
                </c:pt>
                <c:pt idx="1098">
                  <c:v>430.05113479999994</c:v>
                </c:pt>
                <c:pt idx="1099">
                  <c:v>430.26975210000001</c:v>
                </c:pt>
                <c:pt idx="1100">
                  <c:v>430.48838079999996</c:v>
                </c:pt>
                <c:pt idx="1101">
                  <c:v>430.707021</c:v>
                </c:pt>
                <c:pt idx="1102">
                  <c:v>430.92567269999995</c:v>
                </c:pt>
                <c:pt idx="1103">
                  <c:v>431.14433600000001</c:v>
                </c:pt>
                <c:pt idx="1104">
                  <c:v>431.36301079999993</c:v>
                </c:pt>
                <c:pt idx="1105">
                  <c:v>431.58169699999996</c:v>
                </c:pt>
                <c:pt idx="1106">
                  <c:v>431.80039479999999</c:v>
                </c:pt>
                <c:pt idx="1107">
                  <c:v>432.01910409999999</c:v>
                </c:pt>
                <c:pt idx="1108">
                  <c:v>432.23782499999999</c:v>
                </c:pt>
                <c:pt idx="1109">
                  <c:v>432.45655729999993</c:v>
                </c:pt>
                <c:pt idx="1110">
                  <c:v>432.67530119999998</c:v>
                </c:pt>
                <c:pt idx="1111">
                  <c:v>432.89405649999992</c:v>
                </c:pt>
                <c:pt idx="1112">
                  <c:v>433.11282340000002</c:v>
                </c:pt>
                <c:pt idx="1113">
                  <c:v>433.33160179999999</c:v>
                </c:pt>
                <c:pt idx="1114">
                  <c:v>433.5503918</c:v>
                </c:pt>
                <c:pt idx="1115">
                  <c:v>433.76919319999996</c:v>
                </c:pt>
                <c:pt idx="1116">
                  <c:v>433.98800619999992</c:v>
                </c:pt>
                <c:pt idx="1117">
                  <c:v>434.20683069999995</c:v>
                </c:pt>
                <c:pt idx="1118">
                  <c:v>434.42566669999997</c:v>
                </c:pt>
                <c:pt idx="1119">
                  <c:v>434.6445142</c:v>
                </c:pt>
                <c:pt idx="1120">
                  <c:v>434.86337329999992</c:v>
                </c:pt>
                <c:pt idx="1121">
                  <c:v>435.08224389999998</c:v>
                </c:pt>
                <c:pt idx="1122">
                  <c:v>435.30112599999995</c:v>
                </c:pt>
                <c:pt idx="1123">
                  <c:v>435.52001959999996</c:v>
                </c:pt>
                <c:pt idx="1124">
                  <c:v>435.73892469999993</c:v>
                </c:pt>
                <c:pt idx="1125">
                  <c:v>435.95784140000001</c:v>
                </c:pt>
                <c:pt idx="1126">
                  <c:v>436.1767696</c:v>
                </c:pt>
                <c:pt idx="1127">
                  <c:v>436.39570939999999</c:v>
                </c:pt>
                <c:pt idx="1128">
                  <c:v>436.61466060000004</c:v>
                </c:pt>
                <c:pt idx="1129">
                  <c:v>436.83362339999996</c:v>
                </c:pt>
                <c:pt idx="1130">
                  <c:v>437.05259769999998</c:v>
                </c:pt>
                <c:pt idx="1131">
                  <c:v>437.27158359999999</c:v>
                </c:pt>
                <c:pt idx="1132">
                  <c:v>437.49058099999996</c:v>
                </c:pt>
                <c:pt idx="1133">
                  <c:v>437.70958990000003</c:v>
                </c:pt>
                <c:pt idx="1134">
                  <c:v>437.92861029999995</c:v>
                </c:pt>
                <c:pt idx="1135">
                  <c:v>438.14764230000003</c:v>
                </c:pt>
                <c:pt idx="1136">
                  <c:v>438.36668580000008</c:v>
                </c:pt>
                <c:pt idx="1137">
                  <c:v>438.5857408</c:v>
                </c:pt>
                <c:pt idx="1138">
                  <c:v>438.80480740000002</c:v>
                </c:pt>
                <c:pt idx="1139">
                  <c:v>439.02388550000001</c:v>
                </c:pt>
                <c:pt idx="1140">
                  <c:v>439.24297520000005</c:v>
                </c:pt>
                <c:pt idx="1141">
                  <c:v>439.46207629999992</c:v>
                </c:pt>
                <c:pt idx="1142">
                  <c:v>439.68118899999996</c:v>
                </c:pt>
                <c:pt idx="1143">
                  <c:v>439.90031329999994</c:v>
                </c:pt>
                <c:pt idx="1144">
                  <c:v>440.11944910000005</c:v>
                </c:pt>
                <c:pt idx="1145">
                  <c:v>440.33859639999991</c:v>
                </c:pt>
                <c:pt idx="1146">
                  <c:v>440.5577553</c:v>
                </c:pt>
                <c:pt idx="1147">
                  <c:v>440.77692569999999</c:v>
                </c:pt>
                <c:pt idx="1148">
                  <c:v>440.9961075999999</c:v>
                </c:pt>
                <c:pt idx="1149">
                  <c:v>441.21530109999992</c:v>
                </c:pt>
                <c:pt idx="1150">
                  <c:v>441.43450609999996</c:v>
                </c:pt>
                <c:pt idx="1151">
                  <c:v>441.6537227</c:v>
                </c:pt>
                <c:pt idx="1152">
                  <c:v>441.87295080000001</c:v>
                </c:pt>
                <c:pt idx="1153">
                  <c:v>442.09219039999999</c:v>
                </c:pt>
                <c:pt idx="1154">
                  <c:v>442.31144160000002</c:v>
                </c:pt>
                <c:pt idx="1155">
                  <c:v>442.53070439999999</c:v>
                </c:pt>
                <c:pt idx="1156">
                  <c:v>442.74997870000004</c:v>
                </c:pt>
                <c:pt idx="1157">
                  <c:v>442.96926450000001</c:v>
                </c:pt>
                <c:pt idx="1158">
                  <c:v>443.18856189999997</c:v>
                </c:pt>
                <c:pt idx="1159">
                  <c:v>443.40787080000001</c:v>
                </c:pt>
                <c:pt idx="1160">
                  <c:v>443.62719120000003</c:v>
                </c:pt>
                <c:pt idx="1161">
                  <c:v>443.84652319999998</c:v>
                </c:pt>
                <c:pt idx="1162">
                  <c:v>444.06586679999998</c:v>
                </c:pt>
                <c:pt idx="1163">
                  <c:v>444.28522189999995</c:v>
                </c:pt>
                <c:pt idx="1164">
                  <c:v>444.50458859999998</c:v>
                </c:pt>
                <c:pt idx="1165">
                  <c:v>444.72396680000003</c:v>
                </c:pt>
                <c:pt idx="1166">
                  <c:v>444.94335649999994</c:v>
                </c:pt>
                <c:pt idx="1167">
                  <c:v>445.16275789999997</c:v>
                </c:pt>
                <c:pt idx="1168">
                  <c:v>445.38217069999996</c:v>
                </c:pt>
                <c:pt idx="1169">
                  <c:v>445.6015951</c:v>
                </c:pt>
                <c:pt idx="1170">
                  <c:v>445.82103110000003</c:v>
                </c:pt>
                <c:pt idx="1171">
                  <c:v>446.04047859999997</c:v>
                </c:pt>
                <c:pt idx="1172">
                  <c:v>446.25993769999997</c:v>
                </c:pt>
                <c:pt idx="1173">
                  <c:v>446.47940829999999</c:v>
                </c:pt>
                <c:pt idx="1174">
                  <c:v>446.6988905</c:v>
                </c:pt>
                <c:pt idx="1175">
                  <c:v>446.91838429999996</c:v>
                </c:pt>
                <c:pt idx="1176">
                  <c:v>447.13788960000005</c:v>
                </c:pt>
                <c:pt idx="1177">
                  <c:v>447.3574064</c:v>
                </c:pt>
                <c:pt idx="1178">
                  <c:v>447.57693479999995</c:v>
                </c:pt>
                <c:pt idx="1179">
                  <c:v>447.79647479999994</c:v>
                </c:pt>
                <c:pt idx="1180">
                  <c:v>448.01602629999996</c:v>
                </c:pt>
                <c:pt idx="1181">
                  <c:v>448.23558939999992</c:v>
                </c:pt>
                <c:pt idx="1182">
                  <c:v>448.45516409999999</c:v>
                </c:pt>
                <c:pt idx="1183">
                  <c:v>448.67475030000008</c:v>
                </c:pt>
                <c:pt idx="1184">
                  <c:v>448.89434799999992</c:v>
                </c:pt>
                <c:pt idx="1185">
                  <c:v>449.11395739999995</c:v>
                </c:pt>
                <c:pt idx="1186">
                  <c:v>449.33357829999994</c:v>
                </c:pt>
                <c:pt idx="1187">
                  <c:v>449.55321069999997</c:v>
                </c:pt>
                <c:pt idx="1188">
                  <c:v>449.7728548</c:v>
                </c:pt>
                <c:pt idx="1189">
                  <c:v>449.9925103999999</c:v>
                </c:pt>
                <c:pt idx="1190">
                  <c:v>450.21217749999994</c:v>
                </c:pt>
                <c:pt idx="1191">
                  <c:v>450.43185619999997</c:v>
                </c:pt>
                <c:pt idx="1192">
                  <c:v>450.65154649999999</c:v>
                </c:pt>
                <c:pt idx="1193">
                  <c:v>450.87124839999996</c:v>
                </c:pt>
                <c:pt idx="1194">
                  <c:v>451.0909618</c:v>
                </c:pt>
                <c:pt idx="1195">
                  <c:v>451.31068679999998</c:v>
                </c:pt>
                <c:pt idx="1196">
                  <c:v>451.5304233</c:v>
                </c:pt>
                <c:pt idx="1197">
                  <c:v>451.75017149999996</c:v>
                </c:pt>
                <c:pt idx="1198">
                  <c:v>451.9699311</c:v>
                </c:pt>
                <c:pt idx="1199">
                  <c:v>452.18970240000004</c:v>
                </c:pt>
                <c:pt idx="1200">
                  <c:v>452.40948529999997</c:v>
                </c:pt>
                <c:pt idx="1201">
                  <c:v>452.62927969999998</c:v>
                </c:pt>
                <c:pt idx="1202">
                  <c:v>452.84908560000008</c:v>
                </c:pt>
                <c:pt idx="1203">
                  <c:v>453.06890319999997</c:v>
                </c:pt>
                <c:pt idx="1204">
                  <c:v>453.28873229999994</c:v>
                </c:pt>
                <c:pt idx="1205">
                  <c:v>453.50857299999996</c:v>
                </c:pt>
                <c:pt idx="1206">
                  <c:v>453.72842530000003</c:v>
                </c:pt>
                <c:pt idx="1207">
                  <c:v>453.94828919999998</c:v>
                </c:pt>
                <c:pt idx="1208">
                  <c:v>454.16816460000001</c:v>
                </c:pt>
                <c:pt idx="1209">
                  <c:v>454.38805159999993</c:v>
                </c:pt>
                <c:pt idx="1210">
                  <c:v>454.6079502</c:v>
                </c:pt>
                <c:pt idx="1211">
                  <c:v>454.82786030000005</c:v>
                </c:pt>
                <c:pt idx="1212">
                  <c:v>455.04778210000006</c:v>
                </c:pt>
                <c:pt idx="1213">
                  <c:v>455.26771539999999</c:v>
                </c:pt>
                <c:pt idx="1214">
                  <c:v>455.48766030000002</c:v>
                </c:pt>
                <c:pt idx="1215">
                  <c:v>455.70761669999996</c:v>
                </c:pt>
                <c:pt idx="1216">
                  <c:v>455.92758479999992</c:v>
                </c:pt>
                <c:pt idx="1217">
                  <c:v>456.14756440000002</c:v>
                </c:pt>
                <c:pt idx="1218">
                  <c:v>456.36755570000003</c:v>
                </c:pt>
                <c:pt idx="1219">
                  <c:v>456.58755849999994</c:v>
                </c:pt>
                <c:pt idx="1220">
                  <c:v>456.8075728</c:v>
                </c:pt>
                <c:pt idx="1221">
                  <c:v>457.02759879999996</c:v>
                </c:pt>
                <c:pt idx="1222">
                  <c:v>457.24763639999998</c:v>
                </c:pt>
                <c:pt idx="1223">
                  <c:v>457.46768550000002</c:v>
                </c:pt>
                <c:pt idx="1224">
                  <c:v>457.68774620000005</c:v>
                </c:pt>
                <c:pt idx="1225">
                  <c:v>457.90781849999996</c:v>
                </c:pt>
                <c:pt idx="1226">
                  <c:v>458.12790239999998</c:v>
                </c:pt>
                <c:pt idx="1227">
                  <c:v>458.3479979</c:v>
                </c:pt>
                <c:pt idx="1228">
                  <c:v>458.56810499999995</c:v>
                </c:pt>
                <c:pt idx="1229">
                  <c:v>458.78822359999992</c:v>
                </c:pt>
                <c:pt idx="1230">
                  <c:v>459.00835389999992</c:v>
                </c:pt>
                <c:pt idx="1231">
                  <c:v>459.22849569999994</c:v>
                </c:pt>
                <c:pt idx="1232">
                  <c:v>459.44864919999998</c:v>
                </c:pt>
                <c:pt idx="1233">
                  <c:v>459.66881420000004</c:v>
                </c:pt>
                <c:pt idx="1234">
                  <c:v>459.88899079999999</c:v>
                </c:pt>
                <c:pt idx="1235">
                  <c:v>460.10917899999993</c:v>
                </c:pt>
                <c:pt idx="1236">
                  <c:v>460.32937879999992</c:v>
                </c:pt>
                <c:pt idx="1237">
                  <c:v>460.54959020000001</c:v>
                </c:pt>
                <c:pt idx="1238">
                  <c:v>460.76981320000004</c:v>
                </c:pt>
                <c:pt idx="1239">
                  <c:v>460.99004769999999</c:v>
                </c:pt>
                <c:pt idx="1240">
                  <c:v>461.21029389999995</c:v>
                </c:pt>
                <c:pt idx="1241">
                  <c:v>461.43055169999991</c:v>
                </c:pt>
                <c:pt idx="1242">
                  <c:v>461.65082100000006</c:v>
                </c:pt>
                <c:pt idx="1243">
                  <c:v>461.87110199999995</c:v>
                </c:pt>
                <c:pt idx="1244">
                  <c:v>462.09139459999994</c:v>
                </c:pt>
                <c:pt idx="1245">
                  <c:v>462.31169869999997</c:v>
                </c:pt>
                <c:pt idx="1246">
                  <c:v>462.53201449999995</c:v>
                </c:pt>
                <c:pt idx="1247">
                  <c:v>462.75234180000001</c:v>
                </c:pt>
                <c:pt idx="1248">
                  <c:v>462.97268079999998</c:v>
                </c:pt>
                <c:pt idx="1249">
                  <c:v>463.19303129999992</c:v>
                </c:pt>
                <c:pt idx="1250">
                  <c:v>463.41339349999987</c:v>
                </c:pt>
                <c:pt idx="1251">
                  <c:v>463.63376729999999</c:v>
                </c:pt>
                <c:pt idx="1252">
                  <c:v>463.85415260000002</c:v>
                </c:pt>
                <c:pt idx="1253">
                  <c:v>464.07454960000001</c:v>
                </c:pt>
                <c:pt idx="1254">
                  <c:v>464.29495819999994</c:v>
                </c:pt>
                <c:pt idx="1255">
                  <c:v>464.51537829999995</c:v>
                </c:pt>
                <c:pt idx="1256">
                  <c:v>464.73581009999992</c:v>
                </c:pt>
                <c:pt idx="1257">
                  <c:v>464.95625349999995</c:v>
                </c:pt>
                <c:pt idx="1258">
                  <c:v>465.17670849999996</c:v>
                </c:pt>
                <c:pt idx="1259">
                  <c:v>465.39717510000003</c:v>
                </c:pt>
                <c:pt idx="1260">
                  <c:v>465.61765329999997</c:v>
                </c:pt>
                <c:pt idx="1261">
                  <c:v>465.83814309999997</c:v>
                </c:pt>
                <c:pt idx="1262">
                  <c:v>466.05864450000001</c:v>
                </c:pt>
                <c:pt idx="1263">
                  <c:v>466.27915749999994</c:v>
                </c:pt>
                <c:pt idx="1264">
                  <c:v>466.4996822</c:v>
                </c:pt>
                <c:pt idx="1265">
                  <c:v>466.72021839999991</c:v>
                </c:pt>
                <c:pt idx="1266">
                  <c:v>466.94076630000001</c:v>
                </c:pt>
                <c:pt idx="1267">
                  <c:v>467.16132569999996</c:v>
                </c:pt>
                <c:pt idx="1268">
                  <c:v>467.38189679999999</c:v>
                </c:pt>
                <c:pt idx="1269">
                  <c:v>467.60247950000002</c:v>
                </c:pt>
                <c:pt idx="1270">
                  <c:v>467.82307379999992</c:v>
                </c:pt>
                <c:pt idx="1271">
                  <c:v>468.04367969999998</c:v>
                </c:pt>
                <c:pt idx="1272">
                  <c:v>468.26429730000001</c:v>
                </c:pt>
                <c:pt idx="1273">
                  <c:v>468.48492639999995</c:v>
                </c:pt>
                <c:pt idx="1274">
                  <c:v>468.70556719999996</c:v>
                </c:pt>
                <c:pt idx="1275">
                  <c:v>468.92621959999991</c:v>
                </c:pt>
                <c:pt idx="1276">
                  <c:v>469.14688360000008</c:v>
                </c:pt>
                <c:pt idx="1277">
                  <c:v>469.36755919999996</c:v>
                </c:pt>
                <c:pt idx="1278">
                  <c:v>469.58824639999995</c:v>
                </c:pt>
                <c:pt idx="1279">
                  <c:v>469.8089453</c:v>
                </c:pt>
                <c:pt idx="1280">
                  <c:v>470.0296558</c:v>
                </c:pt>
                <c:pt idx="1281">
                  <c:v>470.25037789999999</c:v>
                </c:pt>
                <c:pt idx="1282">
                  <c:v>470.47111159999986</c:v>
                </c:pt>
                <c:pt idx="1283">
                  <c:v>470.69185689999995</c:v>
                </c:pt>
                <c:pt idx="1284">
                  <c:v>470.91261389999994</c:v>
                </c:pt>
                <c:pt idx="1285">
                  <c:v>471.13338239999996</c:v>
                </c:pt>
                <c:pt idx="1286">
                  <c:v>471.35416260000005</c:v>
                </c:pt>
                <c:pt idx="1287">
                  <c:v>471.57495449999999</c:v>
                </c:pt>
                <c:pt idx="1288">
                  <c:v>471.7957578999999</c:v>
                </c:pt>
                <c:pt idx="1289">
                  <c:v>472.01657299999994</c:v>
                </c:pt>
                <c:pt idx="1290">
                  <c:v>472.23739969999997</c:v>
                </c:pt>
                <c:pt idx="1291">
                  <c:v>472.45823799999994</c:v>
                </c:pt>
                <c:pt idx="1292">
                  <c:v>472.67908799999998</c:v>
                </c:pt>
                <c:pt idx="1293">
                  <c:v>472.89994949999999</c:v>
                </c:pt>
                <c:pt idx="1294">
                  <c:v>473.12082270000002</c:v>
                </c:pt>
                <c:pt idx="1295">
                  <c:v>473.34170760000001</c:v>
                </c:pt>
                <c:pt idx="1296">
                  <c:v>473.56260400000002</c:v>
                </c:pt>
                <c:pt idx="1297">
                  <c:v>473.78351209999994</c:v>
                </c:pt>
                <c:pt idx="1298">
                  <c:v>474.00443190000004</c:v>
                </c:pt>
                <c:pt idx="1299">
                  <c:v>474.22536319999995</c:v>
                </c:pt>
                <c:pt idx="1300">
                  <c:v>474.44630619999992</c:v>
                </c:pt>
                <c:pt idx="1301">
                  <c:v>474.66726080000007</c:v>
                </c:pt>
                <c:pt idx="1302">
                  <c:v>474.88822709999999</c:v>
                </c:pt>
                <c:pt idx="1303">
                  <c:v>475.10920490000001</c:v>
                </c:pt>
                <c:pt idx="1304">
                  <c:v>475.33019449999995</c:v>
                </c:pt>
                <c:pt idx="1305">
                  <c:v>475.55119560000003</c:v>
                </c:pt>
                <c:pt idx="1306">
                  <c:v>475.77220839999995</c:v>
                </c:pt>
                <c:pt idx="1307">
                  <c:v>475.99323279999993</c:v>
                </c:pt>
                <c:pt idx="1308">
                  <c:v>476.21426889999998</c:v>
                </c:pt>
                <c:pt idx="1309">
                  <c:v>476.43531659999991</c:v>
                </c:pt>
                <c:pt idx="1310">
                  <c:v>476.65637589999994</c:v>
                </c:pt>
                <c:pt idx="1311">
                  <c:v>476.8774469</c:v>
                </c:pt>
                <c:pt idx="1312">
                  <c:v>477.09852949999987</c:v>
                </c:pt>
                <c:pt idx="1313">
                  <c:v>477.31962370000002</c:v>
                </c:pt>
                <c:pt idx="1314">
                  <c:v>477.54072960000002</c:v>
                </c:pt>
                <c:pt idx="1315">
                  <c:v>477.76184710000001</c:v>
                </c:pt>
                <c:pt idx="1316">
                  <c:v>477.98297629999996</c:v>
                </c:pt>
                <c:pt idx="1317">
                  <c:v>478.20411709999996</c:v>
                </c:pt>
                <c:pt idx="1318">
                  <c:v>478.42526959999992</c:v>
                </c:pt>
                <c:pt idx="1319">
                  <c:v>478.64643370000005</c:v>
                </c:pt>
                <c:pt idx="1320">
                  <c:v>478.86760940000005</c:v>
                </c:pt>
                <c:pt idx="1321">
                  <c:v>479.08879679999995</c:v>
                </c:pt>
                <c:pt idx="1322">
                  <c:v>479.30999580000002</c:v>
                </c:pt>
                <c:pt idx="1323">
                  <c:v>479.53120649999994</c:v>
                </c:pt>
                <c:pt idx="1324">
                  <c:v>479.75242880000002</c:v>
                </c:pt>
                <c:pt idx="1325">
                  <c:v>479.9736628</c:v>
                </c:pt>
                <c:pt idx="1326">
                  <c:v>480.19490839999997</c:v>
                </c:pt>
                <c:pt idx="1327">
                  <c:v>480.41616559999994</c:v>
                </c:pt>
                <c:pt idx="1328">
                  <c:v>480.63743449999993</c:v>
                </c:pt>
                <c:pt idx="1329">
                  <c:v>480.85871509999993</c:v>
                </c:pt>
                <c:pt idx="1330">
                  <c:v>481.08000729999992</c:v>
                </c:pt>
                <c:pt idx="1331">
                  <c:v>481.30131109999996</c:v>
                </c:pt>
                <c:pt idx="1332">
                  <c:v>481.52262660000002</c:v>
                </c:pt>
                <c:pt idx="1333">
                  <c:v>481.74395379999999</c:v>
                </c:pt>
                <c:pt idx="1334">
                  <c:v>481.9652926</c:v>
                </c:pt>
                <c:pt idx="1335">
                  <c:v>482.18664310000008</c:v>
                </c:pt>
                <c:pt idx="1336">
                  <c:v>482.40800519999999</c:v>
                </c:pt>
                <c:pt idx="1337">
                  <c:v>482.62937899999991</c:v>
                </c:pt>
                <c:pt idx="1338">
                  <c:v>482.8507644</c:v>
                </c:pt>
                <c:pt idx="1339">
                  <c:v>483.07216149999999</c:v>
                </c:pt>
                <c:pt idx="1340">
                  <c:v>483.29357019999992</c:v>
                </c:pt>
                <c:pt idx="1341">
                  <c:v>483.51499059999998</c:v>
                </c:pt>
                <c:pt idx="1342">
                  <c:v>483.73642260000003</c:v>
                </c:pt>
                <c:pt idx="1343">
                  <c:v>483.95786629999998</c:v>
                </c:pt>
                <c:pt idx="1344">
                  <c:v>484.1793217</c:v>
                </c:pt>
                <c:pt idx="1345">
                  <c:v>484.40078869999996</c:v>
                </c:pt>
                <c:pt idx="1346">
                  <c:v>484.6222674</c:v>
                </c:pt>
                <c:pt idx="1347">
                  <c:v>484.84375770000003</c:v>
                </c:pt>
                <c:pt idx="1348">
                  <c:v>485.06525969999996</c:v>
                </c:pt>
                <c:pt idx="1349">
                  <c:v>485.2867733999999</c:v>
                </c:pt>
                <c:pt idx="1350">
                  <c:v>485.50829869999995</c:v>
                </c:pt>
                <c:pt idx="1351">
                  <c:v>485.72983569999997</c:v>
                </c:pt>
                <c:pt idx="1352">
                  <c:v>485.95138429999992</c:v>
                </c:pt>
                <c:pt idx="1353">
                  <c:v>486.17294460000005</c:v>
                </c:pt>
                <c:pt idx="1354">
                  <c:v>486.39451659999992</c:v>
                </c:pt>
                <c:pt idx="1355">
                  <c:v>486.61610019999995</c:v>
                </c:pt>
                <c:pt idx="1356">
                  <c:v>486.8376955</c:v>
                </c:pt>
                <c:pt idx="1357">
                  <c:v>487.0593025</c:v>
                </c:pt>
                <c:pt idx="1358">
                  <c:v>487.2809211</c:v>
                </c:pt>
                <c:pt idx="1359">
                  <c:v>487.50255139999996</c:v>
                </c:pt>
                <c:pt idx="1360">
                  <c:v>487.72419339999999</c:v>
                </c:pt>
                <c:pt idx="1361">
                  <c:v>487.94584700000001</c:v>
                </c:pt>
                <c:pt idx="1362">
                  <c:v>488.1675123</c:v>
                </c:pt>
                <c:pt idx="1363">
                  <c:v>488.3891893</c:v>
                </c:pt>
                <c:pt idx="1364">
                  <c:v>488.61087790000005</c:v>
                </c:pt>
                <c:pt idx="1365">
                  <c:v>488.83257819999994</c:v>
                </c:pt>
                <c:pt idx="1366">
                  <c:v>489.05429020000008</c:v>
                </c:pt>
                <c:pt idx="1367">
                  <c:v>489.2760138999999</c:v>
                </c:pt>
                <c:pt idx="1368">
                  <c:v>489.49774919999999</c:v>
                </c:pt>
                <c:pt idx="1369">
                  <c:v>489.71949619999998</c:v>
                </c:pt>
                <c:pt idx="1370">
                  <c:v>489.94125489999999</c:v>
                </c:pt>
                <c:pt idx="1371">
                  <c:v>490.16302520000005</c:v>
                </c:pt>
                <c:pt idx="1372">
                  <c:v>490.38480729999998</c:v>
                </c:pt>
                <c:pt idx="1373">
                  <c:v>490.60660100000001</c:v>
                </c:pt>
                <c:pt idx="1374">
                  <c:v>490.82840629999993</c:v>
                </c:pt>
                <c:pt idx="1375">
                  <c:v>491.05022340000005</c:v>
                </c:pt>
                <c:pt idx="1376">
                  <c:v>491.2720521</c:v>
                </c:pt>
                <c:pt idx="1377">
                  <c:v>491.49389249999996</c:v>
                </c:pt>
                <c:pt idx="1378">
                  <c:v>491.71574459999999</c:v>
                </c:pt>
                <c:pt idx="1379">
                  <c:v>491.93760839999999</c:v>
                </c:pt>
                <c:pt idx="1380">
                  <c:v>492.15948380000003</c:v>
                </c:pt>
                <c:pt idx="1381">
                  <c:v>492.38137089999992</c:v>
                </c:pt>
                <c:pt idx="1382">
                  <c:v>492.6032697</c:v>
                </c:pt>
                <c:pt idx="1383">
                  <c:v>492.82518019999998</c:v>
                </c:pt>
                <c:pt idx="1384">
                  <c:v>493.04710239999997</c:v>
                </c:pt>
                <c:pt idx="1385">
                  <c:v>493.26903619999996</c:v>
                </c:pt>
                <c:pt idx="1386">
                  <c:v>493.49098179999999</c:v>
                </c:pt>
                <c:pt idx="1387">
                  <c:v>493.71293899999995</c:v>
                </c:pt>
                <c:pt idx="1388">
                  <c:v>493.93490789999993</c:v>
                </c:pt>
                <c:pt idx="1389">
                  <c:v>494.15688849999998</c:v>
                </c:pt>
                <c:pt idx="1390">
                  <c:v>494.37888070000002</c:v>
                </c:pt>
                <c:pt idx="1391">
                  <c:v>494.60088470000011</c:v>
                </c:pt>
                <c:pt idx="1392">
                  <c:v>494.82290030000001</c:v>
                </c:pt>
                <c:pt idx="1393">
                  <c:v>495.04492770000002</c:v>
                </c:pt>
                <c:pt idx="1394">
                  <c:v>495.26696669999995</c:v>
                </c:pt>
                <c:pt idx="1395">
                  <c:v>495.48901739999991</c:v>
                </c:pt>
                <c:pt idx="1396">
                  <c:v>495.71107979999994</c:v>
                </c:pt>
                <c:pt idx="1397">
                  <c:v>495.93315389999987</c:v>
                </c:pt>
                <c:pt idx="1398">
                  <c:v>496.15523969999998</c:v>
                </c:pt>
                <c:pt idx="1399">
                  <c:v>496.37733709999992</c:v>
                </c:pt>
                <c:pt idx="1400">
                  <c:v>496.59944630000001</c:v>
                </c:pt>
                <c:pt idx="1401">
                  <c:v>496.82156709999992</c:v>
                </c:pt>
                <c:pt idx="1402">
                  <c:v>497.04369970000005</c:v>
                </c:pt>
                <c:pt idx="1403">
                  <c:v>497.26584390000005</c:v>
                </c:pt>
                <c:pt idx="1404">
                  <c:v>497.48799989999992</c:v>
                </c:pt>
                <c:pt idx="1405">
                  <c:v>497.71016749999995</c:v>
                </c:pt>
                <c:pt idx="1406">
                  <c:v>497.93234679999995</c:v>
                </c:pt>
                <c:pt idx="1407">
                  <c:v>498.15453780000001</c:v>
                </c:pt>
                <c:pt idx="1408">
                  <c:v>498.37674049999993</c:v>
                </c:pt>
                <c:pt idx="1409">
                  <c:v>498.59895499999993</c:v>
                </c:pt>
                <c:pt idx="1410">
                  <c:v>498.82118109999999</c:v>
                </c:pt>
                <c:pt idx="1411">
                  <c:v>499.04341889999995</c:v>
                </c:pt>
                <c:pt idx="1412">
                  <c:v>499.26566839999998</c:v>
                </c:pt>
                <c:pt idx="1413">
                  <c:v>499.48792959999992</c:v>
                </c:pt>
                <c:pt idx="1414">
                  <c:v>499.71020249999992</c:v>
                </c:pt>
                <c:pt idx="1415">
                  <c:v>499.9324871</c:v>
                </c:pt>
                <c:pt idx="1416">
                  <c:v>500.1547834000001</c:v>
                </c:pt>
                <c:pt idx="1417">
                  <c:v>500.37709139999998</c:v>
                </c:pt>
                <c:pt idx="1418">
                  <c:v>500.5994111</c:v>
                </c:pt>
                <c:pt idx="1419">
                  <c:v>500.82174250000003</c:v>
                </c:pt>
                <c:pt idx="1420">
                  <c:v>501.04408570000004</c:v>
                </c:pt>
                <c:pt idx="1421">
                  <c:v>501.26644049999999</c:v>
                </c:pt>
                <c:pt idx="1422">
                  <c:v>501.48880699999995</c:v>
                </c:pt>
                <c:pt idx="1423">
                  <c:v>501.71118519999999</c:v>
                </c:pt>
                <c:pt idx="1424">
                  <c:v>501.93357519999989</c:v>
                </c:pt>
                <c:pt idx="1425">
                  <c:v>502.15597680000002</c:v>
                </c:pt>
                <c:pt idx="1426">
                  <c:v>502.37839019999996</c:v>
                </c:pt>
                <c:pt idx="1427">
                  <c:v>502.6008152</c:v>
                </c:pt>
                <c:pt idx="1428">
                  <c:v>502.82325199999997</c:v>
                </c:pt>
                <c:pt idx="1429">
                  <c:v>503.04570050000001</c:v>
                </c:pt>
                <c:pt idx="1430">
                  <c:v>503.26816069999995</c:v>
                </c:pt>
                <c:pt idx="1431">
                  <c:v>503.49063260000003</c:v>
                </c:pt>
                <c:pt idx="1432">
                  <c:v>503.71311619999989</c:v>
                </c:pt>
                <c:pt idx="1433">
                  <c:v>503.93561149999994</c:v>
                </c:pt>
                <c:pt idx="1434">
                  <c:v>504.15811849999994</c:v>
                </c:pt>
                <c:pt idx="1435">
                  <c:v>504.38063729999999</c:v>
                </c:pt>
                <c:pt idx="1436">
                  <c:v>504.60316769999997</c:v>
                </c:pt>
                <c:pt idx="1437">
                  <c:v>504.82570989999999</c:v>
                </c:pt>
                <c:pt idx="1438">
                  <c:v>505.04826379999997</c:v>
                </c:pt>
                <c:pt idx="1439">
                  <c:v>505.27082940000003</c:v>
                </c:pt>
                <c:pt idx="1440">
                  <c:v>505.49340669999992</c:v>
                </c:pt>
                <c:pt idx="1441">
                  <c:v>505.71599569999995</c:v>
                </c:pt>
                <c:pt idx="1442">
                  <c:v>505.9385964999999</c:v>
                </c:pt>
                <c:pt idx="1443">
                  <c:v>506.16120899999999</c:v>
                </c:pt>
                <c:pt idx="1444">
                  <c:v>506.3838331</c:v>
                </c:pt>
                <c:pt idx="1445">
                  <c:v>506.606469</c:v>
                </c:pt>
                <c:pt idx="1446">
                  <c:v>506.82911669999999</c:v>
                </c:pt>
                <c:pt idx="1447">
                  <c:v>507.05177599999996</c:v>
                </c:pt>
                <c:pt idx="1448">
                  <c:v>507.27444709999997</c:v>
                </c:pt>
                <c:pt idx="1449">
                  <c:v>507.49712989999989</c:v>
                </c:pt>
                <c:pt idx="1450">
                  <c:v>507.71982440000005</c:v>
                </c:pt>
                <c:pt idx="1451">
                  <c:v>507.9425306</c:v>
                </c:pt>
                <c:pt idx="1452">
                  <c:v>508.16524859999998</c:v>
                </c:pt>
                <c:pt idx="1453">
                  <c:v>508.38797819999996</c:v>
                </c:pt>
                <c:pt idx="1454">
                  <c:v>508.61071959999992</c:v>
                </c:pt>
                <c:pt idx="1455">
                  <c:v>508.83347279999992</c:v>
                </c:pt>
                <c:pt idx="1456">
                  <c:v>509.05623759999992</c:v>
                </c:pt>
                <c:pt idx="1457">
                  <c:v>509.27901419999995</c:v>
                </c:pt>
                <c:pt idx="1458">
                  <c:v>509.5018025</c:v>
                </c:pt>
                <c:pt idx="1459">
                  <c:v>509.7246025</c:v>
                </c:pt>
                <c:pt idx="1460">
                  <c:v>509.94741429999999</c:v>
                </c:pt>
                <c:pt idx="1461">
                  <c:v>510.1702378</c:v>
                </c:pt>
                <c:pt idx="1462">
                  <c:v>510.39307299999996</c:v>
                </c:pt>
                <c:pt idx="1463">
                  <c:v>510.61591989999999</c:v>
                </c:pt>
                <c:pt idx="1464">
                  <c:v>510.83877859999996</c:v>
                </c:pt>
                <c:pt idx="1465">
                  <c:v>511.06164899999999</c:v>
                </c:pt>
                <c:pt idx="1466">
                  <c:v>511.28453109999992</c:v>
                </c:pt>
                <c:pt idx="1467">
                  <c:v>511.50742500000001</c:v>
                </c:pt>
                <c:pt idx="1468">
                  <c:v>511.73033059999995</c:v>
                </c:pt>
                <c:pt idx="1469">
                  <c:v>511.95324789999995</c:v>
                </c:pt>
                <c:pt idx="1470">
                  <c:v>512.17617700000005</c:v>
                </c:pt>
                <c:pt idx="1471">
                  <c:v>512.39911779999989</c:v>
                </c:pt>
                <c:pt idx="1472">
                  <c:v>512.62207039999998</c:v>
                </c:pt>
                <c:pt idx="1473">
                  <c:v>512.84503459999996</c:v>
                </c:pt>
                <c:pt idx="1474">
                  <c:v>513.06801059999998</c:v>
                </c:pt>
                <c:pt idx="1475">
                  <c:v>513.29099840000003</c:v>
                </c:pt>
                <c:pt idx="1476">
                  <c:v>513.51399790000005</c:v>
                </c:pt>
                <c:pt idx="1477">
                  <c:v>513.73700909999991</c:v>
                </c:pt>
                <c:pt idx="1478">
                  <c:v>513.96003199999996</c:v>
                </c:pt>
                <c:pt idx="1479">
                  <c:v>514.18306670000004</c:v>
                </c:pt>
                <c:pt idx="1480">
                  <c:v>514.40611319999994</c:v>
                </c:pt>
                <c:pt idx="1481">
                  <c:v>514.62917140000002</c:v>
                </c:pt>
                <c:pt idx="1482">
                  <c:v>514.85224129999972</c:v>
                </c:pt>
                <c:pt idx="1483">
                  <c:v>515.07532289999983</c:v>
                </c:pt>
                <c:pt idx="1484">
                  <c:v>515.29841639999995</c:v>
                </c:pt>
                <c:pt idx="1485">
                  <c:v>515.52152149999972</c:v>
                </c:pt>
                <c:pt idx="1486">
                  <c:v>515.74463839999999</c:v>
                </c:pt>
                <c:pt idx="1487">
                  <c:v>515.96776699999987</c:v>
                </c:pt>
                <c:pt idx="1488">
                  <c:v>516.19090740000001</c:v>
                </c:pt>
                <c:pt idx="1489">
                  <c:v>516.41405950000001</c:v>
                </c:pt>
                <c:pt idx="1490">
                  <c:v>516.63722339999981</c:v>
                </c:pt>
                <c:pt idx="1491">
                  <c:v>516.86039899999992</c:v>
                </c:pt>
                <c:pt idx="1492">
                  <c:v>517.08358639999994</c:v>
                </c:pt>
                <c:pt idx="1493">
                  <c:v>517.30678550000005</c:v>
                </c:pt>
                <c:pt idx="1494">
                  <c:v>517.52999639999996</c:v>
                </c:pt>
                <c:pt idx="1495">
                  <c:v>517.75321899999983</c:v>
                </c:pt>
                <c:pt idx="1496">
                  <c:v>517.9764533</c:v>
                </c:pt>
                <c:pt idx="1497">
                  <c:v>518.19969939999999</c:v>
                </c:pt>
                <c:pt idx="1498">
                  <c:v>518.42295729999989</c:v>
                </c:pt>
                <c:pt idx="1499">
                  <c:v>518.64622689999976</c:v>
                </c:pt>
                <c:pt idx="1500">
                  <c:v>518.86950829999989</c:v>
                </c:pt>
                <c:pt idx="1501">
                  <c:v>519.09280139999998</c:v>
                </c:pt>
                <c:pt idx="1502">
                  <c:v>519.31610619999992</c:v>
                </c:pt>
                <c:pt idx="1503">
                  <c:v>519.53942289999986</c:v>
                </c:pt>
                <c:pt idx="1504">
                  <c:v>519.76275120000003</c:v>
                </c:pt>
                <c:pt idx="1505">
                  <c:v>519.98609139999996</c:v>
                </c:pt>
                <c:pt idx="1506">
                  <c:v>520.20944320000012</c:v>
                </c:pt>
                <c:pt idx="1507">
                  <c:v>520.43280689999972</c:v>
                </c:pt>
                <c:pt idx="1508">
                  <c:v>520.65618229999984</c:v>
                </c:pt>
                <c:pt idx="1509">
                  <c:v>520.87956939999992</c:v>
                </c:pt>
                <c:pt idx="1510">
                  <c:v>521.1029683999999</c:v>
                </c:pt>
                <c:pt idx="1511">
                  <c:v>521.32637899999997</c:v>
                </c:pt>
                <c:pt idx="1512">
                  <c:v>521.54980149999983</c:v>
                </c:pt>
                <c:pt idx="1513">
                  <c:v>521.7732357000001</c:v>
                </c:pt>
                <c:pt idx="1514">
                  <c:v>521.99668159999999</c:v>
                </c:pt>
                <c:pt idx="1515">
                  <c:v>522.22013930000003</c:v>
                </c:pt>
                <c:pt idx="1516">
                  <c:v>522.44360879999988</c:v>
                </c:pt>
                <c:pt idx="1517">
                  <c:v>522.66708999999992</c:v>
                </c:pt>
                <c:pt idx="1518">
                  <c:v>522.89058299999999</c:v>
                </c:pt>
                <c:pt idx="1519">
                  <c:v>523.11408779999999</c:v>
                </c:pt>
                <c:pt idx="1520">
                  <c:v>523.33760429999973</c:v>
                </c:pt>
                <c:pt idx="1521">
                  <c:v>523.56113259999984</c:v>
                </c:pt>
                <c:pt idx="1522">
                  <c:v>523.7846727000001</c:v>
                </c:pt>
                <c:pt idx="1523">
                  <c:v>524.00822449999987</c:v>
                </c:pt>
                <c:pt idx="1524">
                  <c:v>524.23178810000002</c:v>
                </c:pt>
                <c:pt idx="1525">
                  <c:v>524.4553633999999</c:v>
                </c:pt>
                <c:pt idx="1526">
                  <c:v>524.67895050000016</c:v>
                </c:pt>
                <c:pt idx="1527">
                  <c:v>524.90254939999988</c:v>
                </c:pt>
                <c:pt idx="1528">
                  <c:v>525.12616009999988</c:v>
                </c:pt>
                <c:pt idx="1529">
                  <c:v>525.34978249999983</c:v>
                </c:pt>
                <c:pt idx="1530">
                  <c:v>525.57341670000005</c:v>
                </c:pt>
                <c:pt idx="1531">
                  <c:v>525.79706269999997</c:v>
                </c:pt>
                <c:pt idx="1532">
                  <c:v>526.02072039999996</c:v>
                </c:pt>
                <c:pt idx="1533">
                  <c:v>526.24438989999999</c:v>
                </c:pt>
                <c:pt idx="1534">
                  <c:v>526.46807120000005</c:v>
                </c:pt>
                <c:pt idx="1535">
                  <c:v>526.69176430000005</c:v>
                </c:pt>
                <c:pt idx="1536">
                  <c:v>526.91546909999988</c:v>
                </c:pt>
                <c:pt idx="1537">
                  <c:v>527.13918569999998</c:v>
                </c:pt>
                <c:pt idx="1538">
                  <c:v>527.36291409999978</c:v>
                </c:pt>
                <c:pt idx="1539">
                  <c:v>527.5866542</c:v>
                </c:pt>
                <c:pt idx="1540">
                  <c:v>527.81040619999987</c:v>
                </c:pt>
                <c:pt idx="1541">
                  <c:v>528.03416989999994</c:v>
                </c:pt>
                <c:pt idx="1542">
                  <c:v>528.25794539999993</c:v>
                </c:pt>
                <c:pt idx="1543">
                  <c:v>528.4817326000001</c:v>
                </c:pt>
                <c:pt idx="1544">
                  <c:v>528.70553170000005</c:v>
                </c:pt>
                <c:pt idx="1545">
                  <c:v>528.92934249999996</c:v>
                </c:pt>
                <c:pt idx="1546">
                  <c:v>529.15316509999991</c:v>
                </c:pt>
                <c:pt idx="1547">
                  <c:v>529.37699950000001</c:v>
                </c:pt>
                <c:pt idx="1548">
                  <c:v>529.60084560000007</c:v>
                </c:pt>
                <c:pt idx="1549">
                  <c:v>529.82470360000002</c:v>
                </c:pt>
                <c:pt idx="1550">
                  <c:v>530.04857330000004</c:v>
                </c:pt>
                <c:pt idx="1551">
                  <c:v>530.27245479999999</c:v>
                </c:pt>
                <c:pt idx="1552">
                  <c:v>530.49634809999998</c:v>
                </c:pt>
                <c:pt idx="1553">
                  <c:v>530.72025309999992</c:v>
                </c:pt>
                <c:pt idx="1554">
                  <c:v>530.94416999999987</c:v>
                </c:pt>
                <c:pt idx="1555">
                  <c:v>531.16809860000001</c:v>
                </c:pt>
                <c:pt idx="1556">
                  <c:v>531.39203909999992</c:v>
                </c:pt>
                <c:pt idx="1557">
                  <c:v>531.61599130000002</c:v>
                </c:pt>
                <c:pt idx="1558">
                  <c:v>531.83995529999993</c:v>
                </c:pt>
                <c:pt idx="1559">
                  <c:v>532.06393109999999</c:v>
                </c:pt>
                <c:pt idx="1560">
                  <c:v>532.28791860000001</c:v>
                </c:pt>
                <c:pt idx="1561">
                  <c:v>532.51191799999992</c:v>
                </c:pt>
                <c:pt idx="1562">
                  <c:v>532.73592919999987</c:v>
                </c:pt>
                <c:pt idx="1563">
                  <c:v>532.9599520999999</c:v>
                </c:pt>
                <c:pt idx="1564">
                  <c:v>533.18398680000007</c:v>
                </c:pt>
                <c:pt idx="1565">
                  <c:v>533.40803340000002</c:v>
                </c:pt>
                <c:pt idx="1566">
                  <c:v>533.63209169999993</c:v>
                </c:pt>
                <c:pt idx="1567">
                  <c:v>533.85616179999977</c:v>
                </c:pt>
                <c:pt idx="1568">
                  <c:v>534.08024369999998</c:v>
                </c:pt>
                <c:pt idx="1569">
                  <c:v>534.30433740000001</c:v>
                </c:pt>
                <c:pt idx="1570">
                  <c:v>534.52844289999996</c:v>
                </c:pt>
                <c:pt idx="1571">
                  <c:v>534.75256019999972</c:v>
                </c:pt>
                <c:pt idx="1572">
                  <c:v>534.97668920000001</c:v>
                </c:pt>
                <c:pt idx="1573">
                  <c:v>535.20083010000008</c:v>
                </c:pt>
                <c:pt idx="1574">
                  <c:v>535.42498279999984</c:v>
                </c:pt>
                <c:pt idx="1575">
                  <c:v>535.64914729999998</c:v>
                </c:pt>
                <c:pt idx="1576">
                  <c:v>535.87332349999997</c:v>
                </c:pt>
                <c:pt idx="1577">
                  <c:v>536.09751159999996</c:v>
                </c:pt>
                <c:pt idx="1578">
                  <c:v>536.32171149999988</c:v>
                </c:pt>
                <c:pt idx="1579">
                  <c:v>536.54592309999987</c:v>
                </c:pt>
                <c:pt idx="1580">
                  <c:v>536.77014660000009</c:v>
                </c:pt>
                <c:pt idx="1581">
                  <c:v>536.99438180000004</c:v>
                </c:pt>
                <c:pt idx="1582">
                  <c:v>537.2186289</c:v>
                </c:pt>
                <c:pt idx="1583">
                  <c:v>537.44288779999988</c:v>
                </c:pt>
                <c:pt idx="1584">
                  <c:v>537.66715839999972</c:v>
                </c:pt>
                <c:pt idx="1585">
                  <c:v>537.89144090000002</c:v>
                </c:pt>
                <c:pt idx="1586">
                  <c:v>538.11573520000013</c:v>
                </c:pt>
                <c:pt idx="1587">
                  <c:v>538.34004129999994</c:v>
                </c:pt>
                <c:pt idx="1588">
                  <c:v>538.56435920000001</c:v>
                </c:pt>
                <c:pt idx="1589">
                  <c:v>538.78868880000005</c:v>
                </c:pt>
                <c:pt idx="1590">
                  <c:v>539.01303030000008</c:v>
                </c:pt>
                <c:pt idx="1591">
                  <c:v>539.23738360000004</c:v>
                </c:pt>
                <c:pt idx="1592">
                  <c:v>539.4617487999999</c:v>
                </c:pt>
                <c:pt idx="1593">
                  <c:v>539.68612569999993</c:v>
                </c:pt>
                <c:pt idx="1594">
                  <c:v>539.9105143999999</c:v>
                </c:pt>
                <c:pt idx="1595">
                  <c:v>540.13491490000001</c:v>
                </c:pt>
                <c:pt idx="1596">
                  <c:v>540.3593272999999</c:v>
                </c:pt>
                <c:pt idx="1597">
                  <c:v>540.5837514000001</c:v>
                </c:pt>
                <c:pt idx="1598">
                  <c:v>540.80818739999984</c:v>
                </c:pt>
                <c:pt idx="1599">
                  <c:v>541.03263519999985</c:v>
                </c:pt>
                <c:pt idx="1600">
                  <c:v>541.25709479999989</c:v>
                </c:pt>
                <c:pt idx="1601">
                  <c:v>541.48156619999986</c:v>
                </c:pt>
                <c:pt idx="1602">
                  <c:v>541.70604939999998</c:v>
                </c:pt>
                <c:pt idx="1603">
                  <c:v>541.93054439999992</c:v>
                </c:pt>
                <c:pt idx="1604">
                  <c:v>542.15505129999997</c:v>
                </c:pt>
                <c:pt idx="1605">
                  <c:v>542.37956989999986</c:v>
                </c:pt>
                <c:pt idx="1606">
                  <c:v>542.60410039999999</c:v>
                </c:pt>
                <c:pt idx="1607">
                  <c:v>542.82864269999993</c:v>
                </c:pt>
                <c:pt idx="1608">
                  <c:v>543.05319679999991</c:v>
                </c:pt>
                <c:pt idx="1609">
                  <c:v>543.27776270000004</c:v>
                </c:pt>
                <c:pt idx="1610">
                  <c:v>543.50234049999983</c:v>
                </c:pt>
                <c:pt idx="1611">
                  <c:v>543.72693000000004</c:v>
                </c:pt>
                <c:pt idx="1612">
                  <c:v>543.95153139999991</c:v>
                </c:pt>
                <c:pt idx="1613">
                  <c:v>544.17614460000004</c:v>
                </c:pt>
                <c:pt idx="1614">
                  <c:v>544.40076969999996</c:v>
                </c:pt>
                <c:pt idx="1615">
                  <c:v>544.62540650000005</c:v>
                </c:pt>
                <c:pt idx="1616">
                  <c:v>544.85005519999993</c:v>
                </c:pt>
                <c:pt idx="1617">
                  <c:v>545.07471570000007</c:v>
                </c:pt>
                <c:pt idx="1618">
                  <c:v>545.29938800000014</c:v>
                </c:pt>
                <c:pt idx="1619">
                  <c:v>545.52407210000001</c:v>
                </c:pt>
                <c:pt idx="1620">
                  <c:v>545.74876810000001</c:v>
                </c:pt>
                <c:pt idx="1621">
                  <c:v>545.97347590000015</c:v>
                </c:pt>
                <c:pt idx="1622">
                  <c:v>546.19819550000011</c:v>
                </c:pt>
                <c:pt idx="1623">
                  <c:v>546.42292689999977</c:v>
                </c:pt>
                <c:pt idx="1624">
                  <c:v>546.64767019999988</c:v>
                </c:pt>
                <c:pt idx="1625">
                  <c:v>546.87242519999973</c:v>
                </c:pt>
                <c:pt idx="1626">
                  <c:v>547.09719219999988</c:v>
                </c:pt>
                <c:pt idx="1627">
                  <c:v>547.3219709</c:v>
                </c:pt>
                <c:pt idx="1628">
                  <c:v>547.5467615</c:v>
                </c:pt>
                <c:pt idx="1629">
                  <c:v>547.77156390000005</c:v>
                </c:pt>
                <c:pt idx="1630">
                  <c:v>547.99637810000002</c:v>
                </c:pt>
                <c:pt idx="1631">
                  <c:v>548.22120419999987</c:v>
                </c:pt>
                <c:pt idx="1632">
                  <c:v>548.44604209999989</c:v>
                </c:pt>
                <c:pt idx="1633">
                  <c:v>548.67089180000005</c:v>
                </c:pt>
                <c:pt idx="1634">
                  <c:v>548.89575339999999</c:v>
                </c:pt>
                <c:pt idx="1635">
                  <c:v>549.12062679999985</c:v>
                </c:pt>
                <c:pt idx="1636">
                  <c:v>549.34551199999987</c:v>
                </c:pt>
                <c:pt idx="1637">
                  <c:v>549.57040910000001</c:v>
                </c:pt>
                <c:pt idx="1638">
                  <c:v>549.79531799999995</c:v>
                </c:pt>
                <c:pt idx="1639">
                  <c:v>550.02023869999994</c:v>
                </c:pt>
                <c:pt idx="1640">
                  <c:v>550.24517130000004</c:v>
                </c:pt>
                <c:pt idx="1641">
                  <c:v>550.47011569999984</c:v>
                </c:pt>
                <c:pt idx="1642">
                  <c:v>550.69507190000013</c:v>
                </c:pt>
                <c:pt idx="1643">
                  <c:v>550.92003999999997</c:v>
                </c:pt>
                <c:pt idx="1644">
                  <c:v>551.14501989999985</c:v>
                </c:pt>
                <c:pt idx="1645">
                  <c:v>551.37001169999996</c:v>
                </c:pt>
                <c:pt idx="1646">
                  <c:v>551.5950153</c:v>
                </c:pt>
                <c:pt idx="1647">
                  <c:v>551.82003069999996</c:v>
                </c:pt>
                <c:pt idx="1648">
                  <c:v>552.04505799999993</c:v>
                </c:pt>
                <c:pt idx="1649">
                  <c:v>552.27009710000004</c:v>
                </c:pt>
                <c:pt idx="1650">
                  <c:v>552.49514809999994</c:v>
                </c:pt>
                <c:pt idx="1651">
                  <c:v>552.72021089999987</c:v>
                </c:pt>
                <c:pt idx="1652">
                  <c:v>552.94528559999992</c:v>
                </c:pt>
                <c:pt idx="1653">
                  <c:v>553.17037200000016</c:v>
                </c:pt>
                <c:pt idx="1654">
                  <c:v>553.39547040000002</c:v>
                </c:pt>
                <c:pt idx="1655">
                  <c:v>553.62058060000004</c:v>
                </c:pt>
                <c:pt idx="1656">
                  <c:v>553.84570259999998</c:v>
                </c:pt>
                <c:pt idx="1657">
                  <c:v>554.07083650000015</c:v>
                </c:pt>
                <c:pt idx="1658">
                  <c:v>554.29598220000014</c:v>
                </c:pt>
                <c:pt idx="1659">
                  <c:v>554.5211397999999</c:v>
                </c:pt>
                <c:pt idx="1660">
                  <c:v>554.74630920000004</c:v>
                </c:pt>
                <c:pt idx="1661">
                  <c:v>554.97149049999996</c:v>
                </c:pt>
                <c:pt idx="1662">
                  <c:v>555.19668360000003</c:v>
                </c:pt>
                <c:pt idx="1663">
                  <c:v>555.42188859999999</c:v>
                </c:pt>
                <c:pt idx="1664">
                  <c:v>555.64710539999987</c:v>
                </c:pt>
                <c:pt idx="1665">
                  <c:v>555.87233409999999</c:v>
                </c:pt>
                <c:pt idx="1666">
                  <c:v>556.09757460000003</c:v>
                </c:pt>
                <c:pt idx="1667">
                  <c:v>556.32282699999985</c:v>
                </c:pt>
                <c:pt idx="1668">
                  <c:v>556.54809120000004</c:v>
                </c:pt>
                <c:pt idx="1669">
                  <c:v>556.77336730000013</c:v>
                </c:pt>
                <c:pt idx="1670">
                  <c:v>556.99865520000003</c:v>
                </c:pt>
                <c:pt idx="1671">
                  <c:v>557.22395500000005</c:v>
                </c:pt>
                <c:pt idx="1672">
                  <c:v>557.44926659999987</c:v>
                </c:pt>
                <c:pt idx="1673">
                  <c:v>557.67459010000005</c:v>
                </c:pt>
                <c:pt idx="1674">
                  <c:v>557.89992549999988</c:v>
                </c:pt>
                <c:pt idx="1675">
                  <c:v>558.12527269999998</c:v>
                </c:pt>
                <c:pt idx="1676">
                  <c:v>558.35063179999986</c:v>
                </c:pt>
                <c:pt idx="1677">
                  <c:v>558.5760027</c:v>
                </c:pt>
                <c:pt idx="1678">
                  <c:v>558.80138550000004</c:v>
                </c:pt>
                <c:pt idx="1679">
                  <c:v>559.02678019999996</c:v>
                </c:pt>
                <c:pt idx="1680">
                  <c:v>559.25218669999992</c:v>
                </c:pt>
                <c:pt idx="1681">
                  <c:v>559.47760509999989</c:v>
                </c:pt>
                <c:pt idx="1682">
                  <c:v>559.70303530000012</c:v>
                </c:pt>
                <c:pt idx="1683">
                  <c:v>559.92847740000002</c:v>
                </c:pt>
                <c:pt idx="1684">
                  <c:v>560.15393140000003</c:v>
                </c:pt>
                <c:pt idx="1685">
                  <c:v>560.37939719999997</c:v>
                </c:pt>
                <c:pt idx="1686">
                  <c:v>560.60487490000014</c:v>
                </c:pt>
                <c:pt idx="1687">
                  <c:v>560.83036439999989</c:v>
                </c:pt>
                <c:pt idx="1688">
                  <c:v>561.05586579999988</c:v>
                </c:pt>
                <c:pt idx="1689">
                  <c:v>561.28137910000009</c:v>
                </c:pt>
                <c:pt idx="1690">
                  <c:v>561.50690429999997</c:v>
                </c:pt>
                <c:pt idx="1691">
                  <c:v>561.7324413</c:v>
                </c:pt>
                <c:pt idx="1692">
                  <c:v>561.95799019999993</c:v>
                </c:pt>
                <c:pt idx="1693">
                  <c:v>562.18355090000011</c:v>
                </c:pt>
                <c:pt idx="1694">
                  <c:v>562.40912359999993</c:v>
                </c:pt>
                <c:pt idx="1695">
                  <c:v>562.63470800000005</c:v>
                </c:pt>
                <c:pt idx="1696">
                  <c:v>562.8603043999999</c:v>
                </c:pt>
                <c:pt idx="1697">
                  <c:v>563.08591260000003</c:v>
                </c:pt>
                <c:pt idx="1698">
                  <c:v>563.31153269999993</c:v>
                </c:pt>
                <c:pt idx="1699">
                  <c:v>563.53716469999972</c:v>
                </c:pt>
                <c:pt idx="1700">
                  <c:v>563.76280859999997</c:v>
                </c:pt>
                <c:pt idx="1701">
                  <c:v>563.98846430000003</c:v>
                </c:pt>
                <c:pt idx="1702">
                  <c:v>564.21413189999998</c:v>
                </c:pt>
                <c:pt idx="1703">
                  <c:v>564.43981129999997</c:v>
                </c:pt>
                <c:pt idx="1704">
                  <c:v>564.66550269999993</c:v>
                </c:pt>
                <c:pt idx="1705">
                  <c:v>564.89120589999993</c:v>
                </c:pt>
                <c:pt idx="1706">
                  <c:v>565.11692099999993</c:v>
                </c:pt>
                <c:pt idx="1707">
                  <c:v>565.34264799999983</c:v>
                </c:pt>
                <c:pt idx="1708">
                  <c:v>565.56838679999998</c:v>
                </c:pt>
                <c:pt idx="1709">
                  <c:v>565.79413750000015</c:v>
                </c:pt>
                <c:pt idx="1710">
                  <c:v>566.01990009999997</c:v>
                </c:pt>
                <c:pt idx="1711">
                  <c:v>566.24567460000003</c:v>
                </c:pt>
                <c:pt idx="1712">
                  <c:v>566.47146099999998</c:v>
                </c:pt>
                <c:pt idx="1713">
                  <c:v>566.69725919999985</c:v>
                </c:pt>
                <c:pt idx="1714">
                  <c:v>566.92306939999992</c:v>
                </c:pt>
                <c:pt idx="1715">
                  <c:v>567.14889140000002</c:v>
                </c:pt>
                <c:pt idx="1716">
                  <c:v>567.37472519999983</c:v>
                </c:pt>
                <c:pt idx="1717">
                  <c:v>567.60057099999995</c:v>
                </c:pt>
                <c:pt idx="1718">
                  <c:v>567.82642869999972</c:v>
                </c:pt>
                <c:pt idx="1719">
                  <c:v>568.05229819999988</c:v>
                </c:pt>
                <c:pt idx="1720">
                  <c:v>568.27817960000016</c:v>
                </c:pt>
                <c:pt idx="1721">
                  <c:v>568.50407289999998</c:v>
                </c:pt>
                <c:pt idx="1722">
                  <c:v>568.72997810000004</c:v>
                </c:pt>
                <c:pt idx="1723">
                  <c:v>568.95589519999987</c:v>
                </c:pt>
                <c:pt idx="1724">
                  <c:v>569.18182420000005</c:v>
                </c:pt>
                <c:pt idx="1725">
                  <c:v>569.40776499999993</c:v>
                </c:pt>
                <c:pt idx="1726">
                  <c:v>569.6337178</c:v>
                </c:pt>
                <c:pt idx="1727">
                  <c:v>569.85968239999988</c:v>
                </c:pt>
                <c:pt idx="1728">
                  <c:v>570.0856589</c:v>
                </c:pt>
                <c:pt idx="1729">
                  <c:v>570.31164729999989</c:v>
                </c:pt>
                <c:pt idx="1730">
                  <c:v>570.5376475999999</c:v>
                </c:pt>
                <c:pt idx="1731">
                  <c:v>570.76365979999991</c:v>
                </c:pt>
                <c:pt idx="1732">
                  <c:v>570.98968390000005</c:v>
                </c:pt>
                <c:pt idx="1733">
                  <c:v>571.21571989999984</c:v>
                </c:pt>
                <c:pt idx="1734">
                  <c:v>571.4417676999999</c:v>
                </c:pt>
                <c:pt idx="1735">
                  <c:v>571.66782749999993</c:v>
                </c:pt>
                <c:pt idx="1736">
                  <c:v>571.8938991</c:v>
                </c:pt>
                <c:pt idx="1737">
                  <c:v>572.11998270000004</c:v>
                </c:pt>
                <c:pt idx="1738">
                  <c:v>572.34607809999989</c:v>
                </c:pt>
                <c:pt idx="1739">
                  <c:v>572.57218550000005</c:v>
                </c:pt>
                <c:pt idx="1740">
                  <c:v>572.79830470000013</c:v>
                </c:pt>
                <c:pt idx="1741">
                  <c:v>573.02443579999999</c:v>
                </c:pt>
                <c:pt idx="1742">
                  <c:v>573.25057890000005</c:v>
                </c:pt>
                <c:pt idx="1743">
                  <c:v>573.47673380000003</c:v>
                </c:pt>
                <c:pt idx="1744">
                  <c:v>573.70290060000002</c:v>
                </c:pt>
                <c:pt idx="1745">
                  <c:v>573.92907939999998</c:v>
                </c:pt>
                <c:pt idx="1746">
                  <c:v>574.15526999999986</c:v>
                </c:pt>
                <c:pt idx="1747">
                  <c:v>574.38147249999997</c:v>
                </c:pt>
                <c:pt idx="1748">
                  <c:v>574.60768700000006</c:v>
                </c:pt>
                <c:pt idx="1749">
                  <c:v>574.83391329999984</c:v>
                </c:pt>
                <c:pt idx="1750">
                  <c:v>575.06015149999985</c:v>
                </c:pt>
                <c:pt idx="1751">
                  <c:v>575.28640170000017</c:v>
                </c:pt>
                <c:pt idx="1752">
                  <c:v>575.51266369999985</c:v>
                </c:pt>
                <c:pt idx="1753">
                  <c:v>575.7389376000001</c:v>
                </c:pt>
                <c:pt idx="1754">
                  <c:v>575.96522349999975</c:v>
                </c:pt>
                <c:pt idx="1755">
                  <c:v>576.19152129999998</c:v>
                </c:pt>
                <c:pt idx="1756">
                  <c:v>576.41783090000001</c:v>
                </c:pt>
                <c:pt idx="1757">
                  <c:v>576.64415250000002</c:v>
                </c:pt>
                <c:pt idx="1758">
                  <c:v>576.87048600000003</c:v>
                </c:pt>
                <c:pt idx="1759">
                  <c:v>577.09683130000008</c:v>
                </c:pt>
                <c:pt idx="1760">
                  <c:v>577.32318859999998</c:v>
                </c:pt>
                <c:pt idx="1761">
                  <c:v>577.54955779999989</c:v>
                </c:pt>
                <c:pt idx="1762">
                  <c:v>577.77593900000011</c:v>
                </c:pt>
                <c:pt idx="1763">
                  <c:v>578.00233200000002</c:v>
                </c:pt>
                <c:pt idx="1764">
                  <c:v>578.22873689999994</c:v>
                </c:pt>
                <c:pt idx="1765">
                  <c:v>578.45515379999972</c:v>
                </c:pt>
                <c:pt idx="1766">
                  <c:v>578.68158249999999</c:v>
                </c:pt>
                <c:pt idx="1767">
                  <c:v>578.9080232</c:v>
                </c:pt>
                <c:pt idx="1768">
                  <c:v>579.13447580000002</c:v>
                </c:pt>
                <c:pt idx="1769">
                  <c:v>579.36094029999992</c:v>
                </c:pt>
                <c:pt idx="1770">
                  <c:v>579.58741669999984</c:v>
                </c:pt>
                <c:pt idx="1771">
                  <c:v>579.81390499999998</c:v>
                </c:pt>
                <c:pt idx="1772">
                  <c:v>580.04040520000001</c:v>
                </c:pt>
                <c:pt idx="1773">
                  <c:v>580.2669173999999</c:v>
                </c:pt>
                <c:pt idx="1774">
                  <c:v>580.49344150000013</c:v>
                </c:pt>
                <c:pt idx="1775">
                  <c:v>580.71997750000014</c:v>
                </c:pt>
                <c:pt idx="1776">
                  <c:v>580.94652539999981</c:v>
                </c:pt>
                <c:pt idx="1777">
                  <c:v>581.17308519999995</c:v>
                </c:pt>
                <c:pt idx="1778">
                  <c:v>581.39965699999993</c:v>
                </c:pt>
                <c:pt idx="1779">
                  <c:v>581.62624059999996</c:v>
                </c:pt>
                <c:pt idx="1780">
                  <c:v>581.85283619999984</c:v>
                </c:pt>
                <c:pt idx="1781">
                  <c:v>582.07944370000007</c:v>
                </c:pt>
                <c:pt idx="1782">
                  <c:v>582.30606319999993</c:v>
                </c:pt>
                <c:pt idx="1783">
                  <c:v>582.53269449999993</c:v>
                </c:pt>
                <c:pt idx="1784">
                  <c:v>582.75933780000003</c:v>
                </c:pt>
                <c:pt idx="1785">
                  <c:v>582.98599300000001</c:v>
                </c:pt>
                <c:pt idx="1786">
                  <c:v>583.21266009999988</c:v>
                </c:pt>
                <c:pt idx="1787">
                  <c:v>583.43933919999984</c:v>
                </c:pt>
                <c:pt idx="1788">
                  <c:v>583.66603020000002</c:v>
                </c:pt>
                <c:pt idx="1789">
                  <c:v>583.89273309999999</c:v>
                </c:pt>
                <c:pt idx="1790">
                  <c:v>584.11944789999984</c:v>
                </c:pt>
                <c:pt idx="1791">
                  <c:v>584.34617469999989</c:v>
                </c:pt>
                <c:pt idx="1792">
                  <c:v>584.57291329999998</c:v>
                </c:pt>
                <c:pt idx="1793">
                  <c:v>584.79966400000001</c:v>
                </c:pt>
                <c:pt idx="1794">
                  <c:v>585.02642649999984</c:v>
                </c:pt>
                <c:pt idx="1795">
                  <c:v>585.25320099999999</c:v>
                </c:pt>
                <c:pt idx="1796">
                  <c:v>585.47998740000003</c:v>
                </c:pt>
                <c:pt idx="1797">
                  <c:v>585.70678569999995</c:v>
                </c:pt>
                <c:pt idx="1798">
                  <c:v>585.93359599999997</c:v>
                </c:pt>
                <c:pt idx="1799">
                  <c:v>586.16041819999987</c:v>
                </c:pt>
                <c:pt idx="1800">
                  <c:v>586.38725229999989</c:v>
                </c:pt>
                <c:pt idx="1801">
                  <c:v>586.61409839999999</c:v>
                </c:pt>
                <c:pt idx="1802">
                  <c:v>586.84095639999987</c:v>
                </c:pt>
                <c:pt idx="1803">
                  <c:v>587.06782629999987</c:v>
                </c:pt>
                <c:pt idx="1804">
                  <c:v>587.29470819999995</c:v>
                </c:pt>
                <c:pt idx="1805">
                  <c:v>587.52160199999992</c:v>
                </c:pt>
                <c:pt idx="1806">
                  <c:v>587.7485077</c:v>
                </c:pt>
                <c:pt idx="1807">
                  <c:v>587.97542539999984</c:v>
                </c:pt>
                <c:pt idx="1808">
                  <c:v>588.20235500000001</c:v>
                </c:pt>
                <c:pt idx="1809">
                  <c:v>588.42929649999985</c:v>
                </c:pt>
                <c:pt idx="1810">
                  <c:v>588.65624999999989</c:v>
                </c:pt>
                <c:pt idx="1811">
                  <c:v>588.88321550000001</c:v>
                </c:pt>
                <c:pt idx="1812">
                  <c:v>589.11019279999994</c:v>
                </c:pt>
                <c:pt idx="1813">
                  <c:v>589.33718209999972</c:v>
                </c:pt>
                <c:pt idx="1814">
                  <c:v>589.56418339999993</c:v>
                </c:pt>
                <c:pt idx="1815">
                  <c:v>589.79119660000003</c:v>
                </c:pt>
                <c:pt idx="1816">
                  <c:v>590.01822169999991</c:v>
                </c:pt>
                <c:pt idx="1817">
                  <c:v>590.24525879999987</c:v>
                </c:pt>
                <c:pt idx="1818">
                  <c:v>590.47230779999984</c:v>
                </c:pt>
                <c:pt idx="1819">
                  <c:v>590.6993688</c:v>
                </c:pt>
                <c:pt idx="1820">
                  <c:v>590.92644169999994</c:v>
                </c:pt>
                <c:pt idx="1821">
                  <c:v>591.1535265</c:v>
                </c:pt>
                <c:pt idx="1822">
                  <c:v>591.38062329999991</c:v>
                </c:pt>
                <c:pt idx="1823">
                  <c:v>591.60773210000002</c:v>
                </c:pt>
                <c:pt idx="1824">
                  <c:v>591.83485279999991</c:v>
                </c:pt>
                <c:pt idx="1825">
                  <c:v>592.06198539999991</c:v>
                </c:pt>
                <c:pt idx="1826">
                  <c:v>592.28913000000011</c:v>
                </c:pt>
                <c:pt idx="1827">
                  <c:v>592.51628659999983</c:v>
                </c:pt>
                <c:pt idx="1828">
                  <c:v>592.74345500000004</c:v>
                </c:pt>
                <c:pt idx="1829">
                  <c:v>592.97063549999996</c:v>
                </c:pt>
                <c:pt idx="1830">
                  <c:v>593.19782789999988</c:v>
                </c:pt>
                <c:pt idx="1831">
                  <c:v>593.42503220000003</c:v>
                </c:pt>
                <c:pt idx="1832">
                  <c:v>593.65224849999993</c:v>
                </c:pt>
                <c:pt idx="1833">
                  <c:v>593.87947680000002</c:v>
                </c:pt>
                <c:pt idx="1834">
                  <c:v>594.106717</c:v>
                </c:pt>
                <c:pt idx="1835">
                  <c:v>594.33396909999988</c:v>
                </c:pt>
                <c:pt idx="1836">
                  <c:v>594.56123319999972</c:v>
                </c:pt>
                <c:pt idx="1837">
                  <c:v>594.7885093000001</c:v>
                </c:pt>
                <c:pt idx="1838">
                  <c:v>595.01579730000003</c:v>
                </c:pt>
                <c:pt idx="1839">
                  <c:v>595.24309730000004</c:v>
                </c:pt>
                <c:pt idx="1840">
                  <c:v>595.47040919999984</c:v>
                </c:pt>
                <c:pt idx="1841">
                  <c:v>595.69773310000005</c:v>
                </c:pt>
                <c:pt idx="1842">
                  <c:v>595.92506889999993</c:v>
                </c:pt>
                <c:pt idx="1843">
                  <c:v>596.15241669999989</c:v>
                </c:pt>
                <c:pt idx="1844">
                  <c:v>596.37977650000016</c:v>
                </c:pt>
                <c:pt idx="1845">
                  <c:v>596.60714819999987</c:v>
                </c:pt>
                <c:pt idx="1846">
                  <c:v>596.8345319</c:v>
                </c:pt>
                <c:pt idx="1847">
                  <c:v>597.06192749999991</c:v>
                </c:pt>
                <c:pt idx="1848">
                  <c:v>597.2893352000001</c:v>
                </c:pt>
                <c:pt idx="1849">
                  <c:v>597.51675469999998</c:v>
                </c:pt>
                <c:pt idx="1850">
                  <c:v>597.74418630000002</c:v>
                </c:pt>
                <c:pt idx="1851">
                  <c:v>597.97162969999988</c:v>
                </c:pt>
                <c:pt idx="1852">
                  <c:v>598.19908520000013</c:v>
                </c:pt>
                <c:pt idx="1853">
                  <c:v>598.42655259999992</c:v>
                </c:pt>
                <c:pt idx="1854">
                  <c:v>598.65403200000003</c:v>
                </c:pt>
                <c:pt idx="1855">
                  <c:v>598.88152339999988</c:v>
                </c:pt>
                <c:pt idx="1856">
                  <c:v>599.10902669999996</c:v>
                </c:pt>
                <c:pt idx="1857">
                  <c:v>599.33654199999989</c:v>
                </c:pt>
                <c:pt idx="1858">
                  <c:v>599.56406919999972</c:v>
                </c:pt>
                <c:pt idx="1859">
                  <c:v>599.79160850000005</c:v>
                </c:pt>
                <c:pt idx="1860">
                  <c:v>600.01915969999993</c:v>
                </c:pt>
                <c:pt idx="1861">
                  <c:v>600.24672279999993</c:v>
                </c:pt>
                <c:pt idx="1862">
                  <c:v>600.47429790000001</c:v>
                </c:pt>
                <c:pt idx="1863">
                  <c:v>600.70188510000003</c:v>
                </c:pt>
                <c:pt idx="1864">
                  <c:v>600.92948409999997</c:v>
                </c:pt>
                <c:pt idx="1865">
                  <c:v>601.15709519999984</c:v>
                </c:pt>
                <c:pt idx="1866">
                  <c:v>601.38471819999984</c:v>
                </c:pt>
                <c:pt idx="1867">
                  <c:v>601.61235320000003</c:v>
                </c:pt>
                <c:pt idx="1868">
                  <c:v>601.84000009999988</c:v>
                </c:pt>
                <c:pt idx="1869">
                  <c:v>602.06765909999979</c:v>
                </c:pt>
                <c:pt idx="1870">
                  <c:v>602.29533000000015</c:v>
                </c:pt>
                <c:pt idx="1871">
                  <c:v>602.52301290000003</c:v>
                </c:pt>
                <c:pt idx="1872">
                  <c:v>602.75070779999999</c:v>
                </c:pt>
                <c:pt idx="1873">
                  <c:v>602.97841459999995</c:v>
                </c:pt>
                <c:pt idx="1874">
                  <c:v>603.2061334</c:v>
                </c:pt>
                <c:pt idx="1875">
                  <c:v>603.43386420000002</c:v>
                </c:pt>
                <c:pt idx="1876">
                  <c:v>603.66160699999989</c:v>
                </c:pt>
                <c:pt idx="1877">
                  <c:v>603.88936169999999</c:v>
                </c:pt>
                <c:pt idx="1878">
                  <c:v>604.11712849999992</c:v>
                </c:pt>
                <c:pt idx="1879">
                  <c:v>604.34490719999985</c:v>
                </c:pt>
                <c:pt idx="1880">
                  <c:v>604.57269789999987</c:v>
                </c:pt>
                <c:pt idx="1881">
                  <c:v>604.80050059999996</c:v>
                </c:pt>
                <c:pt idx="1882">
                  <c:v>605.02831519999984</c:v>
                </c:pt>
                <c:pt idx="1883">
                  <c:v>605.25614189999988</c:v>
                </c:pt>
                <c:pt idx="1884">
                  <c:v>605.48398050000014</c:v>
                </c:pt>
                <c:pt idx="1885">
                  <c:v>605.71183110000004</c:v>
                </c:pt>
                <c:pt idx="1886">
                  <c:v>605.93969369999991</c:v>
                </c:pt>
                <c:pt idx="1887">
                  <c:v>606.16756829999986</c:v>
                </c:pt>
                <c:pt idx="1888">
                  <c:v>606.39545479999992</c:v>
                </c:pt>
                <c:pt idx="1889">
                  <c:v>606.62335340000004</c:v>
                </c:pt>
                <c:pt idx="1890">
                  <c:v>606.85126389999982</c:v>
                </c:pt>
                <c:pt idx="1891">
                  <c:v>607.07918640000003</c:v>
                </c:pt>
                <c:pt idx="1892">
                  <c:v>607.30712099999982</c:v>
                </c:pt>
                <c:pt idx="1893">
                  <c:v>607.53506749999985</c:v>
                </c:pt>
                <c:pt idx="1894">
                  <c:v>607.76302599999997</c:v>
                </c:pt>
                <c:pt idx="1895">
                  <c:v>607.99099639999997</c:v>
                </c:pt>
                <c:pt idx="1896">
                  <c:v>608.21897890000014</c:v>
                </c:pt>
                <c:pt idx="1897">
                  <c:v>608.44697339999993</c:v>
                </c:pt>
                <c:pt idx="1898">
                  <c:v>608.67497980000007</c:v>
                </c:pt>
                <c:pt idx="1899">
                  <c:v>608.90299829999992</c:v>
                </c:pt>
                <c:pt idx="1900">
                  <c:v>609.13102869999989</c:v>
                </c:pt>
                <c:pt idx="1901">
                  <c:v>609.35907109999994</c:v>
                </c:pt>
                <c:pt idx="1902">
                  <c:v>609.58712559999992</c:v>
                </c:pt>
                <c:pt idx="1903">
                  <c:v>609.81519199999991</c:v>
                </c:pt>
                <c:pt idx="1904">
                  <c:v>610.04327039999998</c:v>
                </c:pt>
                <c:pt idx="1905">
                  <c:v>610.27136080000002</c:v>
                </c:pt>
                <c:pt idx="1906">
                  <c:v>610.49946320000004</c:v>
                </c:pt>
                <c:pt idx="1907">
                  <c:v>610.72757760000002</c:v>
                </c:pt>
                <c:pt idx="1908">
                  <c:v>610.95570399999997</c:v>
                </c:pt>
                <c:pt idx="1909">
                  <c:v>611.18384240000012</c:v>
                </c:pt>
                <c:pt idx="1910">
                  <c:v>611.41199289999986</c:v>
                </c:pt>
                <c:pt idx="1911">
                  <c:v>611.64015529999983</c:v>
                </c:pt>
                <c:pt idx="1912">
                  <c:v>611.86832969999989</c:v>
                </c:pt>
                <c:pt idx="1913">
                  <c:v>612.09651609999992</c:v>
                </c:pt>
                <c:pt idx="1914">
                  <c:v>612.32471450000003</c:v>
                </c:pt>
                <c:pt idx="1915">
                  <c:v>612.55292489999977</c:v>
                </c:pt>
                <c:pt idx="1916">
                  <c:v>612.78114730000004</c:v>
                </c:pt>
                <c:pt idx="1917">
                  <c:v>613.00938169999995</c:v>
                </c:pt>
                <c:pt idx="1918">
                  <c:v>613.23762809999982</c:v>
                </c:pt>
                <c:pt idx="1919">
                  <c:v>613.46588650000001</c:v>
                </c:pt>
                <c:pt idx="1920">
                  <c:v>613.69415690000005</c:v>
                </c:pt>
                <c:pt idx="1921">
                  <c:v>613.92243939999992</c:v>
                </c:pt>
                <c:pt idx="1922">
                  <c:v>614.15073380000001</c:v>
                </c:pt>
                <c:pt idx="1923">
                  <c:v>614.37904030000004</c:v>
                </c:pt>
                <c:pt idx="1924">
                  <c:v>614.60735869999996</c:v>
                </c:pt>
                <c:pt idx="1925">
                  <c:v>614.83568919999993</c:v>
                </c:pt>
                <c:pt idx="1926">
                  <c:v>615.06403160000002</c:v>
                </c:pt>
                <c:pt idx="1927">
                  <c:v>615.29238610000004</c:v>
                </c:pt>
                <c:pt idx="1928">
                  <c:v>615.52075260000004</c:v>
                </c:pt>
                <c:pt idx="1929">
                  <c:v>615.7491311</c:v>
                </c:pt>
                <c:pt idx="1930">
                  <c:v>615.97752159999993</c:v>
                </c:pt>
                <c:pt idx="1931">
                  <c:v>616.20592409999983</c:v>
                </c:pt>
                <c:pt idx="1932">
                  <c:v>616.43433870000001</c:v>
                </c:pt>
                <c:pt idx="1933">
                  <c:v>616.66276519999985</c:v>
                </c:pt>
                <c:pt idx="1934">
                  <c:v>616.89120379999986</c:v>
                </c:pt>
                <c:pt idx="1935">
                  <c:v>617.11965429999998</c:v>
                </c:pt>
                <c:pt idx="1936">
                  <c:v>617.34811689999992</c:v>
                </c:pt>
                <c:pt idx="1937">
                  <c:v>617.57659149999984</c:v>
                </c:pt>
                <c:pt idx="1938">
                  <c:v>617.80507809999983</c:v>
                </c:pt>
                <c:pt idx="1939">
                  <c:v>618.03357679999999</c:v>
                </c:pt>
                <c:pt idx="1940">
                  <c:v>618.26208739999993</c:v>
                </c:pt>
                <c:pt idx="1941">
                  <c:v>618.49061009999991</c:v>
                </c:pt>
                <c:pt idx="1942">
                  <c:v>618.71914479999998</c:v>
                </c:pt>
                <c:pt idx="1943">
                  <c:v>618.94769149999991</c:v>
                </c:pt>
                <c:pt idx="1944">
                  <c:v>619.17625020000003</c:v>
                </c:pt>
                <c:pt idx="1945">
                  <c:v>619.40482099999997</c:v>
                </c:pt>
                <c:pt idx="1946">
                  <c:v>619.63340370000003</c:v>
                </c:pt>
                <c:pt idx="1947">
                  <c:v>619.86199849999991</c:v>
                </c:pt>
                <c:pt idx="1948">
                  <c:v>620.09060529999999</c:v>
                </c:pt>
                <c:pt idx="1949">
                  <c:v>620.31922419999989</c:v>
                </c:pt>
                <c:pt idx="1950">
                  <c:v>620.54785499999991</c:v>
                </c:pt>
                <c:pt idx="1951">
                  <c:v>620.77649789999998</c:v>
                </c:pt>
                <c:pt idx="1952">
                  <c:v>621.00515279999991</c:v>
                </c:pt>
                <c:pt idx="1953">
                  <c:v>621.23381970000003</c:v>
                </c:pt>
                <c:pt idx="1954">
                  <c:v>621.46249869999986</c:v>
                </c:pt>
                <c:pt idx="1955">
                  <c:v>621.69118960000003</c:v>
                </c:pt>
                <c:pt idx="1956">
                  <c:v>621.91989269999999</c:v>
                </c:pt>
                <c:pt idx="1957">
                  <c:v>622.14860769999996</c:v>
                </c:pt>
                <c:pt idx="1958">
                  <c:v>622.37733470000001</c:v>
                </c:pt>
                <c:pt idx="1959">
                  <c:v>622.60607379999999</c:v>
                </c:pt>
                <c:pt idx="1960">
                  <c:v>622.83482499999991</c:v>
                </c:pt>
                <c:pt idx="1961">
                  <c:v>623.06358809999983</c:v>
                </c:pt>
                <c:pt idx="1962">
                  <c:v>623.29236330000003</c:v>
                </c:pt>
                <c:pt idx="1963">
                  <c:v>623.52115049999986</c:v>
                </c:pt>
                <c:pt idx="1964">
                  <c:v>623.7499497</c:v>
                </c:pt>
                <c:pt idx="1965">
                  <c:v>623.97876100000008</c:v>
                </c:pt>
                <c:pt idx="1966">
                  <c:v>624.20758430000001</c:v>
                </c:pt>
                <c:pt idx="1967">
                  <c:v>624.43641969999987</c:v>
                </c:pt>
                <c:pt idx="1968">
                  <c:v>624.66526699999986</c:v>
                </c:pt>
                <c:pt idx="1969">
                  <c:v>624.89412639999989</c:v>
                </c:pt>
                <c:pt idx="1970">
                  <c:v>625.12299789999986</c:v>
                </c:pt>
                <c:pt idx="1971">
                  <c:v>625.35188139999991</c:v>
                </c:pt>
                <c:pt idx="1972">
                  <c:v>625.58077690000016</c:v>
                </c:pt>
                <c:pt idx="1973">
                  <c:v>625.80968439999992</c:v>
                </c:pt>
                <c:pt idx="1974">
                  <c:v>626.03860399999996</c:v>
                </c:pt>
                <c:pt idx="1975">
                  <c:v>626.26753559999997</c:v>
                </c:pt>
                <c:pt idx="1976">
                  <c:v>626.49647930000003</c:v>
                </c:pt>
                <c:pt idx="1977">
                  <c:v>626.72543499999995</c:v>
                </c:pt>
                <c:pt idx="1978">
                  <c:v>626.95440279999991</c:v>
                </c:pt>
                <c:pt idx="1979">
                  <c:v>627.18338250000011</c:v>
                </c:pt>
                <c:pt idx="1980">
                  <c:v>627.41237439999998</c:v>
                </c:pt>
                <c:pt idx="1981">
                  <c:v>627.64137819999996</c:v>
                </c:pt>
                <c:pt idx="1982">
                  <c:v>627.8703941</c:v>
                </c:pt>
                <c:pt idx="1983">
                  <c:v>628.09942209999997</c:v>
                </c:pt>
                <c:pt idx="1984">
                  <c:v>628.32846209999991</c:v>
                </c:pt>
                <c:pt idx="1985">
                  <c:v>628.55751409999982</c:v>
                </c:pt>
                <c:pt idx="1986">
                  <c:v>628.78657820000012</c:v>
                </c:pt>
                <c:pt idx="1987">
                  <c:v>629.0156543999999</c:v>
                </c:pt>
                <c:pt idx="1988">
                  <c:v>629.24474250000014</c:v>
                </c:pt>
                <c:pt idx="1989">
                  <c:v>629.47384280000017</c:v>
                </c:pt>
                <c:pt idx="1990">
                  <c:v>629.70295499999997</c:v>
                </c:pt>
                <c:pt idx="1991">
                  <c:v>629.93207939999991</c:v>
                </c:pt>
                <c:pt idx="1992">
                  <c:v>630.16121569999984</c:v>
                </c:pt>
                <c:pt idx="1993">
                  <c:v>630.39036410000006</c:v>
                </c:pt>
                <c:pt idx="1994">
                  <c:v>630.61952459999998</c:v>
                </c:pt>
                <c:pt idx="1995">
                  <c:v>630.84869709999987</c:v>
                </c:pt>
                <c:pt idx="1996">
                  <c:v>631.07788170000003</c:v>
                </c:pt>
                <c:pt idx="1997">
                  <c:v>631.30707829999983</c:v>
                </c:pt>
                <c:pt idx="1998">
                  <c:v>631.5362869999999</c:v>
                </c:pt>
                <c:pt idx="1999">
                  <c:v>631.76550769999983</c:v>
                </c:pt>
                <c:pt idx="2000">
                  <c:v>631.99474050000015</c:v>
                </c:pt>
                <c:pt idx="2001">
                  <c:v>632.22398530000009</c:v>
                </c:pt>
                <c:pt idx="2002">
                  <c:v>632.45324219999986</c:v>
                </c:pt>
                <c:pt idx="2003">
                  <c:v>632.68251110000006</c:v>
                </c:pt>
                <c:pt idx="2004">
                  <c:v>632.91179209999996</c:v>
                </c:pt>
                <c:pt idx="2005">
                  <c:v>633.14108520000002</c:v>
                </c:pt>
                <c:pt idx="2006">
                  <c:v>633.37039030000005</c:v>
                </c:pt>
                <c:pt idx="2007">
                  <c:v>633.59970750000014</c:v>
                </c:pt>
                <c:pt idx="2008">
                  <c:v>633.82903669999996</c:v>
                </c:pt>
                <c:pt idx="2009">
                  <c:v>634.05837799999995</c:v>
                </c:pt>
                <c:pt idx="2010">
                  <c:v>634.28773130000013</c:v>
                </c:pt>
                <c:pt idx="2011">
                  <c:v>634.51709669999991</c:v>
                </c:pt>
                <c:pt idx="2012">
                  <c:v>634.74647419999997</c:v>
                </c:pt>
                <c:pt idx="2013">
                  <c:v>634.97586369999999</c:v>
                </c:pt>
                <c:pt idx="2014">
                  <c:v>635.20526529999984</c:v>
                </c:pt>
                <c:pt idx="2015">
                  <c:v>635.43467889999988</c:v>
                </c:pt>
                <c:pt idx="2016">
                  <c:v>635.66410459999997</c:v>
                </c:pt>
                <c:pt idx="2017">
                  <c:v>635.8935424</c:v>
                </c:pt>
                <c:pt idx="2018">
                  <c:v>636.1229922</c:v>
                </c:pt>
                <c:pt idx="2019">
                  <c:v>636.35245409999982</c:v>
                </c:pt>
                <c:pt idx="2020">
                  <c:v>636.58192809999991</c:v>
                </c:pt>
                <c:pt idx="2021">
                  <c:v>636.81141409999987</c:v>
                </c:pt>
                <c:pt idx="2022">
                  <c:v>637.04091219999987</c:v>
                </c:pt>
                <c:pt idx="2023">
                  <c:v>637.27042240000003</c:v>
                </c:pt>
                <c:pt idx="2024">
                  <c:v>637.49994460000005</c:v>
                </c:pt>
                <c:pt idx="2025">
                  <c:v>637.72947900000008</c:v>
                </c:pt>
                <c:pt idx="2026">
                  <c:v>637.95902529999989</c:v>
                </c:pt>
                <c:pt idx="2027">
                  <c:v>638.18858379999995</c:v>
                </c:pt>
                <c:pt idx="2028">
                  <c:v>638.41815429999997</c:v>
                </c:pt>
                <c:pt idx="2029">
                  <c:v>638.64773690000004</c:v>
                </c:pt>
                <c:pt idx="2030">
                  <c:v>638.87733149999997</c:v>
                </c:pt>
                <c:pt idx="2031">
                  <c:v>639.10693819999983</c:v>
                </c:pt>
                <c:pt idx="2032">
                  <c:v>639.33655699999986</c:v>
                </c:pt>
                <c:pt idx="2033">
                  <c:v>639.56618789999993</c:v>
                </c:pt>
                <c:pt idx="2034">
                  <c:v>639.79583080000009</c:v>
                </c:pt>
                <c:pt idx="2035">
                  <c:v>640.02548590000004</c:v>
                </c:pt>
                <c:pt idx="2036">
                  <c:v>640.25515299999984</c:v>
                </c:pt>
                <c:pt idx="2037">
                  <c:v>640.48483209999995</c:v>
                </c:pt>
                <c:pt idx="2038">
                  <c:v>640.71452339999996</c:v>
                </c:pt>
                <c:pt idx="2039">
                  <c:v>640.94422669999972</c:v>
                </c:pt>
                <c:pt idx="2040">
                  <c:v>641.17394210000009</c:v>
                </c:pt>
                <c:pt idx="2041">
                  <c:v>641.40366959999983</c:v>
                </c:pt>
                <c:pt idx="2042">
                  <c:v>641.63340909999999</c:v>
                </c:pt>
                <c:pt idx="2043">
                  <c:v>641.86316079999972</c:v>
                </c:pt>
                <c:pt idx="2044">
                  <c:v>642.09292449999987</c:v>
                </c:pt>
                <c:pt idx="2045">
                  <c:v>642.32270029999984</c:v>
                </c:pt>
                <c:pt idx="2046">
                  <c:v>642.55248809999989</c:v>
                </c:pt>
                <c:pt idx="2047">
                  <c:v>642.78228809999996</c:v>
                </c:pt>
                <c:pt idx="2048">
                  <c:v>643.01210009999988</c:v>
                </c:pt>
                <c:pt idx="2049">
                  <c:v>643.24192429999994</c:v>
                </c:pt>
                <c:pt idx="2050">
                  <c:v>643.47176049999996</c:v>
                </c:pt>
                <c:pt idx="2051">
                  <c:v>643.70160879999992</c:v>
                </c:pt>
                <c:pt idx="2052">
                  <c:v>643.93146909999984</c:v>
                </c:pt>
                <c:pt idx="2053">
                  <c:v>644.16134160000001</c:v>
                </c:pt>
                <c:pt idx="2054">
                  <c:v>644.39122609999981</c:v>
                </c:pt>
                <c:pt idx="2055">
                  <c:v>644.62112279999985</c:v>
                </c:pt>
                <c:pt idx="2056">
                  <c:v>644.85103149999986</c:v>
                </c:pt>
                <c:pt idx="2057">
                  <c:v>645.08095230000004</c:v>
                </c:pt>
                <c:pt idx="2058">
                  <c:v>645.31088520000003</c:v>
                </c:pt>
                <c:pt idx="2059">
                  <c:v>645.54083019999996</c:v>
                </c:pt>
                <c:pt idx="2060">
                  <c:v>645.77078720000009</c:v>
                </c:pt>
                <c:pt idx="2061">
                  <c:v>646.0007564</c:v>
                </c:pt>
                <c:pt idx="2062">
                  <c:v>646.23073770000008</c:v>
                </c:pt>
                <c:pt idx="2063">
                  <c:v>646.46073100000001</c:v>
                </c:pt>
                <c:pt idx="2064">
                  <c:v>646.69073640000011</c:v>
                </c:pt>
                <c:pt idx="2065">
                  <c:v>646.92075399999999</c:v>
                </c:pt>
                <c:pt idx="2066">
                  <c:v>647.15078359999995</c:v>
                </c:pt>
                <c:pt idx="2067">
                  <c:v>647.38082529999997</c:v>
                </c:pt>
                <c:pt idx="2068">
                  <c:v>647.61087910000003</c:v>
                </c:pt>
                <c:pt idx="2069">
                  <c:v>647.84094499999992</c:v>
                </c:pt>
                <c:pt idx="2070">
                  <c:v>648.07102299999997</c:v>
                </c:pt>
                <c:pt idx="2071">
                  <c:v>648.30111309999972</c:v>
                </c:pt>
                <c:pt idx="2072">
                  <c:v>648.53121529999987</c:v>
                </c:pt>
                <c:pt idx="2073">
                  <c:v>648.76132959999984</c:v>
                </c:pt>
                <c:pt idx="2074">
                  <c:v>648.99145599999997</c:v>
                </c:pt>
                <c:pt idx="2075">
                  <c:v>649.22159450000004</c:v>
                </c:pt>
                <c:pt idx="2076">
                  <c:v>649.45174499999996</c:v>
                </c:pt>
                <c:pt idx="2077">
                  <c:v>649.68190770000001</c:v>
                </c:pt>
                <c:pt idx="2078">
                  <c:v>649.9120825</c:v>
                </c:pt>
                <c:pt idx="2079">
                  <c:v>650.1422693999998</c:v>
                </c:pt>
                <c:pt idx="2080">
                  <c:v>650.37246839999989</c:v>
                </c:pt>
                <c:pt idx="2081">
                  <c:v>650.60267950000002</c:v>
                </c:pt>
                <c:pt idx="2082">
                  <c:v>650.8329025999999</c:v>
                </c:pt>
                <c:pt idx="2083">
                  <c:v>651.06313790000002</c:v>
                </c:pt>
                <c:pt idx="2084">
                  <c:v>651.29338530000007</c:v>
                </c:pt>
                <c:pt idx="2085">
                  <c:v>651.52364480000006</c:v>
                </c:pt>
                <c:pt idx="2086">
                  <c:v>651.75391639999998</c:v>
                </c:pt>
                <c:pt idx="2087">
                  <c:v>651.98420020000003</c:v>
                </c:pt>
                <c:pt idx="2088">
                  <c:v>652.21449600000005</c:v>
                </c:pt>
                <c:pt idx="2089">
                  <c:v>652.44480390000001</c:v>
                </c:pt>
                <c:pt idx="2090">
                  <c:v>652.67512390000002</c:v>
                </c:pt>
                <c:pt idx="2091">
                  <c:v>652.90545609999992</c:v>
                </c:pt>
                <c:pt idx="2092">
                  <c:v>653.13580030000003</c:v>
                </c:pt>
                <c:pt idx="2093">
                  <c:v>653.36615669999981</c:v>
                </c:pt>
                <c:pt idx="2094">
                  <c:v>653.59652519999986</c:v>
                </c:pt>
                <c:pt idx="2095">
                  <c:v>653.82690569999988</c:v>
                </c:pt>
                <c:pt idx="2096">
                  <c:v>654.05729839999981</c:v>
                </c:pt>
                <c:pt idx="2097">
                  <c:v>654.28770320000012</c:v>
                </c:pt>
                <c:pt idx="2098">
                  <c:v>654.51812009999992</c:v>
                </c:pt>
                <c:pt idx="2099">
                  <c:v>654.74854919999996</c:v>
                </c:pt>
                <c:pt idx="2100">
                  <c:v>654.97899030000008</c:v>
                </c:pt>
                <c:pt idx="2101">
                  <c:v>655.2094436000001</c:v>
                </c:pt>
                <c:pt idx="2102">
                  <c:v>655.43990889999986</c:v>
                </c:pt>
                <c:pt idx="2103">
                  <c:v>655.6703864000001</c:v>
                </c:pt>
                <c:pt idx="2104">
                  <c:v>655.90087600000004</c:v>
                </c:pt>
                <c:pt idx="2105">
                  <c:v>656.13137770000003</c:v>
                </c:pt>
                <c:pt idx="2106">
                  <c:v>656.36189159999992</c:v>
                </c:pt>
                <c:pt idx="2107">
                  <c:v>656.59241750000001</c:v>
                </c:pt>
                <c:pt idx="2108">
                  <c:v>656.82295559999989</c:v>
                </c:pt>
                <c:pt idx="2109">
                  <c:v>657.05350579999993</c:v>
                </c:pt>
                <c:pt idx="2110">
                  <c:v>657.28406810000001</c:v>
                </c:pt>
                <c:pt idx="2111">
                  <c:v>657.51464250000004</c:v>
                </c:pt>
                <c:pt idx="2112">
                  <c:v>657.74522909999985</c:v>
                </c:pt>
                <c:pt idx="2113">
                  <c:v>657.97582769999997</c:v>
                </c:pt>
                <c:pt idx="2114">
                  <c:v>658.20643849999999</c:v>
                </c:pt>
                <c:pt idx="2115">
                  <c:v>658.43706139999972</c:v>
                </c:pt>
                <c:pt idx="2116">
                  <c:v>658.66769649999992</c:v>
                </c:pt>
                <c:pt idx="2117">
                  <c:v>658.89834370000005</c:v>
                </c:pt>
                <c:pt idx="2118">
                  <c:v>659.12900290000005</c:v>
                </c:pt>
                <c:pt idx="2119">
                  <c:v>659.35967429999994</c:v>
                </c:pt>
                <c:pt idx="2120">
                  <c:v>659.59035789999996</c:v>
                </c:pt>
                <c:pt idx="2121">
                  <c:v>659.82105349999972</c:v>
                </c:pt>
                <c:pt idx="2122">
                  <c:v>660.05176129999984</c:v>
                </c:pt>
                <c:pt idx="2123">
                  <c:v>660.28248130000009</c:v>
                </c:pt>
                <c:pt idx="2124">
                  <c:v>660.51321329999996</c:v>
                </c:pt>
                <c:pt idx="2125">
                  <c:v>660.74395749999996</c:v>
                </c:pt>
                <c:pt idx="2126">
                  <c:v>660.97471380000002</c:v>
                </c:pt>
                <c:pt idx="2127">
                  <c:v>661.20548220000012</c:v>
                </c:pt>
                <c:pt idx="2128">
                  <c:v>661.43626279999978</c:v>
                </c:pt>
                <c:pt idx="2129">
                  <c:v>661.66705549999972</c:v>
                </c:pt>
                <c:pt idx="2130">
                  <c:v>661.89786029999993</c:v>
                </c:pt>
                <c:pt idx="2131">
                  <c:v>662.12867719999997</c:v>
                </c:pt>
                <c:pt idx="2132">
                  <c:v>662.35950629999991</c:v>
                </c:pt>
                <c:pt idx="2133">
                  <c:v>662.59034760000009</c:v>
                </c:pt>
                <c:pt idx="2134">
                  <c:v>662.82120089999989</c:v>
                </c:pt>
                <c:pt idx="2135">
                  <c:v>663.05206639999972</c:v>
                </c:pt>
                <c:pt idx="2136">
                  <c:v>663.28294400000004</c:v>
                </c:pt>
                <c:pt idx="2137">
                  <c:v>663.51383380000004</c:v>
                </c:pt>
                <c:pt idx="2138">
                  <c:v>663.74473570000009</c:v>
                </c:pt>
                <c:pt idx="2139">
                  <c:v>663.97564969999996</c:v>
                </c:pt>
                <c:pt idx="2140">
                  <c:v>664.20657589999996</c:v>
                </c:pt>
                <c:pt idx="2141">
                  <c:v>664.4375141999999</c:v>
                </c:pt>
                <c:pt idx="2142">
                  <c:v>664.66846469999996</c:v>
                </c:pt>
                <c:pt idx="2143">
                  <c:v>664.89942729999996</c:v>
                </c:pt>
                <c:pt idx="2144">
                  <c:v>665.130402</c:v>
                </c:pt>
                <c:pt idx="2145">
                  <c:v>665.36138889999972</c:v>
                </c:pt>
                <c:pt idx="2146">
                  <c:v>665.59238789999984</c:v>
                </c:pt>
                <c:pt idx="2147">
                  <c:v>665.82339899999999</c:v>
                </c:pt>
                <c:pt idx="2148">
                  <c:v>666.05442230000006</c:v>
                </c:pt>
                <c:pt idx="2149">
                  <c:v>666.28545780000002</c:v>
                </c:pt>
                <c:pt idx="2150">
                  <c:v>666.51650529999984</c:v>
                </c:pt>
                <c:pt idx="2151">
                  <c:v>666.74756509999986</c:v>
                </c:pt>
                <c:pt idx="2152">
                  <c:v>666.97863689999997</c:v>
                </c:pt>
                <c:pt idx="2153">
                  <c:v>667.20972099999994</c:v>
                </c:pt>
                <c:pt idx="2154">
                  <c:v>667.44081709999989</c:v>
                </c:pt>
                <c:pt idx="2155">
                  <c:v>667.67192539999996</c:v>
                </c:pt>
                <c:pt idx="2156">
                  <c:v>667.90304590000005</c:v>
                </c:pt>
                <c:pt idx="2157">
                  <c:v>668.13417849999996</c:v>
                </c:pt>
                <c:pt idx="2158">
                  <c:v>668.36532329999989</c:v>
                </c:pt>
                <c:pt idx="2159">
                  <c:v>668.59648019999997</c:v>
                </c:pt>
                <c:pt idx="2160">
                  <c:v>668.82764919999988</c:v>
                </c:pt>
                <c:pt idx="2161">
                  <c:v>669.05883040000003</c:v>
                </c:pt>
                <c:pt idx="2162">
                  <c:v>669.29002379999997</c:v>
                </c:pt>
                <c:pt idx="2163">
                  <c:v>669.52122929999985</c:v>
                </c:pt>
                <c:pt idx="2164">
                  <c:v>669.7524469</c:v>
                </c:pt>
                <c:pt idx="2165">
                  <c:v>669.98367670000005</c:v>
                </c:pt>
                <c:pt idx="2166">
                  <c:v>670.2149187</c:v>
                </c:pt>
                <c:pt idx="2167">
                  <c:v>670.44617279999989</c:v>
                </c:pt>
                <c:pt idx="2168">
                  <c:v>670.67743910000002</c:v>
                </c:pt>
                <c:pt idx="2169">
                  <c:v>670.90871749999997</c:v>
                </c:pt>
                <c:pt idx="2170">
                  <c:v>671.14000809999993</c:v>
                </c:pt>
                <c:pt idx="2171">
                  <c:v>671.37131079999983</c:v>
                </c:pt>
                <c:pt idx="2172">
                  <c:v>671.60262569999986</c:v>
                </c:pt>
                <c:pt idx="2173">
                  <c:v>671.83395279999991</c:v>
                </c:pt>
                <c:pt idx="2174">
                  <c:v>672.06529199999989</c:v>
                </c:pt>
                <c:pt idx="2175">
                  <c:v>672.29664339999999</c:v>
                </c:pt>
                <c:pt idx="2176">
                  <c:v>672.52800690000004</c:v>
                </c:pt>
                <c:pt idx="2177">
                  <c:v>672.75938260000009</c:v>
                </c:pt>
                <c:pt idx="2178">
                  <c:v>672.99077040000009</c:v>
                </c:pt>
                <c:pt idx="2179">
                  <c:v>673.22217039999998</c:v>
                </c:pt>
                <c:pt idx="2180">
                  <c:v>673.4535826</c:v>
                </c:pt>
                <c:pt idx="2181">
                  <c:v>673.68500689999996</c:v>
                </c:pt>
                <c:pt idx="2182">
                  <c:v>673.91644339999993</c:v>
                </c:pt>
                <c:pt idx="2183">
                  <c:v>674.14789209999992</c:v>
                </c:pt>
                <c:pt idx="2184">
                  <c:v>674.37935289999996</c:v>
                </c:pt>
                <c:pt idx="2185">
                  <c:v>674.61082590000001</c:v>
                </c:pt>
                <c:pt idx="2186">
                  <c:v>674.84231109999985</c:v>
                </c:pt>
                <c:pt idx="2187">
                  <c:v>675.07380840000008</c:v>
                </c:pt>
                <c:pt idx="2188">
                  <c:v>675.30531789999986</c:v>
                </c:pt>
                <c:pt idx="2189">
                  <c:v>675.53683950000004</c:v>
                </c:pt>
                <c:pt idx="2190">
                  <c:v>675.76837330000012</c:v>
                </c:pt>
                <c:pt idx="2191">
                  <c:v>675.99991929999999</c:v>
                </c:pt>
                <c:pt idx="2192">
                  <c:v>676.23147749999998</c:v>
                </c:pt>
                <c:pt idx="2193">
                  <c:v>676.46304779999991</c:v>
                </c:pt>
                <c:pt idx="2194">
                  <c:v>676.69463030000009</c:v>
                </c:pt>
                <c:pt idx="2195">
                  <c:v>676.92622499999982</c:v>
                </c:pt>
                <c:pt idx="2196">
                  <c:v>677.15783179999994</c:v>
                </c:pt>
                <c:pt idx="2197">
                  <c:v>677.38945079999996</c:v>
                </c:pt>
                <c:pt idx="2198">
                  <c:v>677.621082</c:v>
                </c:pt>
                <c:pt idx="2199">
                  <c:v>677.85272539999983</c:v>
                </c:pt>
                <c:pt idx="2200">
                  <c:v>678.08438090000016</c:v>
                </c:pt>
                <c:pt idx="2201">
                  <c:v>678.31604859999993</c:v>
                </c:pt>
                <c:pt idx="2202">
                  <c:v>678.54772849999972</c:v>
                </c:pt>
                <c:pt idx="2203">
                  <c:v>678.77942060000009</c:v>
                </c:pt>
                <c:pt idx="2204">
                  <c:v>679.01112479999972</c:v>
                </c:pt>
                <c:pt idx="2205">
                  <c:v>679.24284120000004</c:v>
                </c:pt>
                <c:pt idx="2206">
                  <c:v>679.47456979999993</c:v>
                </c:pt>
                <c:pt idx="2207">
                  <c:v>679.70631049999997</c:v>
                </c:pt>
                <c:pt idx="2208">
                  <c:v>679.9380635</c:v>
                </c:pt>
                <c:pt idx="2209">
                  <c:v>680.16982859999996</c:v>
                </c:pt>
                <c:pt idx="2210">
                  <c:v>680.40160589999994</c:v>
                </c:pt>
                <c:pt idx="2211">
                  <c:v>680.63339540000004</c:v>
                </c:pt>
                <c:pt idx="2212">
                  <c:v>680.86519709999982</c:v>
                </c:pt>
                <c:pt idx="2213">
                  <c:v>681.09701089999987</c:v>
                </c:pt>
                <c:pt idx="2214">
                  <c:v>681.32883690000017</c:v>
                </c:pt>
                <c:pt idx="2215">
                  <c:v>681.56067509999991</c:v>
                </c:pt>
                <c:pt idx="2216">
                  <c:v>681.79252550000001</c:v>
                </c:pt>
                <c:pt idx="2217">
                  <c:v>682.02438810000001</c:v>
                </c:pt>
                <c:pt idx="2218">
                  <c:v>682.25626289999991</c:v>
                </c:pt>
                <c:pt idx="2219">
                  <c:v>682.48814979999997</c:v>
                </c:pt>
                <c:pt idx="2220">
                  <c:v>682.72004900000002</c:v>
                </c:pt>
                <c:pt idx="2221">
                  <c:v>682.95196029999988</c:v>
                </c:pt>
                <c:pt idx="2222">
                  <c:v>683.1838838000001</c:v>
                </c:pt>
                <c:pt idx="2223">
                  <c:v>683.4158195</c:v>
                </c:pt>
                <c:pt idx="2224">
                  <c:v>683.64776739999991</c:v>
                </c:pt>
                <c:pt idx="2225">
                  <c:v>683.87972739999998</c:v>
                </c:pt>
                <c:pt idx="2226">
                  <c:v>684.11169969999992</c:v>
                </c:pt>
                <c:pt idx="2227">
                  <c:v>684.3436840999999</c:v>
                </c:pt>
                <c:pt idx="2228">
                  <c:v>684.57568079999999</c:v>
                </c:pt>
                <c:pt idx="2229">
                  <c:v>684.80768959999989</c:v>
                </c:pt>
                <c:pt idx="2230">
                  <c:v>685.03971060000003</c:v>
                </c:pt>
                <c:pt idx="2231">
                  <c:v>685.27174390000016</c:v>
                </c:pt>
                <c:pt idx="2232">
                  <c:v>685.50378930000011</c:v>
                </c:pt>
                <c:pt idx="2233">
                  <c:v>685.73584689999996</c:v>
                </c:pt>
                <c:pt idx="2234">
                  <c:v>685.96791669999982</c:v>
                </c:pt>
                <c:pt idx="2235">
                  <c:v>686.19999870000004</c:v>
                </c:pt>
                <c:pt idx="2236">
                  <c:v>686.43209289999993</c:v>
                </c:pt>
                <c:pt idx="2237">
                  <c:v>686.66419919999987</c:v>
                </c:pt>
                <c:pt idx="2238">
                  <c:v>686.89631779999991</c:v>
                </c:pt>
                <c:pt idx="2239">
                  <c:v>687.12844860000007</c:v>
                </c:pt>
                <c:pt idx="2240">
                  <c:v>687.36059159999991</c:v>
                </c:pt>
                <c:pt idx="2241">
                  <c:v>687.59274670000002</c:v>
                </c:pt>
                <c:pt idx="2242">
                  <c:v>687.82491409999989</c:v>
                </c:pt>
                <c:pt idx="2243">
                  <c:v>688.05709369999988</c:v>
                </c:pt>
                <c:pt idx="2244">
                  <c:v>688.28928550000012</c:v>
                </c:pt>
                <c:pt idx="2245">
                  <c:v>688.52148939999984</c:v>
                </c:pt>
                <c:pt idx="2246">
                  <c:v>688.7537056000001</c:v>
                </c:pt>
                <c:pt idx="2247">
                  <c:v>688.98593400000004</c:v>
                </c:pt>
                <c:pt idx="2248">
                  <c:v>689.21817460000011</c:v>
                </c:pt>
                <c:pt idx="2249">
                  <c:v>689.45042739999985</c:v>
                </c:pt>
                <c:pt idx="2250">
                  <c:v>689.68269229999999</c:v>
                </c:pt>
                <c:pt idx="2251">
                  <c:v>689.91496949999987</c:v>
                </c:pt>
                <c:pt idx="2252">
                  <c:v>690.14725889999988</c:v>
                </c:pt>
                <c:pt idx="2253">
                  <c:v>690.37956050000003</c:v>
                </c:pt>
                <c:pt idx="2254">
                  <c:v>690.61187429999995</c:v>
                </c:pt>
                <c:pt idx="2255">
                  <c:v>690.84420039999986</c:v>
                </c:pt>
                <c:pt idx="2256">
                  <c:v>691.07653860000005</c:v>
                </c:pt>
                <c:pt idx="2257">
                  <c:v>691.30888900000002</c:v>
                </c:pt>
                <c:pt idx="2258">
                  <c:v>691.54125169999986</c:v>
                </c:pt>
                <c:pt idx="2259">
                  <c:v>691.77362649999998</c:v>
                </c:pt>
                <c:pt idx="2260">
                  <c:v>692.00601359999996</c:v>
                </c:pt>
                <c:pt idx="2261">
                  <c:v>692.23841279999999</c:v>
                </c:pt>
                <c:pt idx="2262">
                  <c:v>692.4708243</c:v>
                </c:pt>
                <c:pt idx="2263">
                  <c:v>692.70324800000003</c:v>
                </c:pt>
                <c:pt idx="2264">
                  <c:v>692.93568389999984</c:v>
                </c:pt>
                <c:pt idx="2265">
                  <c:v>693.16813200000001</c:v>
                </c:pt>
                <c:pt idx="2266">
                  <c:v>693.40059239999994</c:v>
                </c:pt>
                <c:pt idx="2267">
                  <c:v>693.63306490000002</c:v>
                </c:pt>
                <c:pt idx="2268">
                  <c:v>693.86554969999986</c:v>
                </c:pt>
                <c:pt idx="2269">
                  <c:v>694.09804660000009</c:v>
                </c:pt>
                <c:pt idx="2270">
                  <c:v>694.33055579999984</c:v>
                </c:pt>
                <c:pt idx="2271">
                  <c:v>694.56307719999984</c:v>
                </c:pt>
                <c:pt idx="2272">
                  <c:v>694.79561090000004</c:v>
                </c:pt>
                <c:pt idx="2273">
                  <c:v>695.02815669999984</c:v>
                </c:pt>
                <c:pt idx="2274">
                  <c:v>695.26071479999996</c:v>
                </c:pt>
                <c:pt idx="2275">
                  <c:v>695.49328500000001</c:v>
                </c:pt>
                <c:pt idx="2276">
                  <c:v>695.72586750000005</c:v>
                </c:pt>
                <c:pt idx="2277">
                  <c:v>695.95846229999984</c:v>
                </c:pt>
                <c:pt idx="2278">
                  <c:v>696.19106920000002</c:v>
                </c:pt>
                <c:pt idx="2279">
                  <c:v>696.42368839999983</c:v>
                </c:pt>
                <c:pt idx="2280">
                  <c:v>696.65631979999989</c:v>
                </c:pt>
                <c:pt idx="2281">
                  <c:v>696.88896339999997</c:v>
                </c:pt>
                <c:pt idx="2282">
                  <c:v>697.12161919999994</c:v>
                </c:pt>
                <c:pt idx="2283">
                  <c:v>697.35428719999993</c:v>
                </c:pt>
                <c:pt idx="2284">
                  <c:v>697.58696750000001</c:v>
                </c:pt>
                <c:pt idx="2285">
                  <c:v>697.81965999999989</c:v>
                </c:pt>
                <c:pt idx="2286">
                  <c:v>698.05236479999985</c:v>
                </c:pt>
                <c:pt idx="2287">
                  <c:v>698.28508170000009</c:v>
                </c:pt>
                <c:pt idx="2288">
                  <c:v>698.51781089999986</c:v>
                </c:pt>
                <c:pt idx="2289">
                  <c:v>698.75055229999998</c:v>
                </c:pt>
                <c:pt idx="2290">
                  <c:v>698.98330590000012</c:v>
                </c:pt>
                <c:pt idx="2291">
                  <c:v>699.21607180000001</c:v>
                </c:pt>
                <c:pt idx="2292">
                  <c:v>699.44884990000003</c:v>
                </c:pt>
                <c:pt idx="2293">
                  <c:v>699.68164019999983</c:v>
                </c:pt>
                <c:pt idx="2294">
                  <c:v>699.91444279999996</c:v>
                </c:pt>
                <c:pt idx="2295">
                  <c:v>700.14725759999988</c:v>
                </c:pt>
                <c:pt idx="2296">
                  <c:v>700.38008460000003</c:v>
                </c:pt>
                <c:pt idx="2297">
                  <c:v>700.61292379999986</c:v>
                </c:pt>
                <c:pt idx="2298">
                  <c:v>700.84577530000001</c:v>
                </c:pt>
                <c:pt idx="2299">
                  <c:v>701.07863899999995</c:v>
                </c:pt>
                <c:pt idx="2300">
                  <c:v>701.31151499999987</c:v>
                </c:pt>
                <c:pt idx="2301">
                  <c:v>701.54440320000003</c:v>
                </c:pt>
                <c:pt idx="2302">
                  <c:v>701.7773036000001</c:v>
                </c:pt>
                <c:pt idx="2303">
                  <c:v>702.01021619999972</c:v>
                </c:pt>
                <c:pt idx="2304">
                  <c:v>702.2431411</c:v>
                </c:pt>
                <c:pt idx="2305">
                  <c:v>702.47607830000004</c:v>
                </c:pt>
                <c:pt idx="2306">
                  <c:v>702.70902760000001</c:v>
                </c:pt>
                <c:pt idx="2307">
                  <c:v>702.94198919999985</c:v>
                </c:pt>
                <c:pt idx="2308">
                  <c:v>703.17496310000001</c:v>
                </c:pt>
                <c:pt idx="2309">
                  <c:v>703.40794919999985</c:v>
                </c:pt>
                <c:pt idx="2310">
                  <c:v>703.64094750000004</c:v>
                </c:pt>
                <c:pt idx="2311">
                  <c:v>703.87395800000002</c:v>
                </c:pt>
                <c:pt idx="2312">
                  <c:v>704.10698079999997</c:v>
                </c:pt>
                <c:pt idx="2313">
                  <c:v>704.34001589999991</c:v>
                </c:pt>
                <c:pt idx="2314">
                  <c:v>704.57306319999998</c:v>
                </c:pt>
                <c:pt idx="2315">
                  <c:v>704.80612269999972</c:v>
                </c:pt>
                <c:pt idx="2316">
                  <c:v>705.03919450000001</c:v>
                </c:pt>
                <c:pt idx="2317">
                  <c:v>705.27227849999997</c:v>
                </c:pt>
                <c:pt idx="2318">
                  <c:v>705.50537480000003</c:v>
                </c:pt>
                <c:pt idx="2319">
                  <c:v>705.7384833000001</c:v>
                </c:pt>
                <c:pt idx="2320">
                  <c:v>705.97160399999996</c:v>
                </c:pt>
                <c:pt idx="2321">
                  <c:v>706.20473700000014</c:v>
                </c:pt>
                <c:pt idx="2322">
                  <c:v>706.43788229999996</c:v>
                </c:pt>
                <c:pt idx="2323">
                  <c:v>706.67103980000002</c:v>
                </c:pt>
                <c:pt idx="2324">
                  <c:v>706.90420949999987</c:v>
                </c:pt>
                <c:pt idx="2325">
                  <c:v>707.13739150000004</c:v>
                </c:pt>
                <c:pt idx="2326">
                  <c:v>707.37058579999996</c:v>
                </c:pt>
                <c:pt idx="2327">
                  <c:v>707.60379230000012</c:v>
                </c:pt>
                <c:pt idx="2328">
                  <c:v>707.83701099999985</c:v>
                </c:pt>
                <c:pt idx="2329">
                  <c:v>708.07024200000001</c:v>
                </c:pt>
                <c:pt idx="2330">
                  <c:v>708.30348530000003</c:v>
                </c:pt>
                <c:pt idx="2331">
                  <c:v>708.53674079999996</c:v>
                </c:pt>
                <c:pt idx="2332">
                  <c:v>708.77000850000013</c:v>
                </c:pt>
                <c:pt idx="2333">
                  <c:v>709.00328850000005</c:v>
                </c:pt>
                <c:pt idx="2334">
                  <c:v>709.23658079999996</c:v>
                </c:pt>
                <c:pt idx="2335">
                  <c:v>709.46988529999999</c:v>
                </c:pt>
                <c:pt idx="2336">
                  <c:v>709.7032021</c:v>
                </c:pt>
                <c:pt idx="2337">
                  <c:v>709.93653109999991</c:v>
                </c:pt>
                <c:pt idx="2338">
                  <c:v>710.16987240000003</c:v>
                </c:pt>
                <c:pt idx="2339">
                  <c:v>710.4032259999999</c:v>
                </c:pt>
                <c:pt idx="2340">
                  <c:v>710.63659179999991</c:v>
                </c:pt>
                <c:pt idx="2341">
                  <c:v>710.86996979999981</c:v>
                </c:pt>
                <c:pt idx="2342">
                  <c:v>711.10336020000011</c:v>
                </c:pt>
                <c:pt idx="2343">
                  <c:v>711.33676269999989</c:v>
                </c:pt>
                <c:pt idx="2344">
                  <c:v>711.57017760000008</c:v>
                </c:pt>
                <c:pt idx="2345">
                  <c:v>711.80360469999994</c:v>
                </c:pt>
                <c:pt idx="2346">
                  <c:v>712.03704409999989</c:v>
                </c:pt>
                <c:pt idx="2347">
                  <c:v>712.27049570000008</c:v>
                </c:pt>
                <c:pt idx="2348">
                  <c:v>712.50395960000003</c:v>
                </c:pt>
                <c:pt idx="2349">
                  <c:v>712.73743569999999</c:v>
                </c:pt>
                <c:pt idx="2350">
                  <c:v>712.97092409999993</c:v>
                </c:pt>
                <c:pt idx="2351">
                  <c:v>713.20442479999997</c:v>
                </c:pt>
                <c:pt idx="2352">
                  <c:v>713.43793779999987</c:v>
                </c:pt>
                <c:pt idx="2353">
                  <c:v>713.67146300000002</c:v>
                </c:pt>
                <c:pt idx="2354">
                  <c:v>713.90500050000003</c:v>
                </c:pt>
                <c:pt idx="2355">
                  <c:v>714.13855020000005</c:v>
                </c:pt>
                <c:pt idx="2356">
                  <c:v>714.37211219999972</c:v>
                </c:pt>
                <c:pt idx="2357">
                  <c:v>714.60568650000005</c:v>
                </c:pt>
                <c:pt idx="2358">
                  <c:v>714.8392730999999</c:v>
                </c:pt>
                <c:pt idx="2359">
                  <c:v>715.07287190000011</c:v>
                </c:pt>
                <c:pt idx="2360">
                  <c:v>715.30648299999996</c:v>
                </c:pt>
                <c:pt idx="2361">
                  <c:v>715.5401063999999</c:v>
                </c:pt>
                <c:pt idx="2362">
                  <c:v>715.7737420000002</c:v>
                </c:pt>
                <c:pt idx="2363">
                  <c:v>716.00738990000002</c:v>
                </c:pt>
                <c:pt idx="2364">
                  <c:v>716.24105009999994</c:v>
                </c:pt>
                <c:pt idx="2365">
                  <c:v>716.47472249999998</c:v>
                </c:pt>
                <c:pt idx="2366">
                  <c:v>716.70840730000009</c:v>
                </c:pt>
                <c:pt idx="2367">
                  <c:v>716.94210429999987</c:v>
                </c:pt>
                <c:pt idx="2368">
                  <c:v>717.17581350000012</c:v>
                </c:pt>
                <c:pt idx="2369">
                  <c:v>717.40953509999997</c:v>
                </c:pt>
                <c:pt idx="2370">
                  <c:v>717.64326889999973</c:v>
                </c:pt>
                <c:pt idx="2371">
                  <c:v>717.87701499999991</c:v>
                </c:pt>
                <c:pt idx="2372">
                  <c:v>718.11077340000008</c:v>
                </c:pt>
                <c:pt idx="2373">
                  <c:v>718.34454409999989</c:v>
                </c:pt>
                <c:pt idx="2374">
                  <c:v>718.57832699999994</c:v>
                </c:pt>
                <c:pt idx="2375">
                  <c:v>718.81212219999975</c:v>
                </c:pt>
                <c:pt idx="2376">
                  <c:v>719.04592969999987</c:v>
                </c:pt>
                <c:pt idx="2377">
                  <c:v>719.27974950000009</c:v>
                </c:pt>
                <c:pt idx="2378">
                  <c:v>719.51358159999995</c:v>
                </c:pt>
                <c:pt idx="2379">
                  <c:v>719.74742589999994</c:v>
                </c:pt>
                <c:pt idx="2380">
                  <c:v>719.98128250000002</c:v>
                </c:pt>
                <c:pt idx="2381">
                  <c:v>720.21515139999997</c:v>
                </c:pt>
                <c:pt idx="2382">
                  <c:v>720.44903260000001</c:v>
                </c:pt>
                <c:pt idx="2383">
                  <c:v>720.68292609999992</c:v>
                </c:pt>
                <c:pt idx="2384">
                  <c:v>720.91683190000003</c:v>
                </c:pt>
                <c:pt idx="2385">
                  <c:v>721.15074990000005</c:v>
                </c:pt>
                <c:pt idx="2386">
                  <c:v>721.38468020000005</c:v>
                </c:pt>
                <c:pt idx="2387">
                  <c:v>721.61862289999988</c:v>
                </c:pt>
                <c:pt idx="2388">
                  <c:v>721.85257779999972</c:v>
                </c:pt>
                <c:pt idx="2389">
                  <c:v>722.08654490000004</c:v>
                </c:pt>
                <c:pt idx="2390">
                  <c:v>722.32052439999973</c:v>
                </c:pt>
                <c:pt idx="2391">
                  <c:v>722.55451619999985</c:v>
                </c:pt>
                <c:pt idx="2392">
                  <c:v>722.78852030000007</c:v>
                </c:pt>
                <c:pt idx="2393">
                  <c:v>723.02253659999997</c:v>
                </c:pt>
                <c:pt idx="2394">
                  <c:v>723.25656519999973</c:v>
                </c:pt>
                <c:pt idx="2395">
                  <c:v>723.4906062</c:v>
                </c:pt>
                <c:pt idx="2396">
                  <c:v>723.72465939999984</c:v>
                </c:pt>
                <c:pt idx="2397">
                  <c:v>723.95872489999988</c:v>
                </c:pt>
                <c:pt idx="2398">
                  <c:v>724.19280270000002</c:v>
                </c:pt>
                <c:pt idx="2399">
                  <c:v>724.42689279999991</c:v>
                </c:pt>
                <c:pt idx="2400">
                  <c:v>724.6609952</c:v>
                </c:pt>
                <c:pt idx="2401">
                  <c:v>724.89510989999985</c:v>
                </c:pt>
                <c:pt idx="2402">
                  <c:v>725.12923690000002</c:v>
                </c:pt>
                <c:pt idx="2403">
                  <c:v>725.36337619999983</c:v>
                </c:pt>
                <c:pt idx="2404">
                  <c:v>725.59752769999989</c:v>
                </c:pt>
                <c:pt idx="2405">
                  <c:v>725.83169159999989</c:v>
                </c:pt>
                <c:pt idx="2406">
                  <c:v>726.06586779999986</c:v>
                </c:pt>
                <c:pt idx="2407">
                  <c:v>726.30005629999994</c:v>
                </c:pt>
                <c:pt idx="2408">
                  <c:v>726.53425699999991</c:v>
                </c:pt>
                <c:pt idx="2409">
                  <c:v>726.76847009999994</c:v>
                </c:pt>
                <c:pt idx="2410">
                  <c:v>727.00269549999985</c:v>
                </c:pt>
                <c:pt idx="2411">
                  <c:v>727.23693309999999</c:v>
                </c:pt>
                <c:pt idx="2412">
                  <c:v>727.47118309999996</c:v>
                </c:pt>
                <c:pt idx="2413">
                  <c:v>727.70544540000003</c:v>
                </c:pt>
                <c:pt idx="2414">
                  <c:v>727.93971999999997</c:v>
                </c:pt>
                <c:pt idx="2415">
                  <c:v>728.17400680000003</c:v>
                </c:pt>
                <c:pt idx="2416">
                  <c:v>728.40830600000004</c:v>
                </c:pt>
                <c:pt idx="2417">
                  <c:v>728.64261749999991</c:v>
                </c:pt>
                <c:pt idx="2418">
                  <c:v>728.8769413</c:v>
                </c:pt>
                <c:pt idx="2419">
                  <c:v>729.11127739999984</c:v>
                </c:pt>
                <c:pt idx="2420">
                  <c:v>729.34562579999977</c:v>
                </c:pt>
                <c:pt idx="2421">
                  <c:v>729.57998650000013</c:v>
                </c:pt>
                <c:pt idx="2422">
                  <c:v>729.81435959999999</c:v>
                </c:pt>
                <c:pt idx="2423">
                  <c:v>730.04874489999997</c:v>
                </c:pt>
                <c:pt idx="2424">
                  <c:v>730.28314250000017</c:v>
                </c:pt>
                <c:pt idx="2425">
                  <c:v>730.51755249999985</c:v>
                </c:pt>
                <c:pt idx="2426">
                  <c:v>730.75197470000001</c:v>
                </c:pt>
                <c:pt idx="2427">
                  <c:v>730.98640929999999</c:v>
                </c:pt>
                <c:pt idx="2428">
                  <c:v>731.22085619999996</c:v>
                </c:pt>
                <c:pt idx="2429">
                  <c:v>731.4553153999999</c:v>
                </c:pt>
                <c:pt idx="2430">
                  <c:v>731.68978689999994</c:v>
                </c:pt>
                <c:pt idx="2431">
                  <c:v>731.92427069999997</c:v>
                </c:pt>
                <c:pt idx="2432">
                  <c:v>732.15876679999997</c:v>
                </c:pt>
                <c:pt idx="2433">
                  <c:v>732.39327530000003</c:v>
                </c:pt>
                <c:pt idx="2434">
                  <c:v>732.62779599999999</c:v>
                </c:pt>
                <c:pt idx="2435">
                  <c:v>732.86232909999978</c:v>
                </c:pt>
                <c:pt idx="2436">
                  <c:v>733.09687450000013</c:v>
                </c:pt>
                <c:pt idx="2437">
                  <c:v>733.33143219999988</c:v>
                </c:pt>
                <c:pt idx="2438">
                  <c:v>733.56600219999984</c:v>
                </c:pt>
                <c:pt idx="2439">
                  <c:v>733.80058459999998</c:v>
                </c:pt>
                <c:pt idx="2440">
                  <c:v>734.03517920000002</c:v>
                </c:pt>
                <c:pt idx="2441">
                  <c:v>734.26978620000011</c:v>
                </c:pt>
                <c:pt idx="2442">
                  <c:v>734.50440549999996</c:v>
                </c:pt>
                <c:pt idx="2443">
                  <c:v>734.73903710000002</c:v>
                </c:pt>
                <c:pt idx="2444">
                  <c:v>734.97368110000002</c:v>
                </c:pt>
                <c:pt idx="2445">
                  <c:v>735.20833730000015</c:v>
                </c:pt>
                <c:pt idx="2446">
                  <c:v>735.4430059</c:v>
                </c:pt>
                <c:pt idx="2447">
                  <c:v>735.67768679999983</c:v>
                </c:pt>
                <c:pt idx="2448">
                  <c:v>735.91237999999998</c:v>
                </c:pt>
                <c:pt idx="2449">
                  <c:v>736.14708559999997</c:v>
                </c:pt>
                <c:pt idx="2450">
                  <c:v>736.38180350000005</c:v>
                </c:pt>
                <c:pt idx="2451">
                  <c:v>736.61653369999999</c:v>
                </c:pt>
                <c:pt idx="2452">
                  <c:v>736.85127619999992</c:v>
                </c:pt>
                <c:pt idx="2453">
                  <c:v>737.08603110000001</c:v>
                </c:pt>
                <c:pt idx="2454">
                  <c:v>737.32079820000001</c:v>
                </c:pt>
                <c:pt idx="2455">
                  <c:v>737.55557769999996</c:v>
                </c:pt>
                <c:pt idx="2456">
                  <c:v>737.79036960000008</c:v>
                </c:pt>
                <c:pt idx="2457">
                  <c:v>738.02517379999983</c:v>
                </c:pt>
                <c:pt idx="2458">
                  <c:v>738.25999019999983</c:v>
                </c:pt>
                <c:pt idx="2459">
                  <c:v>738.49481909999997</c:v>
                </c:pt>
                <c:pt idx="2460">
                  <c:v>738.72966020000001</c:v>
                </c:pt>
                <c:pt idx="2461">
                  <c:v>738.96451369999988</c:v>
                </c:pt>
                <c:pt idx="2462">
                  <c:v>739.19937950000008</c:v>
                </c:pt>
                <c:pt idx="2463">
                  <c:v>739.43425769999988</c:v>
                </c:pt>
                <c:pt idx="2464">
                  <c:v>739.6691482</c:v>
                </c:pt>
                <c:pt idx="2465">
                  <c:v>739.90405099999998</c:v>
                </c:pt>
                <c:pt idx="2466">
                  <c:v>740.13896609999983</c:v>
                </c:pt>
                <c:pt idx="2467">
                  <c:v>740.37389360000009</c:v>
                </c:pt>
                <c:pt idx="2468">
                  <c:v>740.60883340000009</c:v>
                </c:pt>
                <c:pt idx="2469">
                  <c:v>740.84378560000005</c:v>
                </c:pt>
                <c:pt idx="2470">
                  <c:v>741.07875010000009</c:v>
                </c:pt>
                <c:pt idx="2471">
                  <c:v>741.31372690000001</c:v>
                </c:pt>
                <c:pt idx="2472">
                  <c:v>741.54871609999998</c:v>
                </c:pt>
                <c:pt idx="2473">
                  <c:v>741.78371760000016</c:v>
                </c:pt>
                <c:pt idx="2474">
                  <c:v>742.01873140000009</c:v>
                </c:pt>
                <c:pt idx="2475">
                  <c:v>742.25375760000009</c:v>
                </c:pt>
                <c:pt idx="2476">
                  <c:v>742.48879609999994</c:v>
                </c:pt>
                <c:pt idx="2477">
                  <c:v>742.72384700000009</c:v>
                </c:pt>
                <c:pt idx="2478">
                  <c:v>742.95891019999988</c:v>
                </c:pt>
                <c:pt idx="2479">
                  <c:v>743.19398579999995</c:v>
                </c:pt>
                <c:pt idx="2480">
                  <c:v>743.42907360000004</c:v>
                </c:pt>
                <c:pt idx="2481">
                  <c:v>743.66417390000004</c:v>
                </c:pt>
                <c:pt idx="2482">
                  <c:v>743.89928650000002</c:v>
                </c:pt>
                <c:pt idx="2483">
                  <c:v>744.13441139999998</c:v>
                </c:pt>
                <c:pt idx="2484">
                  <c:v>744.36954859999992</c:v>
                </c:pt>
                <c:pt idx="2485">
                  <c:v>744.6046983</c:v>
                </c:pt>
                <c:pt idx="2486">
                  <c:v>744.83986019999986</c:v>
                </c:pt>
                <c:pt idx="2487">
                  <c:v>745.07503450000013</c:v>
                </c:pt>
                <c:pt idx="2488">
                  <c:v>745.31022119999989</c:v>
                </c:pt>
                <c:pt idx="2489">
                  <c:v>745.54542019999985</c:v>
                </c:pt>
                <c:pt idx="2490">
                  <c:v>745.78063150000014</c:v>
                </c:pt>
                <c:pt idx="2491">
                  <c:v>746.01585520000003</c:v>
                </c:pt>
                <c:pt idx="2492">
                  <c:v>746.25109129999998</c:v>
                </c:pt>
                <c:pt idx="2493">
                  <c:v>746.48633970000003</c:v>
                </c:pt>
                <c:pt idx="2494">
                  <c:v>746.72160040000006</c:v>
                </c:pt>
                <c:pt idx="2495">
                  <c:v>746.95687350000003</c:v>
                </c:pt>
                <c:pt idx="2496">
                  <c:v>747.19215899999983</c:v>
                </c:pt>
                <c:pt idx="2497">
                  <c:v>747.42745679999985</c:v>
                </c:pt>
                <c:pt idx="2498">
                  <c:v>747.66276689999972</c:v>
                </c:pt>
                <c:pt idx="2499">
                  <c:v>747.8980894</c:v>
                </c:pt>
                <c:pt idx="2500">
                  <c:v>748.1334243</c:v>
                </c:pt>
                <c:pt idx="2501">
                  <c:v>748.36877149999998</c:v>
                </c:pt>
                <c:pt idx="2502">
                  <c:v>748.60413110000002</c:v>
                </c:pt>
                <c:pt idx="2503">
                  <c:v>748.83950299999992</c:v>
                </c:pt>
                <c:pt idx="2504">
                  <c:v>749.07488730000011</c:v>
                </c:pt>
                <c:pt idx="2505">
                  <c:v>749.31028399999991</c:v>
                </c:pt>
                <c:pt idx="2506">
                  <c:v>749.54569299999991</c:v>
                </c:pt>
                <c:pt idx="2507">
                  <c:v>749.78111430000001</c:v>
                </c:pt>
                <c:pt idx="2508">
                  <c:v>750.01654809999991</c:v>
                </c:pt>
                <c:pt idx="2509">
                  <c:v>750.25199420000001</c:v>
                </c:pt>
                <c:pt idx="2510">
                  <c:v>750.48745259999998</c:v>
                </c:pt>
                <c:pt idx="2511">
                  <c:v>750.7229233999999</c:v>
                </c:pt>
                <c:pt idx="2512">
                  <c:v>750.95840659999999</c:v>
                </c:pt>
                <c:pt idx="2513">
                  <c:v>751.19390209999995</c:v>
                </c:pt>
                <c:pt idx="2514">
                  <c:v>751.42940999999996</c:v>
                </c:pt>
                <c:pt idx="2515">
                  <c:v>751.66493030000004</c:v>
                </c:pt>
                <c:pt idx="2516">
                  <c:v>751.90046289999987</c:v>
                </c:pt>
                <c:pt idx="2517">
                  <c:v>752.13600789999987</c:v>
                </c:pt>
                <c:pt idx="2518">
                  <c:v>752.37156519999985</c:v>
                </c:pt>
                <c:pt idx="2519">
                  <c:v>752.60713490000001</c:v>
                </c:pt>
                <c:pt idx="2520">
                  <c:v>752.84271699999988</c:v>
                </c:pt>
                <c:pt idx="2521">
                  <c:v>753.07831150000015</c:v>
                </c:pt>
                <c:pt idx="2522">
                  <c:v>753.31391829999984</c:v>
                </c:pt>
                <c:pt idx="2523">
                  <c:v>753.54953750000004</c:v>
                </c:pt>
                <c:pt idx="2524">
                  <c:v>753.785169</c:v>
                </c:pt>
                <c:pt idx="2525">
                  <c:v>754.02081299999998</c:v>
                </c:pt>
                <c:pt idx="2526">
                  <c:v>754.25646929999994</c:v>
                </c:pt>
                <c:pt idx="2527">
                  <c:v>754.49213789999988</c:v>
                </c:pt>
                <c:pt idx="2528">
                  <c:v>754.72781899999984</c:v>
                </c:pt>
                <c:pt idx="2529">
                  <c:v>754.9635123999999</c:v>
                </c:pt>
                <c:pt idx="2530">
                  <c:v>755.19921820000002</c:v>
                </c:pt>
                <c:pt idx="2531">
                  <c:v>755.4349363</c:v>
                </c:pt>
                <c:pt idx="2532">
                  <c:v>755.67066679999994</c:v>
                </c:pt>
                <c:pt idx="2533">
                  <c:v>755.90640979999989</c:v>
                </c:pt>
                <c:pt idx="2534">
                  <c:v>756.14216499999986</c:v>
                </c:pt>
                <c:pt idx="2535">
                  <c:v>756.37793269999997</c:v>
                </c:pt>
                <c:pt idx="2536">
                  <c:v>756.61371269999995</c:v>
                </c:pt>
                <c:pt idx="2537">
                  <c:v>756.84950509999987</c:v>
                </c:pt>
                <c:pt idx="2538">
                  <c:v>757.08530989999997</c:v>
                </c:pt>
                <c:pt idx="2539">
                  <c:v>757.32112709999979</c:v>
                </c:pt>
                <c:pt idx="2540">
                  <c:v>757.55695659999992</c:v>
                </c:pt>
                <c:pt idx="2541">
                  <c:v>757.79279850000012</c:v>
                </c:pt>
                <c:pt idx="2542">
                  <c:v>758.0286529</c:v>
                </c:pt>
                <c:pt idx="2543">
                  <c:v>758.26451950000001</c:v>
                </c:pt>
                <c:pt idx="2544">
                  <c:v>758.50039860000004</c:v>
                </c:pt>
                <c:pt idx="2545">
                  <c:v>758.73628999999994</c:v>
                </c:pt>
                <c:pt idx="2546">
                  <c:v>758.97219389999987</c:v>
                </c:pt>
                <c:pt idx="2547">
                  <c:v>759.2081101</c:v>
                </c:pt>
                <c:pt idx="2548">
                  <c:v>759.44403869999996</c:v>
                </c:pt>
                <c:pt idx="2549">
                  <c:v>759.6799797000001</c:v>
                </c:pt>
                <c:pt idx="2550">
                  <c:v>759.915933</c:v>
                </c:pt>
                <c:pt idx="2551">
                  <c:v>760.15189879999991</c:v>
                </c:pt>
                <c:pt idx="2552">
                  <c:v>760.38787690000004</c:v>
                </c:pt>
                <c:pt idx="2553">
                  <c:v>760.62386739999999</c:v>
                </c:pt>
                <c:pt idx="2554">
                  <c:v>760.85987030000001</c:v>
                </c:pt>
                <c:pt idx="2555">
                  <c:v>761.09588560000009</c:v>
                </c:pt>
                <c:pt idx="2556">
                  <c:v>761.33191329999988</c:v>
                </c:pt>
                <c:pt idx="2557">
                  <c:v>761.56795339999985</c:v>
                </c:pt>
                <c:pt idx="2558">
                  <c:v>761.80400579999991</c:v>
                </c:pt>
                <c:pt idx="2559">
                  <c:v>762.0400707</c:v>
                </c:pt>
                <c:pt idx="2560">
                  <c:v>762.27614789999996</c:v>
                </c:pt>
                <c:pt idx="2561">
                  <c:v>762.51223759999993</c:v>
                </c:pt>
                <c:pt idx="2562">
                  <c:v>762.74833960000012</c:v>
                </c:pt>
                <c:pt idx="2563">
                  <c:v>762.98445400000003</c:v>
                </c:pt>
                <c:pt idx="2564">
                  <c:v>763.22058079999999</c:v>
                </c:pt>
                <c:pt idx="2565">
                  <c:v>763.4567199999999</c:v>
                </c:pt>
                <c:pt idx="2566">
                  <c:v>763.6928716000001</c:v>
                </c:pt>
                <c:pt idx="2567">
                  <c:v>763.92903560000002</c:v>
                </c:pt>
                <c:pt idx="2568">
                  <c:v>764.16521199999988</c:v>
                </c:pt>
                <c:pt idx="2569">
                  <c:v>764.40140079999992</c:v>
                </c:pt>
                <c:pt idx="2570">
                  <c:v>764.6376019999999</c:v>
                </c:pt>
                <c:pt idx="2571">
                  <c:v>764.87381559999994</c:v>
                </c:pt>
                <c:pt idx="2572">
                  <c:v>765.11004149999997</c:v>
                </c:pt>
                <c:pt idx="2573">
                  <c:v>765.3462798999999</c:v>
                </c:pt>
                <c:pt idx="2574">
                  <c:v>765.58253070000001</c:v>
                </c:pt>
                <c:pt idx="2575">
                  <c:v>765.81879389999983</c:v>
                </c:pt>
                <c:pt idx="2576">
                  <c:v>766.05506949999972</c:v>
                </c:pt>
                <c:pt idx="2577">
                  <c:v>766.29135740000004</c:v>
                </c:pt>
                <c:pt idx="2578">
                  <c:v>766.52765779999982</c:v>
                </c:pt>
                <c:pt idx="2579">
                  <c:v>766.76397060000011</c:v>
                </c:pt>
                <c:pt idx="2580">
                  <c:v>767.00029579999989</c:v>
                </c:pt>
                <c:pt idx="2581">
                  <c:v>767.23663339999996</c:v>
                </c:pt>
                <c:pt idx="2582">
                  <c:v>767.47298339999998</c:v>
                </c:pt>
                <c:pt idx="2583">
                  <c:v>767.70934580000005</c:v>
                </c:pt>
                <c:pt idx="2584">
                  <c:v>767.94572059999996</c:v>
                </c:pt>
                <c:pt idx="2585">
                  <c:v>768.18210779999993</c:v>
                </c:pt>
                <c:pt idx="2586">
                  <c:v>768.41850739999984</c:v>
                </c:pt>
                <c:pt idx="2587">
                  <c:v>768.65491939999993</c:v>
                </c:pt>
                <c:pt idx="2588">
                  <c:v>768.89134379999996</c:v>
                </c:pt>
                <c:pt idx="2589">
                  <c:v>769.12778070000002</c:v>
                </c:pt>
                <c:pt idx="2590">
                  <c:v>769.36422989999983</c:v>
                </c:pt>
                <c:pt idx="2591">
                  <c:v>769.6006916</c:v>
                </c:pt>
                <c:pt idx="2592">
                  <c:v>769.83716559999982</c:v>
                </c:pt>
                <c:pt idx="2593">
                  <c:v>770.0736521</c:v>
                </c:pt>
                <c:pt idx="2594">
                  <c:v>770.31015099999991</c:v>
                </c:pt>
                <c:pt idx="2595">
                  <c:v>770.54666229999987</c:v>
                </c:pt>
                <c:pt idx="2596">
                  <c:v>770.78318600000011</c:v>
                </c:pt>
                <c:pt idx="2597">
                  <c:v>771.01972209999997</c:v>
                </c:pt>
                <c:pt idx="2598">
                  <c:v>771.25627059999999</c:v>
                </c:pt>
                <c:pt idx="2599">
                  <c:v>771.49283160000005</c:v>
                </c:pt>
                <c:pt idx="2600">
                  <c:v>771.72940500000004</c:v>
                </c:pt>
                <c:pt idx="2601">
                  <c:v>771.96599069999991</c:v>
                </c:pt>
                <c:pt idx="2602">
                  <c:v>772.20258890000002</c:v>
                </c:pt>
                <c:pt idx="2603">
                  <c:v>772.43919959999994</c:v>
                </c:pt>
                <c:pt idx="2604">
                  <c:v>772.67582259999995</c:v>
                </c:pt>
                <c:pt idx="2605">
                  <c:v>772.9124579999999</c:v>
                </c:pt>
                <c:pt idx="2606">
                  <c:v>773.1491059</c:v>
                </c:pt>
                <c:pt idx="2607">
                  <c:v>773.38576620000003</c:v>
                </c:pt>
                <c:pt idx="2608">
                  <c:v>773.62243890000002</c:v>
                </c:pt>
                <c:pt idx="2609">
                  <c:v>773.85912399999972</c:v>
                </c:pt>
                <c:pt idx="2610">
                  <c:v>774.09582160000002</c:v>
                </c:pt>
                <c:pt idx="2611">
                  <c:v>774.33253149999985</c:v>
                </c:pt>
                <c:pt idx="2612">
                  <c:v>774.56925389999992</c:v>
                </c:pt>
                <c:pt idx="2613">
                  <c:v>774.80598869999983</c:v>
                </c:pt>
                <c:pt idx="2614">
                  <c:v>775.04273599999999</c:v>
                </c:pt>
                <c:pt idx="2615">
                  <c:v>775.27949560000013</c:v>
                </c:pt>
                <c:pt idx="2616">
                  <c:v>775.51626769999984</c:v>
                </c:pt>
                <c:pt idx="2617">
                  <c:v>775.75305219999996</c:v>
                </c:pt>
                <c:pt idx="2618">
                  <c:v>775.98984919999998</c:v>
                </c:pt>
                <c:pt idx="2619">
                  <c:v>776.22665849999987</c:v>
                </c:pt>
                <c:pt idx="2620">
                  <c:v>776.46348030000001</c:v>
                </c:pt>
                <c:pt idx="2621">
                  <c:v>776.70031449999999</c:v>
                </c:pt>
                <c:pt idx="2622">
                  <c:v>776.93716119999976</c:v>
                </c:pt>
                <c:pt idx="2623">
                  <c:v>777.17402030000005</c:v>
                </c:pt>
                <c:pt idx="2624">
                  <c:v>777.41089179999983</c:v>
                </c:pt>
                <c:pt idx="2625">
                  <c:v>777.64777570000001</c:v>
                </c:pt>
                <c:pt idx="2626">
                  <c:v>777.88467209999999</c:v>
                </c:pt>
                <c:pt idx="2627">
                  <c:v>778.12158079999983</c:v>
                </c:pt>
                <c:pt idx="2628">
                  <c:v>778.3585020999999</c:v>
                </c:pt>
                <c:pt idx="2629">
                  <c:v>778.59543570000005</c:v>
                </c:pt>
                <c:pt idx="2630">
                  <c:v>778.83238179999989</c:v>
                </c:pt>
                <c:pt idx="2631">
                  <c:v>779.06934030000002</c:v>
                </c:pt>
                <c:pt idx="2632">
                  <c:v>779.30631129999983</c:v>
                </c:pt>
                <c:pt idx="2633">
                  <c:v>779.54329469999993</c:v>
                </c:pt>
                <c:pt idx="2634">
                  <c:v>779.78029049999998</c:v>
                </c:pt>
                <c:pt idx="2635">
                  <c:v>780.01729879999982</c:v>
                </c:pt>
                <c:pt idx="2636">
                  <c:v>780.25431949999984</c:v>
                </c:pt>
                <c:pt idx="2637">
                  <c:v>780.49135260000003</c:v>
                </c:pt>
                <c:pt idx="2638">
                  <c:v>780.72839820000013</c:v>
                </c:pt>
                <c:pt idx="2639">
                  <c:v>780.96545619999972</c:v>
                </c:pt>
                <c:pt idx="2640">
                  <c:v>781.20252669999991</c:v>
                </c:pt>
                <c:pt idx="2641">
                  <c:v>781.43960959999993</c:v>
                </c:pt>
                <c:pt idx="2642">
                  <c:v>781.67670490000012</c:v>
                </c:pt>
                <c:pt idx="2643">
                  <c:v>781.91381269999999</c:v>
                </c:pt>
                <c:pt idx="2644">
                  <c:v>782.15093290000004</c:v>
                </c:pt>
                <c:pt idx="2645">
                  <c:v>782.38806550000004</c:v>
                </c:pt>
                <c:pt idx="2646">
                  <c:v>782.62521059999983</c:v>
                </c:pt>
                <c:pt idx="2647">
                  <c:v>782.86236819999976</c:v>
                </c:pt>
                <c:pt idx="2648">
                  <c:v>783.09953819999998</c:v>
                </c:pt>
                <c:pt idx="2649">
                  <c:v>783.33672059999992</c:v>
                </c:pt>
                <c:pt idx="2650">
                  <c:v>783.57391550000011</c:v>
                </c:pt>
                <c:pt idx="2651">
                  <c:v>783.81112279999979</c:v>
                </c:pt>
                <c:pt idx="2652">
                  <c:v>784.04834260000007</c:v>
                </c:pt>
                <c:pt idx="2653">
                  <c:v>784.28557479999995</c:v>
                </c:pt>
                <c:pt idx="2654">
                  <c:v>784.52281939999989</c:v>
                </c:pt>
                <c:pt idx="2655">
                  <c:v>784.76007660000005</c:v>
                </c:pt>
                <c:pt idx="2656">
                  <c:v>784.99734609999996</c:v>
                </c:pt>
                <c:pt idx="2657">
                  <c:v>785.2346280999999</c:v>
                </c:pt>
                <c:pt idx="2658">
                  <c:v>785.47192259999997</c:v>
                </c:pt>
                <c:pt idx="2659">
                  <c:v>785.70922949999988</c:v>
                </c:pt>
                <c:pt idx="2660">
                  <c:v>785.94654879999985</c:v>
                </c:pt>
                <c:pt idx="2661">
                  <c:v>786.18388060000007</c:v>
                </c:pt>
                <c:pt idx="2662">
                  <c:v>786.42122489999974</c:v>
                </c:pt>
                <c:pt idx="2663">
                  <c:v>786.65858160000005</c:v>
                </c:pt>
                <c:pt idx="2664">
                  <c:v>786.89595079999992</c:v>
                </c:pt>
                <c:pt idx="2665">
                  <c:v>787.13333240000009</c:v>
                </c:pt>
                <c:pt idx="2666">
                  <c:v>787.37072650000005</c:v>
                </c:pt>
                <c:pt idx="2667">
                  <c:v>787.60813299999995</c:v>
                </c:pt>
                <c:pt idx="2668">
                  <c:v>787.84555199999988</c:v>
                </c:pt>
                <c:pt idx="2669">
                  <c:v>788.08298349999984</c:v>
                </c:pt>
                <c:pt idx="2670">
                  <c:v>788.32042739999986</c:v>
                </c:pt>
                <c:pt idx="2671">
                  <c:v>788.55788369999993</c:v>
                </c:pt>
                <c:pt idx="2672">
                  <c:v>788.79535250000015</c:v>
                </c:pt>
                <c:pt idx="2673">
                  <c:v>789.03283379999993</c:v>
                </c:pt>
                <c:pt idx="2674">
                  <c:v>789.27032750000012</c:v>
                </c:pt>
                <c:pt idx="2675">
                  <c:v>789.50783369999999</c:v>
                </c:pt>
                <c:pt idx="2676">
                  <c:v>789.7453524</c:v>
                </c:pt>
                <c:pt idx="2677">
                  <c:v>789.98288349999996</c:v>
                </c:pt>
                <c:pt idx="2678">
                  <c:v>790.22042709999994</c:v>
                </c:pt>
                <c:pt idx="2679">
                  <c:v>790.45798309999986</c:v>
                </c:pt>
                <c:pt idx="2680">
                  <c:v>790.69555160000004</c:v>
                </c:pt>
                <c:pt idx="2681">
                  <c:v>790.93313260000002</c:v>
                </c:pt>
                <c:pt idx="2682">
                  <c:v>791.17072599999995</c:v>
                </c:pt>
                <c:pt idx="2683">
                  <c:v>791.40833190000012</c:v>
                </c:pt>
                <c:pt idx="2684">
                  <c:v>791.64595029999998</c:v>
                </c:pt>
                <c:pt idx="2685">
                  <c:v>791.88358110000001</c:v>
                </c:pt>
                <c:pt idx="2686">
                  <c:v>792.12122439999985</c:v>
                </c:pt>
                <c:pt idx="2687">
                  <c:v>792.35888020000004</c:v>
                </c:pt>
                <c:pt idx="2688">
                  <c:v>792.59654839999996</c:v>
                </c:pt>
                <c:pt idx="2689">
                  <c:v>792.83422909999979</c:v>
                </c:pt>
                <c:pt idx="2690">
                  <c:v>793.07192229999998</c:v>
                </c:pt>
                <c:pt idx="2691">
                  <c:v>793.3096278999999</c:v>
                </c:pt>
                <c:pt idx="2692">
                  <c:v>793.54734599999983</c:v>
                </c:pt>
                <c:pt idx="2693">
                  <c:v>793.78507660000014</c:v>
                </c:pt>
                <c:pt idx="2694">
                  <c:v>794.0228196999999</c:v>
                </c:pt>
                <c:pt idx="2695">
                  <c:v>794.26057519999983</c:v>
                </c:pt>
                <c:pt idx="2696">
                  <c:v>794.49834320000014</c:v>
                </c:pt>
                <c:pt idx="2697">
                  <c:v>794.73612359999993</c:v>
                </c:pt>
                <c:pt idx="2698">
                  <c:v>794.97391660000005</c:v>
                </c:pt>
                <c:pt idx="2699">
                  <c:v>795.21172200000001</c:v>
                </c:pt>
                <c:pt idx="2700">
                  <c:v>795.44953989999988</c:v>
                </c:pt>
                <c:pt idx="2701">
                  <c:v>795.68737030000011</c:v>
                </c:pt>
                <c:pt idx="2702">
                  <c:v>795.92521309999972</c:v>
                </c:pt>
                <c:pt idx="2703">
                  <c:v>796.16306839999993</c:v>
                </c:pt>
                <c:pt idx="2704">
                  <c:v>796.40093620000005</c:v>
                </c:pt>
                <c:pt idx="2705">
                  <c:v>796.63881649999996</c:v>
                </c:pt>
                <c:pt idx="2706">
                  <c:v>796.87670930000002</c:v>
                </c:pt>
                <c:pt idx="2707">
                  <c:v>797.11461450000002</c:v>
                </c:pt>
                <c:pt idx="2708">
                  <c:v>797.35253219999993</c:v>
                </c:pt>
                <c:pt idx="2709">
                  <c:v>797.59046239999998</c:v>
                </c:pt>
                <c:pt idx="2710">
                  <c:v>797.82840509999994</c:v>
                </c:pt>
                <c:pt idx="2711">
                  <c:v>798.06636019999985</c:v>
                </c:pt>
                <c:pt idx="2712">
                  <c:v>798.30432789999986</c:v>
                </c:pt>
                <c:pt idx="2713">
                  <c:v>798.54230799999993</c:v>
                </c:pt>
                <c:pt idx="2714">
                  <c:v>798.78030060000015</c:v>
                </c:pt>
                <c:pt idx="2715">
                  <c:v>799.01830570000004</c:v>
                </c:pt>
                <c:pt idx="2716">
                  <c:v>799.25632329999996</c:v>
                </c:pt>
                <c:pt idx="2717">
                  <c:v>799.49435329999994</c:v>
                </c:pt>
                <c:pt idx="2718">
                  <c:v>799.73239590000003</c:v>
                </c:pt>
                <c:pt idx="2719">
                  <c:v>799.97045089999983</c:v>
                </c:pt>
                <c:pt idx="2720">
                  <c:v>800.2085184</c:v>
                </c:pt>
                <c:pt idx="2721">
                  <c:v>800.44659839999986</c:v>
                </c:pt>
                <c:pt idx="2722">
                  <c:v>800.68469089999996</c:v>
                </c:pt>
                <c:pt idx="2723">
                  <c:v>800.92279589999987</c:v>
                </c:pt>
                <c:pt idx="2724">
                  <c:v>801.16091339999991</c:v>
                </c:pt>
                <c:pt idx="2725">
                  <c:v>801.39904339999998</c:v>
                </c:pt>
                <c:pt idx="2726">
                  <c:v>801.63718579999988</c:v>
                </c:pt>
                <c:pt idx="2727">
                  <c:v>801.8753408</c:v>
                </c:pt>
                <c:pt idx="2728">
                  <c:v>802.11350819999996</c:v>
                </c:pt>
                <c:pt idx="2729">
                  <c:v>802.35168809999982</c:v>
                </c:pt>
                <c:pt idx="2730">
                  <c:v>802.58988060000013</c:v>
                </c:pt>
                <c:pt idx="2731">
                  <c:v>802.82808550000004</c:v>
                </c:pt>
                <c:pt idx="2732">
                  <c:v>803.06630289999987</c:v>
                </c:pt>
                <c:pt idx="2733">
                  <c:v>803.30453279999983</c:v>
                </c:pt>
                <c:pt idx="2734">
                  <c:v>803.54277520000005</c:v>
                </c:pt>
                <c:pt idx="2735">
                  <c:v>803.78103009999995</c:v>
                </c:pt>
                <c:pt idx="2736">
                  <c:v>804.01929749999988</c:v>
                </c:pt>
                <c:pt idx="2737">
                  <c:v>804.25757739999983</c:v>
                </c:pt>
                <c:pt idx="2738">
                  <c:v>804.49586979999992</c:v>
                </c:pt>
                <c:pt idx="2739">
                  <c:v>804.73417470000004</c:v>
                </c:pt>
                <c:pt idx="2740">
                  <c:v>804.97249209999984</c:v>
                </c:pt>
                <c:pt idx="2741">
                  <c:v>805.21082200000001</c:v>
                </c:pt>
                <c:pt idx="2742">
                  <c:v>805.44916429999989</c:v>
                </c:pt>
                <c:pt idx="2743">
                  <c:v>805.6875192</c:v>
                </c:pt>
                <c:pt idx="2744">
                  <c:v>805.92588660000001</c:v>
                </c:pt>
                <c:pt idx="2745">
                  <c:v>806.16426649999994</c:v>
                </c:pt>
                <c:pt idx="2746">
                  <c:v>806.40265889999989</c:v>
                </c:pt>
                <c:pt idx="2747">
                  <c:v>806.64106379999987</c:v>
                </c:pt>
                <c:pt idx="2748">
                  <c:v>806.87948119999999</c:v>
                </c:pt>
                <c:pt idx="2749">
                  <c:v>807.1179110999999</c:v>
                </c:pt>
                <c:pt idx="2750">
                  <c:v>807.35635359999992</c:v>
                </c:pt>
                <c:pt idx="2751">
                  <c:v>807.59480850000011</c:v>
                </c:pt>
                <c:pt idx="2752">
                  <c:v>807.83327589999988</c:v>
                </c:pt>
                <c:pt idx="2753">
                  <c:v>808.07175580000001</c:v>
                </c:pt>
                <c:pt idx="2754">
                  <c:v>808.3102482999999</c:v>
                </c:pt>
                <c:pt idx="2755">
                  <c:v>808.54875319999996</c:v>
                </c:pt>
                <c:pt idx="2756">
                  <c:v>808.78727070000002</c:v>
                </c:pt>
                <c:pt idx="2757">
                  <c:v>809.02580069999999</c:v>
                </c:pt>
                <c:pt idx="2758">
                  <c:v>809.26434310000002</c:v>
                </c:pt>
                <c:pt idx="2759">
                  <c:v>809.50289809999992</c:v>
                </c:pt>
                <c:pt idx="2760">
                  <c:v>809.74146559999997</c:v>
                </c:pt>
                <c:pt idx="2761">
                  <c:v>809.98004560000004</c:v>
                </c:pt>
                <c:pt idx="2762">
                  <c:v>810.21863819999999</c:v>
                </c:pt>
                <c:pt idx="2763">
                  <c:v>810.45724319999977</c:v>
                </c:pt>
                <c:pt idx="2764">
                  <c:v>810.69586079999999</c:v>
                </c:pt>
                <c:pt idx="2765">
                  <c:v>810.93449079999994</c:v>
                </c:pt>
                <c:pt idx="2766">
                  <c:v>811.1731334000001</c:v>
                </c:pt>
                <c:pt idx="2767">
                  <c:v>811.41178849999983</c:v>
                </c:pt>
                <c:pt idx="2768">
                  <c:v>811.65045609999993</c:v>
                </c:pt>
                <c:pt idx="2769">
                  <c:v>811.88913620000005</c:v>
                </c:pt>
                <c:pt idx="2770">
                  <c:v>812.12782889999994</c:v>
                </c:pt>
                <c:pt idx="2771">
                  <c:v>812.36653399999989</c:v>
                </c:pt>
                <c:pt idx="2772">
                  <c:v>812.60525169999994</c:v>
                </c:pt>
                <c:pt idx="2773">
                  <c:v>812.84398190000002</c:v>
                </c:pt>
                <c:pt idx="2774">
                  <c:v>813.08272469999997</c:v>
                </c:pt>
                <c:pt idx="2775">
                  <c:v>813.32147989999987</c:v>
                </c:pt>
                <c:pt idx="2776">
                  <c:v>813.56024769999988</c:v>
                </c:pt>
                <c:pt idx="2777">
                  <c:v>813.79902790000017</c:v>
                </c:pt>
                <c:pt idx="2778">
                  <c:v>814.03782069999988</c:v>
                </c:pt>
                <c:pt idx="2779">
                  <c:v>814.27662609999993</c:v>
                </c:pt>
                <c:pt idx="2780">
                  <c:v>814.51544390000004</c:v>
                </c:pt>
                <c:pt idx="2781">
                  <c:v>814.75427430000002</c:v>
                </c:pt>
                <c:pt idx="2782">
                  <c:v>814.99311720000003</c:v>
                </c:pt>
                <c:pt idx="2783">
                  <c:v>815.23197259999995</c:v>
                </c:pt>
                <c:pt idx="2784">
                  <c:v>815.47084060000009</c:v>
                </c:pt>
                <c:pt idx="2785">
                  <c:v>815.70972110000002</c:v>
                </c:pt>
                <c:pt idx="2786">
                  <c:v>815.94861409999987</c:v>
                </c:pt>
                <c:pt idx="2787">
                  <c:v>816.18751959999997</c:v>
                </c:pt>
                <c:pt idx="2788">
                  <c:v>816.42643769999984</c:v>
                </c:pt>
                <c:pt idx="2789">
                  <c:v>816.66536819999988</c:v>
                </c:pt>
                <c:pt idx="2790">
                  <c:v>816.90431139999998</c:v>
                </c:pt>
                <c:pt idx="2791">
                  <c:v>817.14326699999992</c:v>
                </c:pt>
                <c:pt idx="2792">
                  <c:v>817.38223519999985</c:v>
                </c:pt>
                <c:pt idx="2793">
                  <c:v>817.62121589999992</c:v>
                </c:pt>
                <c:pt idx="2794">
                  <c:v>817.86020909999979</c:v>
                </c:pt>
                <c:pt idx="2795">
                  <c:v>818.09921489999988</c:v>
                </c:pt>
                <c:pt idx="2796">
                  <c:v>818.33823319999988</c:v>
                </c:pt>
                <c:pt idx="2797">
                  <c:v>818.57726409999987</c:v>
                </c:pt>
                <c:pt idx="2798">
                  <c:v>818.81630739999991</c:v>
                </c:pt>
                <c:pt idx="2799">
                  <c:v>819.05536339999992</c:v>
                </c:pt>
                <c:pt idx="2800">
                  <c:v>819.2944318000001</c:v>
                </c:pt>
                <c:pt idx="2801">
                  <c:v>819.53351279999993</c:v>
                </c:pt>
                <c:pt idx="2802">
                  <c:v>819.77260630000001</c:v>
                </c:pt>
                <c:pt idx="2803">
                  <c:v>820.01171239999996</c:v>
                </c:pt>
                <c:pt idx="2804">
                  <c:v>820.25083089999998</c:v>
                </c:pt>
                <c:pt idx="2805">
                  <c:v>820.48996209999996</c:v>
                </c:pt>
                <c:pt idx="2806">
                  <c:v>820.72910569999999</c:v>
                </c:pt>
                <c:pt idx="2807">
                  <c:v>820.96826199999987</c:v>
                </c:pt>
                <c:pt idx="2808">
                  <c:v>821.20743070000003</c:v>
                </c:pt>
                <c:pt idx="2809">
                  <c:v>821.44661199999985</c:v>
                </c:pt>
                <c:pt idx="2810">
                  <c:v>821.68580580000003</c:v>
                </c:pt>
                <c:pt idx="2811">
                  <c:v>821.92501219999986</c:v>
                </c:pt>
                <c:pt idx="2812">
                  <c:v>822.16423109999994</c:v>
                </c:pt>
                <c:pt idx="2813">
                  <c:v>822.40346260000001</c:v>
                </c:pt>
                <c:pt idx="2814">
                  <c:v>822.6427066</c:v>
                </c:pt>
                <c:pt idx="2815">
                  <c:v>822.88196309999989</c:v>
                </c:pt>
                <c:pt idx="2816">
                  <c:v>823.12123220000001</c:v>
                </c:pt>
                <c:pt idx="2817">
                  <c:v>823.36051389999989</c:v>
                </c:pt>
                <c:pt idx="2818">
                  <c:v>823.59980800000005</c:v>
                </c:pt>
                <c:pt idx="2819">
                  <c:v>823.83911479999972</c:v>
                </c:pt>
                <c:pt idx="2820">
                  <c:v>824.07843410000009</c:v>
                </c:pt>
                <c:pt idx="2821">
                  <c:v>824.31776589999993</c:v>
                </c:pt>
                <c:pt idx="2822">
                  <c:v>824.55711029999986</c:v>
                </c:pt>
                <c:pt idx="2823">
                  <c:v>824.79646720000005</c:v>
                </c:pt>
                <c:pt idx="2824">
                  <c:v>825.0358367</c:v>
                </c:pt>
                <c:pt idx="2825">
                  <c:v>825.27521869999998</c:v>
                </c:pt>
                <c:pt idx="2826">
                  <c:v>825.51461329999984</c:v>
                </c:pt>
                <c:pt idx="2827">
                  <c:v>825.75402039999983</c:v>
                </c:pt>
                <c:pt idx="2828">
                  <c:v>825.99344010000004</c:v>
                </c:pt>
                <c:pt idx="2829">
                  <c:v>826.23287230000005</c:v>
                </c:pt>
                <c:pt idx="2830">
                  <c:v>826.47231709999994</c:v>
                </c:pt>
                <c:pt idx="2831">
                  <c:v>826.71177440000008</c:v>
                </c:pt>
                <c:pt idx="2832">
                  <c:v>826.95124429999987</c:v>
                </c:pt>
                <c:pt idx="2833">
                  <c:v>827.19072679999999</c:v>
                </c:pt>
                <c:pt idx="2834">
                  <c:v>827.4302217999998</c:v>
                </c:pt>
                <c:pt idx="2835">
                  <c:v>827.66972929999997</c:v>
                </c:pt>
                <c:pt idx="2836">
                  <c:v>827.90924949999987</c:v>
                </c:pt>
                <c:pt idx="2837">
                  <c:v>828.14878209999995</c:v>
                </c:pt>
                <c:pt idx="2838">
                  <c:v>828.38832739999998</c:v>
                </c:pt>
                <c:pt idx="2839">
                  <c:v>828.62788520000004</c:v>
                </c:pt>
                <c:pt idx="2840">
                  <c:v>828.86745549999989</c:v>
                </c:pt>
                <c:pt idx="2841">
                  <c:v>829.10703839999996</c:v>
                </c:pt>
                <c:pt idx="2842">
                  <c:v>829.34663389999992</c:v>
                </c:pt>
                <c:pt idx="2843">
                  <c:v>829.5862419</c:v>
                </c:pt>
                <c:pt idx="2844">
                  <c:v>829.82586249999986</c:v>
                </c:pt>
                <c:pt idx="2845">
                  <c:v>830.06549569999993</c:v>
                </c:pt>
                <c:pt idx="2846">
                  <c:v>830.30514139999991</c:v>
                </c:pt>
                <c:pt idx="2847">
                  <c:v>830.5447997</c:v>
                </c:pt>
                <c:pt idx="2848">
                  <c:v>830.78447060000019</c:v>
                </c:pt>
                <c:pt idx="2849">
                  <c:v>831.02415399999984</c:v>
                </c:pt>
                <c:pt idx="2850">
                  <c:v>831.26385000000005</c:v>
                </c:pt>
                <c:pt idx="2851">
                  <c:v>831.50355850000005</c:v>
                </c:pt>
                <c:pt idx="2852">
                  <c:v>831.74327960000005</c:v>
                </c:pt>
                <c:pt idx="2853">
                  <c:v>831.98301330000004</c:v>
                </c:pt>
                <c:pt idx="2854">
                  <c:v>832.22275960000002</c:v>
                </c:pt>
                <c:pt idx="2855">
                  <c:v>832.46251839999979</c:v>
                </c:pt>
                <c:pt idx="2856">
                  <c:v>832.7022897999999</c:v>
                </c:pt>
                <c:pt idx="2857">
                  <c:v>832.94207369999992</c:v>
                </c:pt>
                <c:pt idx="2858">
                  <c:v>833.18187020000016</c:v>
                </c:pt>
                <c:pt idx="2859">
                  <c:v>833.42167929999994</c:v>
                </c:pt>
                <c:pt idx="2860">
                  <c:v>833.66150099999993</c:v>
                </c:pt>
                <c:pt idx="2861">
                  <c:v>833.90133519999983</c:v>
                </c:pt>
                <c:pt idx="2862">
                  <c:v>834.14118209999992</c:v>
                </c:pt>
                <c:pt idx="2863">
                  <c:v>834.38104150000004</c:v>
                </c:pt>
                <c:pt idx="2864">
                  <c:v>834.62091339999984</c:v>
                </c:pt>
                <c:pt idx="2865">
                  <c:v>834.86079799999993</c:v>
                </c:pt>
                <c:pt idx="2866">
                  <c:v>835.10069509999994</c:v>
                </c:pt>
                <c:pt idx="2867">
                  <c:v>835.34060469999986</c:v>
                </c:pt>
                <c:pt idx="2868">
                  <c:v>835.58052699999996</c:v>
                </c:pt>
                <c:pt idx="2869">
                  <c:v>835.82046189999994</c:v>
                </c:pt>
                <c:pt idx="2870">
                  <c:v>836.06040929999983</c:v>
                </c:pt>
                <c:pt idx="2871">
                  <c:v>836.30036930000006</c:v>
                </c:pt>
                <c:pt idx="2872">
                  <c:v>836.54034179999996</c:v>
                </c:pt>
                <c:pt idx="2873">
                  <c:v>836.78032700000017</c:v>
                </c:pt>
                <c:pt idx="2874">
                  <c:v>837.02032469999983</c:v>
                </c:pt>
                <c:pt idx="2875">
                  <c:v>837.26033500000005</c:v>
                </c:pt>
                <c:pt idx="2876">
                  <c:v>837.50035790000004</c:v>
                </c:pt>
                <c:pt idx="2877">
                  <c:v>837.74039340000002</c:v>
                </c:pt>
                <c:pt idx="2878">
                  <c:v>837.98044149999998</c:v>
                </c:pt>
                <c:pt idx="2879">
                  <c:v>838.22050209999998</c:v>
                </c:pt>
                <c:pt idx="2880">
                  <c:v>838.46057539999993</c:v>
                </c:pt>
                <c:pt idx="2881">
                  <c:v>838.70066120000001</c:v>
                </c:pt>
                <c:pt idx="2882">
                  <c:v>838.94075959999998</c:v>
                </c:pt>
                <c:pt idx="2883">
                  <c:v>839.18087050000008</c:v>
                </c:pt>
                <c:pt idx="2884">
                  <c:v>839.42099409999992</c:v>
                </c:pt>
                <c:pt idx="2885">
                  <c:v>839.66113029999997</c:v>
                </c:pt>
                <c:pt idx="2886">
                  <c:v>839.90127899999993</c:v>
                </c:pt>
                <c:pt idx="2887">
                  <c:v>840.1414403</c:v>
                </c:pt>
                <c:pt idx="2888">
                  <c:v>840.38161419999972</c:v>
                </c:pt>
                <c:pt idx="2889">
                  <c:v>840.62180079999996</c:v>
                </c:pt>
                <c:pt idx="2890">
                  <c:v>840.86199989999989</c:v>
                </c:pt>
                <c:pt idx="2891">
                  <c:v>841.10221149999973</c:v>
                </c:pt>
                <c:pt idx="2892">
                  <c:v>841.34243579999986</c:v>
                </c:pt>
                <c:pt idx="2893">
                  <c:v>841.58267269999999</c:v>
                </c:pt>
                <c:pt idx="2894">
                  <c:v>841.8229220999998</c:v>
                </c:pt>
                <c:pt idx="2895">
                  <c:v>842.06318420000002</c:v>
                </c:pt>
                <c:pt idx="2896">
                  <c:v>842.30345879999993</c:v>
                </c:pt>
                <c:pt idx="2897">
                  <c:v>842.54374610000002</c:v>
                </c:pt>
                <c:pt idx="2898">
                  <c:v>842.78404590000014</c:v>
                </c:pt>
                <c:pt idx="2899">
                  <c:v>843.02435830000002</c:v>
                </c:pt>
                <c:pt idx="2900">
                  <c:v>843.26468339999997</c:v>
                </c:pt>
                <c:pt idx="2901">
                  <c:v>843.50502100000006</c:v>
                </c:pt>
                <c:pt idx="2902">
                  <c:v>843.74537120000014</c:v>
                </c:pt>
                <c:pt idx="2903">
                  <c:v>843.98573400000009</c:v>
                </c:pt>
                <c:pt idx="2904">
                  <c:v>844.22610939999993</c:v>
                </c:pt>
                <c:pt idx="2905">
                  <c:v>844.46649749999972</c:v>
                </c:pt>
                <c:pt idx="2906">
                  <c:v>844.70689809999999</c:v>
                </c:pt>
                <c:pt idx="2907">
                  <c:v>844.94731129999991</c:v>
                </c:pt>
                <c:pt idx="2908">
                  <c:v>845.18773710000005</c:v>
                </c:pt>
                <c:pt idx="2909">
                  <c:v>845.42817549999984</c:v>
                </c:pt>
                <c:pt idx="2910">
                  <c:v>845.66862649999985</c:v>
                </c:pt>
                <c:pt idx="2911">
                  <c:v>845.90909009999996</c:v>
                </c:pt>
                <c:pt idx="2912">
                  <c:v>846.14956629999983</c:v>
                </c:pt>
                <c:pt idx="2913">
                  <c:v>846.39005520000001</c:v>
                </c:pt>
                <c:pt idx="2914">
                  <c:v>846.63055659999998</c:v>
                </c:pt>
                <c:pt idx="2915">
                  <c:v>846.87107060000005</c:v>
                </c:pt>
                <c:pt idx="2916">
                  <c:v>847.11159729999997</c:v>
                </c:pt>
                <c:pt idx="2917">
                  <c:v>847.35213649999992</c:v>
                </c:pt>
                <c:pt idx="2918">
                  <c:v>847.59268839999993</c:v>
                </c:pt>
                <c:pt idx="2919">
                  <c:v>847.83325279999985</c:v>
                </c:pt>
                <c:pt idx="2920">
                  <c:v>848.07382989999996</c:v>
                </c:pt>
                <c:pt idx="2921">
                  <c:v>848.31441959999984</c:v>
                </c:pt>
                <c:pt idx="2922">
                  <c:v>848.55502179999985</c:v>
                </c:pt>
                <c:pt idx="2923">
                  <c:v>848.79563670000005</c:v>
                </c:pt>
                <c:pt idx="2924">
                  <c:v>849.03626419999989</c:v>
                </c:pt>
                <c:pt idx="2925">
                  <c:v>849.27690430000007</c:v>
                </c:pt>
                <c:pt idx="2926">
                  <c:v>849.51755709999986</c:v>
                </c:pt>
                <c:pt idx="2927">
                  <c:v>849.75822239999991</c:v>
                </c:pt>
                <c:pt idx="2928">
                  <c:v>849.99890029999995</c:v>
                </c:pt>
                <c:pt idx="2929">
                  <c:v>850.23959090000005</c:v>
                </c:pt>
                <c:pt idx="2930">
                  <c:v>850.48029409999992</c:v>
                </c:pt>
                <c:pt idx="2931">
                  <c:v>850.72100990000001</c:v>
                </c:pt>
                <c:pt idx="2932">
                  <c:v>850.96173829999998</c:v>
                </c:pt>
                <c:pt idx="2933">
                  <c:v>851.20247930000005</c:v>
                </c:pt>
                <c:pt idx="2934">
                  <c:v>851.4432329</c:v>
                </c:pt>
                <c:pt idx="2935">
                  <c:v>851.68399920000013</c:v>
                </c:pt>
                <c:pt idx="2936">
                  <c:v>851.92477799999995</c:v>
                </c:pt>
                <c:pt idx="2937">
                  <c:v>852.16556949999972</c:v>
                </c:pt>
                <c:pt idx="2938">
                  <c:v>852.40637360000005</c:v>
                </c:pt>
                <c:pt idx="2939">
                  <c:v>852.64719039999989</c:v>
                </c:pt>
                <c:pt idx="2940">
                  <c:v>852.88801969999997</c:v>
                </c:pt>
                <c:pt idx="2941">
                  <c:v>853.12886170000002</c:v>
                </c:pt>
                <c:pt idx="2942">
                  <c:v>853.36971629999994</c:v>
                </c:pt>
                <c:pt idx="2943">
                  <c:v>853.61058349999996</c:v>
                </c:pt>
                <c:pt idx="2944">
                  <c:v>853.85146329999986</c:v>
                </c:pt>
                <c:pt idx="2945">
                  <c:v>854.09235579999984</c:v>
                </c:pt>
                <c:pt idx="2946">
                  <c:v>854.33326079999972</c:v>
                </c:pt>
                <c:pt idx="2947">
                  <c:v>854.57417850000013</c:v>
                </c:pt>
                <c:pt idx="2948">
                  <c:v>854.81510889999993</c:v>
                </c:pt>
                <c:pt idx="2949">
                  <c:v>855.05605179999986</c:v>
                </c:pt>
                <c:pt idx="2950">
                  <c:v>855.29700739999998</c:v>
                </c:pt>
                <c:pt idx="2951">
                  <c:v>855.53797559999998</c:v>
                </c:pt>
                <c:pt idx="2952">
                  <c:v>855.77895640000008</c:v>
                </c:pt>
                <c:pt idx="2953">
                  <c:v>856.01994990000003</c:v>
                </c:pt>
                <c:pt idx="2954">
                  <c:v>856.2609559</c:v>
                </c:pt>
                <c:pt idx="2955">
                  <c:v>856.50197470000001</c:v>
                </c:pt>
                <c:pt idx="2956">
                  <c:v>856.74300600000004</c:v>
                </c:pt>
                <c:pt idx="2957">
                  <c:v>856.98405000000002</c:v>
                </c:pt>
                <c:pt idx="2958">
                  <c:v>857.2251066</c:v>
                </c:pt>
                <c:pt idx="2959">
                  <c:v>857.46617579999986</c:v>
                </c:pt>
                <c:pt idx="2960">
                  <c:v>857.7072576999999</c:v>
                </c:pt>
                <c:pt idx="2961">
                  <c:v>857.94835220000004</c:v>
                </c:pt>
                <c:pt idx="2962">
                  <c:v>858.18945929999995</c:v>
                </c:pt>
                <c:pt idx="2963">
                  <c:v>858.43057909999993</c:v>
                </c:pt>
                <c:pt idx="2964">
                  <c:v>858.67171150000013</c:v>
                </c:pt>
                <c:pt idx="2965">
                  <c:v>858.91285649999986</c:v>
                </c:pt>
                <c:pt idx="2966">
                  <c:v>859.15401420000001</c:v>
                </c:pt>
                <c:pt idx="2967">
                  <c:v>859.39518450000003</c:v>
                </c:pt>
                <c:pt idx="2968">
                  <c:v>859.63636739999993</c:v>
                </c:pt>
                <c:pt idx="2969">
                  <c:v>859.8775629999999</c:v>
                </c:pt>
                <c:pt idx="2970">
                  <c:v>860.11877120000008</c:v>
                </c:pt>
                <c:pt idx="2971">
                  <c:v>860.35999209999989</c:v>
                </c:pt>
                <c:pt idx="2972">
                  <c:v>860.60122559999991</c:v>
                </c:pt>
                <c:pt idx="2973">
                  <c:v>860.84247169999992</c:v>
                </c:pt>
                <c:pt idx="2974">
                  <c:v>861.08373050000023</c:v>
                </c:pt>
                <c:pt idx="2975">
                  <c:v>861.32500189999985</c:v>
                </c:pt>
                <c:pt idx="2976">
                  <c:v>861.56628599999988</c:v>
                </c:pt>
                <c:pt idx="2977">
                  <c:v>861.80758259999993</c:v>
                </c:pt>
                <c:pt idx="2978">
                  <c:v>862.04889200000002</c:v>
                </c:pt>
                <c:pt idx="2979">
                  <c:v>862.29021399999999</c:v>
                </c:pt>
                <c:pt idx="2980">
                  <c:v>862.53154859999984</c:v>
                </c:pt>
                <c:pt idx="2981">
                  <c:v>862.77289589999998</c:v>
                </c:pt>
                <c:pt idx="2982">
                  <c:v>863.01425579999989</c:v>
                </c:pt>
                <c:pt idx="2983">
                  <c:v>863.25562839999986</c:v>
                </c:pt>
                <c:pt idx="2984">
                  <c:v>863.49701359999983</c:v>
                </c:pt>
                <c:pt idx="2985">
                  <c:v>863.73841140000002</c:v>
                </c:pt>
                <c:pt idx="2986">
                  <c:v>863.97982190000005</c:v>
                </c:pt>
                <c:pt idx="2987">
                  <c:v>864.22124509999992</c:v>
                </c:pt>
                <c:pt idx="2988">
                  <c:v>864.4626808999999</c:v>
                </c:pt>
                <c:pt idx="2989">
                  <c:v>864.70412929999998</c:v>
                </c:pt>
                <c:pt idx="2990">
                  <c:v>864.9455903999999</c:v>
                </c:pt>
                <c:pt idx="2991">
                  <c:v>865.18706420000001</c:v>
                </c:pt>
                <c:pt idx="2992">
                  <c:v>865.42855059999999</c:v>
                </c:pt>
                <c:pt idx="2993">
                  <c:v>865.67004960000008</c:v>
                </c:pt>
                <c:pt idx="2994">
                  <c:v>865.9115612999999</c:v>
                </c:pt>
                <c:pt idx="2995">
                  <c:v>866.15308570000002</c:v>
                </c:pt>
                <c:pt idx="2996">
                  <c:v>866.3946226999999</c:v>
                </c:pt>
                <c:pt idx="2997">
                  <c:v>866.63617239999996</c:v>
                </c:pt>
                <c:pt idx="2998">
                  <c:v>866.87773470000002</c:v>
                </c:pt>
                <c:pt idx="2999">
                  <c:v>867.11930970000003</c:v>
                </c:pt>
                <c:pt idx="3000">
                  <c:v>867.36089729999992</c:v>
                </c:pt>
                <c:pt idx="3001">
                  <c:v>867.60249759999999</c:v>
                </c:pt>
                <c:pt idx="3002">
                  <c:v>867.84411050000006</c:v>
                </c:pt>
                <c:pt idx="3003">
                  <c:v>868.08573610000008</c:v>
                </c:pt>
                <c:pt idx="3004">
                  <c:v>868.32737439999994</c:v>
                </c:pt>
                <c:pt idx="3005">
                  <c:v>868.56902529999991</c:v>
                </c:pt>
                <c:pt idx="3006">
                  <c:v>868.81068889999972</c:v>
                </c:pt>
                <c:pt idx="3007">
                  <c:v>869.05236519999994</c:v>
                </c:pt>
                <c:pt idx="3008">
                  <c:v>869.29405410000004</c:v>
                </c:pt>
                <c:pt idx="3009">
                  <c:v>869.53575560000002</c:v>
                </c:pt>
                <c:pt idx="3010">
                  <c:v>869.77746979999984</c:v>
                </c:pt>
                <c:pt idx="3011">
                  <c:v>870.01919669999984</c:v>
                </c:pt>
                <c:pt idx="3012">
                  <c:v>870.26093630000003</c:v>
                </c:pt>
                <c:pt idx="3013">
                  <c:v>870.50268849999986</c:v>
                </c:pt>
                <c:pt idx="3014">
                  <c:v>870.7444534</c:v>
                </c:pt>
                <c:pt idx="3015">
                  <c:v>870.98623090000001</c:v>
                </c:pt>
                <c:pt idx="3016">
                  <c:v>871.22802109999998</c:v>
                </c:pt>
                <c:pt idx="3017">
                  <c:v>871.4698239999999</c:v>
                </c:pt>
                <c:pt idx="3018">
                  <c:v>871.71163950000005</c:v>
                </c:pt>
                <c:pt idx="3019">
                  <c:v>871.95346769999992</c:v>
                </c:pt>
                <c:pt idx="3020">
                  <c:v>872.19530860000009</c:v>
                </c:pt>
                <c:pt idx="3021">
                  <c:v>872.43716219999976</c:v>
                </c:pt>
                <c:pt idx="3022">
                  <c:v>872.67902839999999</c:v>
                </c:pt>
                <c:pt idx="3023">
                  <c:v>872.92090729999984</c:v>
                </c:pt>
                <c:pt idx="3024">
                  <c:v>873.1627987999999</c:v>
                </c:pt>
                <c:pt idx="3025">
                  <c:v>873.40470300000004</c:v>
                </c:pt>
                <c:pt idx="3026">
                  <c:v>873.64661989999991</c:v>
                </c:pt>
                <c:pt idx="3027">
                  <c:v>873.88854949999984</c:v>
                </c:pt>
                <c:pt idx="3028">
                  <c:v>874.13049179999996</c:v>
                </c:pt>
                <c:pt idx="3029">
                  <c:v>874.37244669999984</c:v>
                </c:pt>
                <c:pt idx="3030">
                  <c:v>874.61441430000002</c:v>
                </c:pt>
                <c:pt idx="3031">
                  <c:v>874.85639449999985</c:v>
                </c:pt>
                <c:pt idx="3032">
                  <c:v>875.09838749999994</c:v>
                </c:pt>
                <c:pt idx="3033">
                  <c:v>875.34039309999991</c:v>
                </c:pt>
                <c:pt idx="3034">
                  <c:v>875.58241139999996</c:v>
                </c:pt>
                <c:pt idx="3035">
                  <c:v>875.82444229999999</c:v>
                </c:pt>
                <c:pt idx="3036">
                  <c:v>876.06648599999994</c:v>
                </c:pt>
                <c:pt idx="3037">
                  <c:v>876.3085423</c:v>
                </c:pt>
                <c:pt idx="3038">
                  <c:v>876.5506112999999</c:v>
                </c:pt>
                <c:pt idx="3039">
                  <c:v>876.79269299999999</c:v>
                </c:pt>
                <c:pt idx="3040">
                  <c:v>877.03478740000003</c:v>
                </c:pt>
                <c:pt idx="3041">
                  <c:v>877.27689439999995</c:v>
                </c:pt>
                <c:pt idx="3042">
                  <c:v>877.51901409999994</c:v>
                </c:pt>
                <c:pt idx="3043">
                  <c:v>877.7611465</c:v>
                </c:pt>
                <c:pt idx="3044">
                  <c:v>878.00329160000001</c:v>
                </c:pt>
                <c:pt idx="3045">
                  <c:v>878.24544939999998</c:v>
                </c:pt>
                <c:pt idx="3046">
                  <c:v>878.48761979999972</c:v>
                </c:pt>
                <c:pt idx="3047">
                  <c:v>878.72980299999995</c:v>
                </c:pt>
                <c:pt idx="3048">
                  <c:v>878.97199879999994</c:v>
                </c:pt>
                <c:pt idx="3049">
                  <c:v>879.2142073</c:v>
                </c:pt>
                <c:pt idx="3050">
                  <c:v>879.4564284999999</c:v>
                </c:pt>
                <c:pt idx="3051">
                  <c:v>879.69866239999999</c:v>
                </c:pt>
                <c:pt idx="3052">
                  <c:v>879.94090899999992</c:v>
                </c:pt>
                <c:pt idx="3053">
                  <c:v>880.18316819999984</c:v>
                </c:pt>
                <c:pt idx="3054">
                  <c:v>880.42544020000003</c:v>
                </c:pt>
                <c:pt idx="3055">
                  <c:v>880.66772479999986</c:v>
                </c:pt>
                <c:pt idx="3056">
                  <c:v>880.91002209999988</c:v>
                </c:pt>
                <c:pt idx="3057">
                  <c:v>881.15233209999997</c:v>
                </c:pt>
                <c:pt idx="3058">
                  <c:v>881.39465489999986</c:v>
                </c:pt>
                <c:pt idx="3059">
                  <c:v>881.63699020000001</c:v>
                </c:pt>
                <c:pt idx="3060">
                  <c:v>881.87933830000009</c:v>
                </c:pt>
                <c:pt idx="3061">
                  <c:v>882.12169909999989</c:v>
                </c:pt>
                <c:pt idx="3062">
                  <c:v>882.36407259999999</c:v>
                </c:pt>
                <c:pt idx="3063">
                  <c:v>882.60645879999993</c:v>
                </c:pt>
                <c:pt idx="3064">
                  <c:v>882.84885759999997</c:v>
                </c:pt>
                <c:pt idx="3065">
                  <c:v>883.09126920000006</c:v>
                </c:pt>
                <c:pt idx="3066">
                  <c:v>883.3336933999999</c:v>
                </c:pt>
                <c:pt idx="3067">
                  <c:v>883.57613040000001</c:v>
                </c:pt>
                <c:pt idx="3068">
                  <c:v>883.81858</c:v>
                </c:pt>
                <c:pt idx="3069">
                  <c:v>884.06104239999991</c:v>
                </c:pt>
                <c:pt idx="3070">
                  <c:v>884.30351739999992</c:v>
                </c:pt>
                <c:pt idx="3071">
                  <c:v>884.54600519999985</c:v>
                </c:pt>
                <c:pt idx="3072">
                  <c:v>884.78850560000012</c:v>
                </c:pt>
                <c:pt idx="3073">
                  <c:v>885.03101879999986</c:v>
                </c:pt>
                <c:pt idx="3074">
                  <c:v>885.27354460000015</c:v>
                </c:pt>
                <c:pt idx="3075">
                  <c:v>885.51608309999983</c:v>
                </c:pt>
                <c:pt idx="3076">
                  <c:v>885.75863440000001</c:v>
                </c:pt>
                <c:pt idx="3077">
                  <c:v>886.00119830000006</c:v>
                </c:pt>
                <c:pt idx="3078">
                  <c:v>886.24377500000014</c:v>
                </c:pt>
                <c:pt idx="3079">
                  <c:v>886.48636429999999</c:v>
                </c:pt>
                <c:pt idx="3080">
                  <c:v>886.72896639999999</c:v>
                </c:pt>
                <c:pt idx="3081">
                  <c:v>886.97158109999998</c:v>
                </c:pt>
                <c:pt idx="3082">
                  <c:v>887.21420860000001</c:v>
                </c:pt>
                <c:pt idx="3083">
                  <c:v>887.45684879999988</c:v>
                </c:pt>
                <c:pt idx="3084">
                  <c:v>887.69950170000004</c:v>
                </c:pt>
                <c:pt idx="3085">
                  <c:v>887.94216729999982</c:v>
                </c:pt>
                <c:pt idx="3086">
                  <c:v>888.18484560000013</c:v>
                </c:pt>
                <c:pt idx="3087">
                  <c:v>888.42753659999994</c:v>
                </c:pt>
                <c:pt idx="3088">
                  <c:v>888.67024030000005</c:v>
                </c:pt>
                <c:pt idx="3089">
                  <c:v>888.91295669999988</c:v>
                </c:pt>
                <c:pt idx="3090">
                  <c:v>889.1556857999999</c:v>
                </c:pt>
                <c:pt idx="3091">
                  <c:v>889.39842769999996</c:v>
                </c:pt>
                <c:pt idx="3092">
                  <c:v>889.6411822</c:v>
                </c:pt>
                <c:pt idx="3093">
                  <c:v>889.88394949999997</c:v>
                </c:pt>
                <c:pt idx="3094">
                  <c:v>890.12672950000001</c:v>
                </c:pt>
                <c:pt idx="3095">
                  <c:v>890.36952209999981</c:v>
                </c:pt>
                <c:pt idx="3096">
                  <c:v>890.61232759999996</c:v>
                </c:pt>
                <c:pt idx="3097">
                  <c:v>890.85514569999987</c:v>
                </c:pt>
                <c:pt idx="3098">
                  <c:v>891.09797649999996</c:v>
                </c:pt>
                <c:pt idx="3099">
                  <c:v>891.34082009999986</c:v>
                </c:pt>
                <c:pt idx="3100">
                  <c:v>891.58367630000009</c:v>
                </c:pt>
                <c:pt idx="3101">
                  <c:v>891.82654529999991</c:v>
                </c:pt>
                <c:pt idx="3102">
                  <c:v>892.06942699999991</c:v>
                </c:pt>
                <c:pt idx="3103">
                  <c:v>892.31232139999986</c:v>
                </c:pt>
                <c:pt idx="3104">
                  <c:v>892.55522859999985</c:v>
                </c:pt>
                <c:pt idx="3105">
                  <c:v>892.79814839999995</c:v>
                </c:pt>
                <c:pt idx="3106">
                  <c:v>893.04108099999996</c:v>
                </c:pt>
                <c:pt idx="3107">
                  <c:v>893.28402630000005</c:v>
                </c:pt>
                <c:pt idx="3108">
                  <c:v>893.52698429999998</c:v>
                </c:pt>
                <c:pt idx="3109">
                  <c:v>893.76995499999998</c:v>
                </c:pt>
                <c:pt idx="3110">
                  <c:v>894.01293850000002</c:v>
                </c:pt>
                <c:pt idx="3111">
                  <c:v>894.25593470000001</c:v>
                </c:pt>
                <c:pt idx="3112">
                  <c:v>894.49894360000008</c:v>
                </c:pt>
                <c:pt idx="3113">
                  <c:v>894.74196519999987</c:v>
                </c:pt>
                <c:pt idx="3114">
                  <c:v>894.98499960000004</c:v>
                </c:pt>
                <c:pt idx="3115">
                  <c:v>895.22804670000005</c:v>
                </c:pt>
                <c:pt idx="3116">
                  <c:v>895.47110650000002</c:v>
                </c:pt>
                <c:pt idx="3117">
                  <c:v>895.71417899999994</c:v>
                </c:pt>
                <c:pt idx="3118">
                  <c:v>895.95726429999979</c:v>
                </c:pt>
                <c:pt idx="3119">
                  <c:v>896.20036230000005</c:v>
                </c:pt>
                <c:pt idx="3120">
                  <c:v>896.44347300000004</c:v>
                </c:pt>
                <c:pt idx="3121">
                  <c:v>896.68659639999998</c:v>
                </c:pt>
                <c:pt idx="3122">
                  <c:v>896.92973260000008</c:v>
                </c:pt>
                <c:pt idx="3123">
                  <c:v>897.17288150000013</c:v>
                </c:pt>
                <c:pt idx="3124">
                  <c:v>897.41604309999991</c:v>
                </c:pt>
                <c:pt idx="3125">
                  <c:v>897.65921749999973</c:v>
                </c:pt>
                <c:pt idx="3126">
                  <c:v>897.90240459999984</c:v>
                </c:pt>
                <c:pt idx="3127">
                  <c:v>898.14560439999991</c:v>
                </c:pt>
                <c:pt idx="3128">
                  <c:v>898.38881700000002</c:v>
                </c:pt>
                <c:pt idx="3129">
                  <c:v>898.63204229999997</c:v>
                </c:pt>
                <c:pt idx="3130">
                  <c:v>898.87528029999999</c:v>
                </c:pt>
                <c:pt idx="3131">
                  <c:v>899.11853110000004</c:v>
                </c:pt>
                <c:pt idx="3132">
                  <c:v>899.36179459999994</c:v>
                </c:pt>
                <c:pt idx="3133">
                  <c:v>899.60507080000002</c:v>
                </c:pt>
                <c:pt idx="3134">
                  <c:v>899.84835979999991</c:v>
                </c:pt>
                <c:pt idx="3135">
                  <c:v>900.09166149999987</c:v>
                </c:pt>
                <c:pt idx="3136">
                  <c:v>900.33497599999998</c:v>
                </c:pt>
                <c:pt idx="3137">
                  <c:v>900.57830320000016</c:v>
                </c:pt>
                <c:pt idx="3138">
                  <c:v>900.82164309999985</c:v>
                </c:pt>
                <c:pt idx="3139">
                  <c:v>901.06499569999994</c:v>
                </c:pt>
                <c:pt idx="3140">
                  <c:v>901.30836120000004</c:v>
                </c:pt>
                <c:pt idx="3141">
                  <c:v>901.55173930000001</c:v>
                </c:pt>
                <c:pt idx="3142">
                  <c:v>901.79513020000013</c:v>
                </c:pt>
                <c:pt idx="3143">
                  <c:v>902.03853379999998</c:v>
                </c:pt>
                <c:pt idx="3144">
                  <c:v>902.28195019999998</c:v>
                </c:pt>
                <c:pt idx="3145">
                  <c:v>902.52537930000005</c:v>
                </c:pt>
                <c:pt idx="3146">
                  <c:v>902.76882120000005</c:v>
                </c:pt>
                <c:pt idx="3147">
                  <c:v>903.01227579999988</c:v>
                </c:pt>
                <c:pt idx="3148">
                  <c:v>903.25574310000002</c:v>
                </c:pt>
                <c:pt idx="3149">
                  <c:v>903.49922319999985</c:v>
                </c:pt>
                <c:pt idx="3150">
                  <c:v>903.74271609999994</c:v>
                </c:pt>
                <c:pt idx="3151">
                  <c:v>903.98622169999987</c:v>
                </c:pt>
                <c:pt idx="3152">
                  <c:v>904.22974000000011</c:v>
                </c:pt>
                <c:pt idx="3153">
                  <c:v>904.47327110000003</c:v>
                </c:pt>
                <c:pt idx="3154">
                  <c:v>904.71681490000003</c:v>
                </c:pt>
                <c:pt idx="3155">
                  <c:v>904.96037149999984</c:v>
                </c:pt>
                <c:pt idx="3156">
                  <c:v>905.20394080000005</c:v>
                </c:pt>
                <c:pt idx="3157">
                  <c:v>905.44752289999974</c:v>
                </c:pt>
                <c:pt idx="3158">
                  <c:v>905.69111779999992</c:v>
                </c:pt>
                <c:pt idx="3159">
                  <c:v>905.93472539999993</c:v>
                </c:pt>
                <c:pt idx="3160">
                  <c:v>906.17834570000014</c:v>
                </c:pt>
                <c:pt idx="3161">
                  <c:v>906.42197879999992</c:v>
                </c:pt>
                <c:pt idx="3162">
                  <c:v>906.66562459999989</c:v>
                </c:pt>
                <c:pt idx="3163">
                  <c:v>906.9092832</c:v>
                </c:pt>
                <c:pt idx="3164">
                  <c:v>907.15295459999993</c:v>
                </c:pt>
                <c:pt idx="3165">
                  <c:v>907.39663869999993</c:v>
                </c:pt>
                <c:pt idx="3166">
                  <c:v>907.64033560000007</c:v>
                </c:pt>
                <c:pt idx="3167">
                  <c:v>907.88404519999983</c:v>
                </c:pt>
                <c:pt idx="3168">
                  <c:v>908.12776759999997</c:v>
                </c:pt>
                <c:pt idx="3169">
                  <c:v>908.37150269999984</c:v>
                </c:pt>
                <c:pt idx="3170">
                  <c:v>908.61525059999997</c:v>
                </c:pt>
                <c:pt idx="3171">
                  <c:v>908.85901129999991</c:v>
                </c:pt>
                <c:pt idx="3172">
                  <c:v>909.10278470000003</c:v>
                </c:pt>
                <c:pt idx="3173">
                  <c:v>909.34657079999988</c:v>
                </c:pt>
                <c:pt idx="3174">
                  <c:v>909.59036979999996</c:v>
                </c:pt>
                <c:pt idx="3175">
                  <c:v>909.8341815</c:v>
                </c:pt>
                <c:pt idx="3176">
                  <c:v>910.07800589999999</c:v>
                </c:pt>
                <c:pt idx="3177">
                  <c:v>910.32184319999988</c:v>
                </c:pt>
                <c:pt idx="3178">
                  <c:v>910.56569309999986</c:v>
                </c:pt>
                <c:pt idx="3179">
                  <c:v>910.80955589999985</c:v>
                </c:pt>
                <c:pt idx="3180">
                  <c:v>911.05343140000002</c:v>
                </c:pt>
                <c:pt idx="3181">
                  <c:v>911.2973197</c:v>
                </c:pt>
                <c:pt idx="3182">
                  <c:v>911.54122069999983</c:v>
                </c:pt>
                <c:pt idx="3183">
                  <c:v>911.78513450000014</c:v>
                </c:pt>
                <c:pt idx="3184">
                  <c:v>912.02906109999992</c:v>
                </c:pt>
                <c:pt idx="3185">
                  <c:v>912.27300050000008</c:v>
                </c:pt>
                <c:pt idx="3186">
                  <c:v>912.51695259999997</c:v>
                </c:pt>
                <c:pt idx="3187">
                  <c:v>912.76091739999993</c:v>
                </c:pt>
                <c:pt idx="3188">
                  <c:v>913.0048951</c:v>
                </c:pt>
                <c:pt idx="3189">
                  <c:v>913.24888550000014</c:v>
                </c:pt>
                <c:pt idx="3190">
                  <c:v>913.49288869999998</c:v>
                </c:pt>
                <c:pt idx="3191">
                  <c:v>913.73690469999997</c:v>
                </c:pt>
                <c:pt idx="3192">
                  <c:v>913.98093340000003</c:v>
                </c:pt>
                <c:pt idx="3193">
                  <c:v>914.22497490000012</c:v>
                </c:pt>
                <c:pt idx="3194">
                  <c:v>914.46902919999991</c:v>
                </c:pt>
                <c:pt idx="3195">
                  <c:v>914.71309620000011</c:v>
                </c:pt>
                <c:pt idx="3196">
                  <c:v>914.95717609999986</c:v>
                </c:pt>
                <c:pt idx="3197">
                  <c:v>915.2012686999999</c:v>
                </c:pt>
                <c:pt idx="3198">
                  <c:v>915.44537400000002</c:v>
                </c:pt>
                <c:pt idx="3199">
                  <c:v>915.68949220000013</c:v>
                </c:pt>
                <c:pt idx="3200">
                  <c:v>915.93362309999986</c:v>
                </c:pt>
                <c:pt idx="3201">
                  <c:v>916.17776679999997</c:v>
                </c:pt>
                <c:pt idx="3202">
                  <c:v>916.42192329999989</c:v>
                </c:pt>
                <c:pt idx="3203">
                  <c:v>916.66609259999996</c:v>
                </c:pt>
                <c:pt idx="3204">
                  <c:v>916.91027459999998</c:v>
                </c:pt>
                <c:pt idx="3205">
                  <c:v>917.15446939999993</c:v>
                </c:pt>
                <c:pt idx="3206">
                  <c:v>917.39867700000002</c:v>
                </c:pt>
                <c:pt idx="3207">
                  <c:v>917.64289739999992</c:v>
                </c:pt>
                <c:pt idx="3208">
                  <c:v>917.88713059999998</c:v>
                </c:pt>
                <c:pt idx="3209">
                  <c:v>918.13137649999999</c:v>
                </c:pt>
                <c:pt idx="3210">
                  <c:v>918.37563520000003</c:v>
                </c:pt>
                <c:pt idx="3211">
                  <c:v>918.6199067</c:v>
                </c:pt>
                <c:pt idx="3212">
                  <c:v>918.86419099999989</c:v>
                </c:pt>
                <c:pt idx="3213">
                  <c:v>919.10848810000005</c:v>
                </c:pt>
                <c:pt idx="3214">
                  <c:v>919.35279799999989</c:v>
                </c:pt>
                <c:pt idx="3215">
                  <c:v>919.59712059999993</c:v>
                </c:pt>
                <c:pt idx="3216">
                  <c:v>919.84145599999988</c:v>
                </c:pt>
                <c:pt idx="3217">
                  <c:v>920.08580429999995</c:v>
                </c:pt>
                <c:pt idx="3218">
                  <c:v>920.33016529999986</c:v>
                </c:pt>
                <c:pt idx="3219">
                  <c:v>920.57453910000004</c:v>
                </c:pt>
                <c:pt idx="3220">
                  <c:v>920.81892559999983</c:v>
                </c:pt>
                <c:pt idx="3221">
                  <c:v>921.06332499999996</c:v>
                </c:pt>
                <c:pt idx="3222">
                  <c:v>921.30773720000002</c:v>
                </c:pt>
                <c:pt idx="3223">
                  <c:v>921.5521620999998</c:v>
                </c:pt>
                <c:pt idx="3224">
                  <c:v>921.79659990000005</c:v>
                </c:pt>
                <c:pt idx="3225">
                  <c:v>922.0410503999999</c:v>
                </c:pt>
                <c:pt idx="3226">
                  <c:v>922.28551370000002</c:v>
                </c:pt>
                <c:pt idx="3227">
                  <c:v>922.52998979999984</c:v>
                </c:pt>
                <c:pt idx="3228">
                  <c:v>922.77447880000011</c:v>
                </c:pt>
                <c:pt idx="3229">
                  <c:v>923.01898050000011</c:v>
                </c:pt>
                <c:pt idx="3230">
                  <c:v>923.26349500000003</c:v>
                </c:pt>
                <c:pt idx="3231">
                  <c:v>923.50802229999999</c:v>
                </c:pt>
                <c:pt idx="3232">
                  <c:v>923.75256239999987</c:v>
                </c:pt>
                <c:pt idx="3233">
                  <c:v>923.99711519999994</c:v>
                </c:pt>
                <c:pt idx="3234">
                  <c:v>924.24168090000001</c:v>
                </c:pt>
                <c:pt idx="3235">
                  <c:v>924.48625939999988</c:v>
                </c:pt>
                <c:pt idx="3236">
                  <c:v>924.73085070000002</c:v>
                </c:pt>
                <c:pt idx="3237">
                  <c:v>924.97545479999997</c:v>
                </c:pt>
                <c:pt idx="3238">
                  <c:v>925.2200716000001</c:v>
                </c:pt>
                <c:pt idx="3239">
                  <c:v>925.4647013</c:v>
                </c:pt>
                <c:pt idx="3240">
                  <c:v>925.70934380000017</c:v>
                </c:pt>
                <c:pt idx="3241">
                  <c:v>925.95399909999992</c:v>
                </c:pt>
                <c:pt idx="3242">
                  <c:v>926.19866720000005</c:v>
                </c:pt>
                <c:pt idx="3243">
                  <c:v>926.44334809999998</c:v>
                </c:pt>
                <c:pt idx="3244">
                  <c:v>926.6880417000001</c:v>
                </c:pt>
                <c:pt idx="3245">
                  <c:v>926.93274819999988</c:v>
                </c:pt>
                <c:pt idx="3246">
                  <c:v>927.17746750000003</c:v>
                </c:pt>
                <c:pt idx="3247">
                  <c:v>927.42219959999989</c:v>
                </c:pt>
                <c:pt idx="3248">
                  <c:v>927.6669445</c:v>
                </c:pt>
                <c:pt idx="3249">
                  <c:v>927.91170220000004</c:v>
                </c:pt>
                <c:pt idx="3250">
                  <c:v>928.15647279999996</c:v>
                </c:pt>
                <c:pt idx="3251">
                  <c:v>928.40125609999984</c:v>
                </c:pt>
                <c:pt idx="3252">
                  <c:v>928.64605219999987</c:v>
                </c:pt>
                <c:pt idx="3253">
                  <c:v>928.89086120000002</c:v>
                </c:pt>
                <c:pt idx="3254">
                  <c:v>929.13568290000001</c:v>
                </c:pt>
                <c:pt idx="3255">
                  <c:v>929.3805175</c:v>
                </c:pt>
                <c:pt idx="3256">
                  <c:v>929.62536480000006</c:v>
                </c:pt>
                <c:pt idx="3257">
                  <c:v>929.87022499999989</c:v>
                </c:pt>
                <c:pt idx="3258">
                  <c:v>930.11509799999999</c:v>
                </c:pt>
                <c:pt idx="3259">
                  <c:v>930.3599837999999</c:v>
                </c:pt>
                <c:pt idx="3260">
                  <c:v>930.60488239999995</c:v>
                </c:pt>
                <c:pt idx="3261">
                  <c:v>930.84979390000001</c:v>
                </c:pt>
                <c:pt idx="3262">
                  <c:v>931.09471810000002</c:v>
                </c:pt>
                <c:pt idx="3263">
                  <c:v>931.33965519999992</c:v>
                </c:pt>
                <c:pt idx="3264">
                  <c:v>931.58460500000001</c:v>
                </c:pt>
                <c:pt idx="3265">
                  <c:v>931.82956769999987</c:v>
                </c:pt>
                <c:pt idx="3266">
                  <c:v>932.07454319999999</c:v>
                </c:pt>
                <c:pt idx="3267">
                  <c:v>932.3195316</c:v>
                </c:pt>
                <c:pt idx="3268">
                  <c:v>932.56453269999997</c:v>
                </c:pt>
                <c:pt idx="3269">
                  <c:v>932.80954670000006</c:v>
                </c:pt>
                <c:pt idx="3270">
                  <c:v>933.05457339999998</c:v>
                </c:pt>
                <c:pt idx="3271">
                  <c:v>933.29961300000002</c:v>
                </c:pt>
                <c:pt idx="3272">
                  <c:v>933.54466539999987</c:v>
                </c:pt>
                <c:pt idx="3273">
                  <c:v>933.78973070000006</c:v>
                </c:pt>
                <c:pt idx="3274">
                  <c:v>934.03480869999999</c:v>
                </c:pt>
                <c:pt idx="3275">
                  <c:v>934.27989960000014</c:v>
                </c:pt>
                <c:pt idx="3276">
                  <c:v>934.52500329999998</c:v>
                </c:pt>
                <c:pt idx="3277">
                  <c:v>934.77011979999997</c:v>
                </c:pt>
                <c:pt idx="3278">
                  <c:v>935.01524919999986</c:v>
                </c:pt>
                <c:pt idx="3279">
                  <c:v>935.2603914</c:v>
                </c:pt>
                <c:pt idx="3280">
                  <c:v>935.50554629999999</c:v>
                </c:pt>
                <c:pt idx="3281">
                  <c:v>935.75071419999983</c:v>
                </c:pt>
                <c:pt idx="3282">
                  <c:v>935.99589479999997</c:v>
                </c:pt>
                <c:pt idx="3283">
                  <c:v>936.2410883</c:v>
                </c:pt>
                <c:pt idx="3284">
                  <c:v>936.48629459999984</c:v>
                </c:pt>
                <c:pt idx="3285">
                  <c:v>936.73151369999994</c:v>
                </c:pt>
                <c:pt idx="3286">
                  <c:v>936.97674570000004</c:v>
                </c:pt>
                <c:pt idx="3287">
                  <c:v>937.22199049999983</c:v>
                </c:pt>
                <c:pt idx="3288">
                  <c:v>937.46724809999978</c:v>
                </c:pt>
                <c:pt idx="3289">
                  <c:v>937.71251849999987</c:v>
                </c:pt>
                <c:pt idx="3290">
                  <c:v>937.95780179999986</c:v>
                </c:pt>
                <c:pt idx="3291">
                  <c:v>938.20309789999999</c:v>
                </c:pt>
                <c:pt idx="3292">
                  <c:v>938.44840679999993</c:v>
                </c:pt>
                <c:pt idx="3293">
                  <c:v>938.6937286000001</c:v>
                </c:pt>
                <c:pt idx="3294">
                  <c:v>938.93906319999985</c:v>
                </c:pt>
                <c:pt idx="3295">
                  <c:v>939.18441069999994</c:v>
                </c:pt>
                <c:pt idx="3296">
                  <c:v>939.42977089999999</c:v>
                </c:pt>
                <c:pt idx="3297">
                  <c:v>939.67514400000005</c:v>
                </c:pt>
                <c:pt idx="3298">
                  <c:v>939.92052999999987</c:v>
                </c:pt>
                <c:pt idx="3299">
                  <c:v>940.16592879999985</c:v>
                </c:pt>
                <c:pt idx="3300">
                  <c:v>940.41134039999997</c:v>
                </c:pt>
                <c:pt idx="3301">
                  <c:v>940.65676479999991</c:v>
                </c:pt>
                <c:pt idx="3302">
                  <c:v>940.90220209999973</c:v>
                </c:pt>
                <c:pt idx="3303">
                  <c:v>941.14765219999992</c:v>
                </c:pt>
                <c:pt idx="3304">
                  <c:v>941.39311520000001</c:v>
                </c:pt>
                <c:pt idx="3305">
                  <c:v>941.63859100000002</c:v>
                </c:pt>
                <c:pt idx="3306">
                  <c:v>941.88407970000003</c:v>
                </c:pt>
                <c:pt idx="3307">
                  <c:v>942.12958119999996</c:v>
                </c:pt>
                <c:pt idx="3308">
                  <c:v>942.37509550000004</c:v>
                </c:pt>
                <c:pt idx="3309">
                  <c:v>942.6206226999999</c:v>
                </c:pt>
                <c:pt idx="3310">
                  <c:v>942.86616269999979</c:v>
                </c:pt>
                <c:pt idx="3311">
                  <c:v>943.11171549999983</c:v>
                </c:pt>
                <c:pt idx="3312">
                  <c:v>943.35728119999976</c:v>
                </c:pt>
                <c:pt idx="3313">
                  <c:v>943.60285979999992</c:v>
                </c:pt>
                <c:pt idx="3314">
                  <c:v>943.8484512</c:v>
                </c:pt>
                <c:pt idx="3315">
                  <c:v>944.0940554</c:v>
                </c:pt>
                <c:pt idx="3316">
                  <c:v>944.33967250000001</c:v>
                </c:pt>
                <c:pt idx="3317">
                  <c:v>944.58530240000005</c:v>
                </c:pt>
                <c:pt idx="3318">
                  <c:v>944.83094519999986</c:v>
                </c:pt>
                <c:pt idx="3319">
                  <c:v>945.07660079999994</c:v>
                </c:pt>
                <c:pt idx="3320">
                  <c:v>945.32226929999979</c:v>
                </c:pt>
                <c:pt idx="3321">
                  <c:v>945.5679505999999</c:v>
                </c:pt>
                <c:pt idx="3322">
                  <c:v>945.81364479999991</c:v>
                </c:pt>
                <c:pt idx="3323">
                  <c:v>946.05935179999983</c:v>
                </c:pt>
                <c:pt idx="3324">
                  <c:v>946.30507169999998</c:v>
                </c:pt>
                <c:pt idx="3325">
                  <c:v>946.55080439999983</c:v>
                </c:pt>
                <c:pt idx="3326">
                  <c:v>946.79655000000002</c:v>
                </c:pt>
                <c:pt idx="3327">
                  <c:v>947.04230849999988</c:v>
                </c:pt>
                <c:pt idx="3328">
                  <c:v>947.28807980000011</c:v>
                </c:pt>
                <c:pt idx="3329">
                  <c:v>947.53386390000003</c:v>
                </c:pt>
                <c:pt idx="3330">
                  <c:v>947.77966089999984</c:v>
                </c:pt>
                <c:pt idx="3331">
                  <c:v>948.02547070000003</c:v>
                </c:pt>
                <c:pt idx="3332">
                  <c:v>948.27129349999996</c:v>
                </c:pt>
                <c:pt idx="3333">
                  <c:v>948.51712899999973</c:v>
                </c:pt>
                <c:pt idx="3334">
                  <c:v>948.76297739999984</c:v>
                </c:pt>
                <c:pt idx="3335">
                  <c:v>949.00883870000007</c:v>
                </c:pt>
                <c:pt idx="3336">
                  <c:v>949.25471289999996</c:v>
                </c:pt>
                <c:pt idx="3337">
                  <c:v>949.5005999</c:v>
                </c:pt>
                <c:pt idx="3338">
                  <c:v>949.74649969999996</c:v>
                </c:pt>
                <c:pt idx="3339">
                  <c:v>949.99241239999992</c:v>
                </c:pt>
                <c:pt idx="3340">
                  <c:v>950.23833800000011</c:v>
                </c:pt>
                <c:pt idx="3341">
                  <c:v>950.4842764</c:v>
                </c:pt>
                <c:pt idx="3342">
                  <c:v>950.73022769999989</c:v>
                </c:pt>
                <c:pt idx="3343">
                  <c:v>950.9761919</c:v>
                </c:pt>
                <c:pt idx="3344">
                  <c:v>951.22216889999993</c:v>
                </c:pt>
                <c:pt idx="3345">
                  <c:v>951.46815879999986</c:v>
                </c:pt>
                <c:pt idx="3346">
                  <c:v>951.71416160000001</c:v>
                </c:pt>
                <c:pt idx="3347">
                  <c:v>951.96017719999986</c:v>
                </c:pt>
                <c:pt idx="3348">
                  <c:v>952.20620570000006</c:v>
                </c:pt>
                <c:pt idx="3349">
                  <c:v>952.45224699999994</c:v>
                </c:pt>
                <c:pt idx="3350">
                  <c:v>952.69830130000014</c:v>
                </c:pt>
                <c:pt idx="3351">
                  <c:v>952.94436839999992</c:v>
                </c:pt>
                <c:pt idx="3352">
                  <c:v>953.19044830000007</c:v>
                </c:pt>
                <c:pt idx="3353">
                  <c:v>953.43654109999989</c:v>
                </c:pt>
                <c:pt idx="3354">
                  <c:v>953.68264679999993</c:v>
                </c:pt>
                <c:pt idx="3355">
                  <c:v>953.92876539999997</c:v>
                </c:pt>
                <c:pt idx="3356">
                  <c:v>954.17489680000017</c:v>
                </c:pt>
                <c:pt idx="3357">
                  <c:v>954.42104109999991</c:v>
                </c:pt>
                <c:pt idx="3358">
                  <c:v>954.66719829999988</c:v>
                </c:pt>
                <c:pt idx="3359">
                  <c:v>954.91336839999997</c:v>
                </c:pt>
                <c:pt idx="3360">
                  <c:v>955.15955129999998</c:v>
                </c:pt>
                <c:pt idx="3361">
                  <c:v>955.40574709999999</c:v>
                </c:pt>
                <c:pt idx="3362">
                  <c:v>955.65195569999992</c:v>
                </c:pt>
                <c:pt idx="3363">
                  <c:v>955.89817730000004</c:v>
                </c:pt>
                <c:pt idx="3364">
                  <c:v>956.14441169999998</c:v>
                </c:pt>
                <c:pt idx="3365">
                  <c:v>956.39065899999991</c:v>
                </c:pt>
                <c:pt idx="3366">
                  <c:v>956.63691919999985</c:v>
                </c:pt>
                <c:pt idx="3367">
                  <c:v>956.88319220000005</c:v>
                </c:pt>
                <c:pt idx="3368">
                  <c:v>957.12947810000003</c:v>
                </c:pt>
                <c:pt idx="3369">
                  <c:v>957.37577690000012</c:v>
                </c:pt>
                <c:pt idx="3370">
                  <c:v>957.62208859999998</c:v>
                </c:pt>
                <c:pt idx="3371">
                  <c:v>957.86841319999985</c:v>
                </c:pt>
                <c:pt idx="3372">
                  <c:v>958.11475060000009</c:v>
                </c:pt>
                <c:pt idx="3373">
                  <c:v>958.36110099999985</c:v>
                </c:pt>
                <c:pt idx="3374">
                  <c:v>958.60746419999987</c:v>
                </c:pt>
                <c:pt idx="3375">
                  <c:v>958.85384020000004</c:v>
                </c:pt>
                <c:pt idx="3376">
                  <c:v>959.10022919999972</c:v>
                </c:pt>
                <c:pt idx="3377">
                  <c:v>959.34663109999985</c:v>
                </c:pt>
                <c:pt idx="3378">
                  <c:v>959.59304580000003</c:v>
                </c:pt>
                <c:pt idx="3379">
                  <c:v>959.83947339999997</c:v>
                </c:pt>
                <c:pt idx="3380">
                  <c:v>960.08591390000004</c:v>
                </c:pt>
                <c:pt idx="3381">
                  <c:v>960.33236729999987</c:v>
                </c:pt>
                <c:pt idx="3382">
                  <c:v>960.57883360000017</c:v>
                </c:pt>
                <c:pt idx="3383">
                  <c:v>960.82531279999989</c:v>
                </c:pt>
                <c:pt idx="3384">
                  <c:v>961.0718048</c:v>
                </c:pt>
                <c:pt idx="3385">
                  <c:v>961.31830979999984</c:v>
                </c:pt>
                <c:pt idx="3386">
                  <c:v>961.56482759999983</c:v>
                </c:pt>
                <c:pt idx="3387">
                  <c:v>961.81135829999994</c:v>
                </c:pt>
                <c:pt idx="3388">
                  <c:v>962.05790189999993</c:v>
                </c:pt>
                <c:pt idx="3389">
                  <c:v>962.30445839999993</c:v>
                </c:pt>
                <c:pt idx="3390">
                  <c:v>962.55102779999982</c:v>
                </c:pt>
                <c:pt idx="3391">
                  <c:v>962.79761009999993</c:v>
                </c:pt>
                <c:pt idx="3392">
                  <c:v>963.04420519999985</c:v>
                </c:pt>
                <c:pt idx="3393">
                  <c:v>963.29081330000008</c:v>
                </c:pt>
                <c:pt idx="3394">
                  <c:v>963.53743429999997</c:v>
                </c:pt>
                <c:pt idx="3395">
                  <c:v>963.78406810000001</c:v>
                </c:pt>
                <c:pt idx="3396">
                  <c:v>964.03071490000002</c:v>
                </c:pt>
                <c:pt idx="3397">
                  <c:v>964.27737449999995</c:v>
                </c:pt>
                <c:pt idx="3398">
                  <c:v>964.524047</c:v>
                </c:pt>
                <c:pt idx="3399">
                  <c:v>964.77073250000024</c:v>
                </c:pt>
                <c:pt idx="3400">
                  <c:v>965.01743080000006</c:v>
                </c:pt>
                <c:pt idx="3401">
                  <c:v>965.26414199999999</c:v>
                </c:pt>
                <c:pt idx="3402">
                  <c:v>965.51086620000001</c:v>
                </c:pt>
                <c:pt idx="3403">
                  <c:v>965.75760319999972</c:v>
                </c:pt>
                <c:pt idx="3404">
                  <c:v>966.0043531</c:v>
                </c:pt>
                <c:pt idx="3405">
                  <c:v>966.25111589999972</c:v>
                </c:pt>
                <c:pt idx="3406">
                  <c:v>966.49789169999997</c:v>
                </c:pt>
                <c:pt idx="3407">
                  <c:v>966.74468030000003</c:v>
                </c:pt>
                <c:pt idx="3408">
                  <c:v>966.99148179999997</c:v>
                </c:pt>
                <c:pt idx="3409">
                  <c:v>967.23829620000004</c:v>
                </c:pt>
                <c:pt idx="3410">
                  <c:v>967.48512359999984</c:v>
                </c:pt>
                <c:pt idx="3411">
                  <c:v>967.7319637999999</c:v>
                </c:pt>
                <c:pt idx="3412">
                  <c:v>967.97881689999997</c:v>
                </c:pt>
                <c:pt idx="3413">
                  <c:v>968.225683</c:v>
                </c:pt>
                <c:pt idx="3414">
                  <c:v>968.47256189999985</c:v>
                </c:pt>
                <c:pt idx="3415">
                  <c:v>968.7194538</c:v>
                </c:pt>
                <c:pt idx="3416">
                  <c:v>968.96635859999992</c:v>
                </c:pt>
                <c:pt idx="3417">
                  <c:v>969.21327620000011</c:v>
                </c:pt>
                <c:pt idx="3418">
                  <c:v>969.46020679999981</c:v>
                </c:pt>
                <c:pt idx="3419">
                  <c:v>969.70715029999997</c:v>
                </c:pt>
                <c:pt idx="3420">
                  <c:v>969.9541066999999</c:v>
                </c:pt>
                <c:pt idx="3421">
                  <c:v>970.20107599999994</c:v>
                </c:pt>
                <c:pt idx="3422">
                  <c:v>970.44805819999988</c:v>
                </c:pt>
                <c:pt idx="3423">
                  <c:v>970.69505340000001</c:v>
                </c:pt>
                <c:pt idx="3424">
                  <c:v>970.94206139999972</c:v>
                </c:pt>
                <c:pt idx="3425">
                  <c:v>971.18908230000011</c:v>
                </c:pt>
                <c:pt idx="3426">
                  <c:v>971.4361161999999</c:v>
                </c:pt>
                <c:pt idx="3427">
                  <c:v>971.68316300000004</c:v>
                </c:pt>
                <c:pt idx="3428">
                  <c:v>971.93022269999972</c:v>
                </c:pt>
                <c:pt idx="3429">
                  <c:v>972.17729529999997</c:v>
                </c:pt>
                <c:pt idx="3430">
                  <c:v>972.42438079999999</c:v>
                </c:pt>
                <c:pt idx="3431">
                  <c:v>972.67147920000014</c:v>
                </c:pt>
                <c:pt idx="3432">
                  <c:v>972.91859060000002</c:v>
                </c:pt>
                <c:pt idx="3433">
                  <c:v>973.16571490000001</c:v>
                </c:pt>
                <c:pt idx="3434">
                  <c:v>973.41285199999993</c:v>
                </c:pt>
                <c:pt idx="3435">
                  <c:v>973.66000220000001</c:v>
                </c:pt>
                <c:pt idx="3436">
                  <c:v>973.90716519999989</c:v>
                </c:pt>
                <c:pt idx="3437">
                  <c:v>974.15434110000001</c:v>
                </c:pt>
                <c:pt idx="3438">
                  <c:v>974.40152999999987</c:v>
                </c:pt>
                <c:pt idx="3439">
                  <c:v>974.64873179999995</c:v>
                </c:pt>
                <c:pt idx="3440">
                  <c:v>974.89594650000004</c:v>
                </c:pt>
                <c:pt idx="3441">
                  <c:v>975.14317410000001</c:v>
                </c:pt>
                <c:pt idx="3442">
                  <c:v>975.39041459999999</c:v>
                </c:pt>
                <c:pt idx="3443">
                  <c:v>975.63766809999981</c:v>
                </c:pt>
                <c:pt idx="3444">
                  <c:v>975.88493449999999</c:v>
                </c:pt>
                <c:pt idx="3445">
                  <c:v>976.13221379999982</c:v>
                </c:pt>
                <c:pt idx="3446">
                  <c:v>976.37950609999996</c:v>
                </c:pt>
                <c:pt idx="3447">
                  <c:v>976.62681120000002</c:v>
                </c:pt>
                <c:pt idx="3448">
                  <c:v>976.87412929999994</c:v>
                </c:pt>
                <c:pt idx="3449">
                  <c:v>977.12146039999993</c:v>
                </c:pt>
                <c:pt idx="3450">
                  <c:v>977.36880429999997</c:v>
                </c:pt>
                <c:pt idx="3451">
                  <c:v>977.61616119999985</c:v>
                </c:pt>
                <c:pt idx="3452">
                  <c:v>977.86353099999997</c:v>
                </c:pt>
                <c:pt idx="3453">
                  <c:v>978.11091369999997</c:v>
                </c:pt>
                <c:pt idx="3454">
                  <c:v>978.35830939999994</c:v>
                </c:pt>
                <c:pt idx="3455">
                  <c:v>978.60571800000002</c:v>
                </c:pt>
                <c:pt idx="3456">
                  <c:v>978.8531395</c:v>
                </c:pt>
                <c:pt idx="3457">
                  <c:v>979.10057389999997</c:v>
                </c:pt>
                <c:pt idx="3458">
                  <c:v>979.34802129999991</c:v>
                </c:pt>
                <c:pt idx="3459">
                  <c:v>979.59548170000005</c:v>
                </c:pt>
                <c:pt idx="3460">
                  <c:v>979.84295489999988</c:v>
                </c:pt>
                <c:pt idx="3461">
                  <c:v>980.09044110000002</c:v>
                </c:pt>
                <c:pt idx="3462">
                  <c:v>980.33794019999993</c:v>
                </c:pt>
                <c:pt idx="3463">
                  <c:v>980.58545230000004</c:v>
                </c:pt>
                <c:pt idx="3464">
                  <c:v>980.83297729999992</c:v>
                </c:pt>
                <c:pt idx="3465">
                  <c:v>981.08051520000004</c:v>
                </c:pt>
                <c:pt idx="3466">
                  <c:v>981.32806609999989</c:v>
                </c:pt>
                <c:pt idx="3467">
                  <c:v>981.57562989999985</c:v>
                </c:pt>
                <c:pt idx="3468">
                  <c:v>981.82320659999993</c:v>
                </c:pt>
                <c:pt idx="3469">
                  <c:v>982.0707963000001</c:v>
                </c:pt>
                <c:pt idx="3470">
                  <c:v>982.31839890000003</c:v>
                </c:pt>
                <c:pt idx="3471">
                  <c:v>982.56601439999986</c:v>
                </c:pt>
                <c:pt idx="3472">
                  <c:v>982.81364289999988</c:v>
                </c:pt>
                <c:pt idx="3473">
                  <c:v>983.06128439999986</c:v>
                </c:pt>
                <c:pt idx="3474">
                  <c:v>983.30893879999996</c:v>
                </c:pt>
                <c:pt idx="3475">
                  <c:v>983.55660609999973</c:v>
                </c:pt>
                <c:pt idx="3476">
                  <c:v>983.80428629999983</c:v>
                </c:pt>
                <c:pt idx="3477">
                  <c:v>984.05197959999998</c:v>
                </c:pt>
                <c:pt idx="3478">
                  <c:v>984.29968570000005</c:v>
                </c:pt>
                <c:pt idx="3479">
                  <c:v>984.54740479999987</c:v>
                </c:pt>
                <c:pt idx="3480">
                  <c:v>984.79513680000002</c:v>
                </c:pt>
                <c:pt idx="3481">
                  <c:v>985.04288179999992</c:v>
                </c:pt>
                <c:pt idx="3482">
                  <c:v>985.29063980000001</c:v>
                </c:pt>
                <c:pt idx="3483">
                  <c:v>985.53841060000002</c:v>
                </c:pt>
                <c:pt idx="3484">
                  <c:v>985.78619449999997</c:v>
                </c:pt>
                <c:pt idx="3485">
                  <c:v>986.03399130000003</c:v>
                </c:pt>
                <c:pt idx="3486">
                  <c:v>986.28180100000009</c:v>
                </c:pt>
                <c:pt idx="3487">
                  <c:v>986.52962369999989</c:v>
                </c:pt>
                <c:pt idx="3488">
                  <c:v>986.77745930000003</c:v>
                </c:pt>
                <c:pt idx="3489">
                  <c:v>987.02530790000003</c:v>
                </c:pt>
                <c:pt idx="3490">
                  <c:v>987.27316940000003</c:v>
                </c:pt>
                <c:pt idx="3491">
                  <c:v>987.5210439</c:v>
                </c:pt>
                <c:pt idx="3492">
                  <c:v>987.76893130000008</c:v>
                </c:pt>
                <c:pt idx="3493">
                  <c:v>988.01683170000001</c:v>
                </c:pt>
                <c:pt idx="3494">
                  <c:v>988.26474499999995</c:v>
                </c:pt>
                <c:pt idx="3495">
                  <c:v>988.51267129999997</c:v>
                </c:pt>
                <c:pt idx="3496">
                  <c:v>988.76061059999984</c:v>
                </c:pt>
                <c:pt idx="3497">
                  <c:v>989.00856279999994</c:v>
                </c:pt>
                <c:pt idx="3498">
                  <c:v>989.25652789999992</c:v>
                </c:pt>
                <c:pt idx="3499">
                  <c:v>989.50450599999999</c:v>
                </c:pt>
                <c:pt idx="3500">
                  <c:v>989.75249709999991</c:v>
                </c:pt>
                <c:pt idx="3501">
                  <c:v>990.00050109999984</c:v>
                </c:pt>
                <c:pt idx="3502">
                  <c:v>990.24851809999996</c:v>
                </c:pt>
                <c:pt idx="3503">
                  <c:v>990.49654809999993</c:v>
                </c:pt>
                <c:pt idx="3504">
                  <c:v>990.74459100000001</c:v>
                </c:pt>
                <c:pt idx="3505">
                  <c:v>990.99264679999987</c:v>
                </c:pt>
                <c:pt idx="3506">
                  <c:v>991.24071570000001</c:v>
                </c:pt>
                <c:pt idx="3507">
                  <c:v>991.48879750000015</c:v>
                </c:pt>
                <c:pt idx="3508">
                  <c:v>991.73689220000017</c:v>
                </c:pt>
                <c:pt idx="3509">
                  <c:v>991.98499990000005</c:v>
                </c:pt>
                <c:pt idx="3510">
                  <c:v>992.23312060000001</c:v>
                </c:pt>
                <c:pt idx="3511">
                  <c:v>992.48125429999993</c:v>
                </c:pt>
                <c:pt idx="3512">
                  <c:v>992.72940089999997</c:v>
                </c:pt>
                <c:pt idx="3513">
                  <c:v>992.9775603999999</c:v>
                </c:pt>
                <c:pt idx="3514">
                  <c:v>993.2257330000001</c:v>
                </c:pt>
                <c:pt idx="3515">
                  <c:v>993.47391849999997</c:v>
                </c:pt>
                <c:pt idx="3516">
                  <c:v>993.72211689999972</c:v>
                </c:pt>
                <c:pt idx="3517">
                  <c:v>993.97032839999997</c:v>
                </c:pt>
                <c:pt idx="3518">
                  <c:v>994.2185528</c:v>
                </c:pt>
                <c:pt idx="3519">
                  <c:v>994.46679019999988</c:v>
                </c:pt>
                <c:pt idx="3520">
                  <c:v>994.71504049999999</c:v>
                </c:pt>
                <c:pt idx="3521">
                  <c:v>994.96330379999984</c:v>
                </c:pt>
                <c:pt idx="3522">
                  <c:v>995.21158009999999</c:v>
                </c:pt>
                <c:pt idx="3523">
                  <c:v>995.45986939999989</c:v>
                </c:pt>
                <c:pt idx="3524">
                  <c:v>995.70817160000013</c:v>
                </c:pt>
                <c:pt idx="3525">
                  <c:v>995.95648679999988</c:v>
                </c:pt>
                <c:pt idx="3526">
                  <c:v>996.20481500000005</c:v>
                </c:pt>
                <c:pt idx="3527">
                  <c:v>996.45315609999989</c:v>
                </c:pt>
                <c:pt idx="3528">
                  <c:v>996.70151020000003</c:v>
                </c:pt>
                <c:pt idx="3529">
                  <c:v>996.94987730000003</c:v>
                </c:pt>
                <c:pt idx="3530">
                  <c:v>997.19825739999999</c:v>
                </c:pt>
                <c:pt idx="3531">
                  <c:v>997.44665039999973</c:v>
                </c:pt>
                <c:pt idx="3532">
                  <c:v>997.69505649999996</c:v>
                </c:pt>
                <c:pt idx="3533">
                  <c:v>997.94347549999998</c:v>
                </c:pt>
                <c:pt idx="3534">
                  <c:v>998.19190739999999</c:v>
                </c:pt>
                <c:pt idx="3535">
                  <c:v>998.44035239999994</c:v>
                </c:pt>
                <c:pt idx="3536">
                  <c:v>998.68881030000011</c:v>
                </c:pt>
                <c:pt idx="3537">
                  <c:v>998.93728119999992</c:v>
                </c:pt>
                <c:pt idx="3538">
                  <c:v>999.18576510000003</c:v>
                </c:pt>
                <c:pt idx="3539">
                  <c:v>999.43426199999988</c:v>
                </c:pt>
                <c:pt idx="3540">
                  <c:v>999.68277190000015</c:v>
                </c:pt>
                <c:pt idx="3541">
                  <c:v>999.93129469999985</c:v>
                </c:pt>
                <c:pt idx="3542">
                  <c:v>1000.1798310000001</c:v>
                </c:pt>
                <c:pt idx="3543">
                  <c:v>1000.4283789999999</c:v>
                </c:pt>
                <c:pt idx="3544">
                  <c:v>1000.6769410000002</c:v>
                </c:pt>
                <c:pt idx="3545">
                  <c:v>1000.9255159999999</c:v>
                </c:pt>
                <c:pt idx="3546">
                  <c:v>1001.1741040000002</c:v>
                </c:pt>
                <c:pt idx="3547">
                  <c:v>1001.422704</c:v>
                </c:pt>
                <c:pt idx="3548">
                  <c:v>1001.671318</c:v>
                </c:pt>
                <c:pt idx="3549">
                  <c:v>1001.919945</c:v>
                </c:pt>
                <c:pt idx="3550">
                  <c:v>1002.168585</c:v>
                </c:pt>
                <c:pt idx="3551">
                  <c:v>1002.4172369999999</c:v>
                </c:pt>
                <c:pt idx="3552">
                  <c:v>1002.665903</c:v>
                </c:pt>
                <c:pt idx="3553">
                  <c:v>1002.914582</c:v>
                </c:pt>
                <c:pt idx="3554">
                  <c:v>1003.163273</c:v>
                </c:pt>
                <c:pt idx="3555">
                  <c:v>1003.411978</c:v>
                </c:pt>
                <c:pt idx="3556">
                  <c:v>1003.6606959999999</c:v>
                </c:pt>
                <c:pt idx="3557">
                  <c:v>1003.9094260000001</c:v>
                </c:pt>
                <c:pt idx="3558">
                  <c:v>1004.15817</c:v>
                </c:pt>
                <c:pt idx="3559">
                  <c:v>1004.4069259999999</c:v>
                </c:pt>
                <c:pt idx="3560">
                  <c:v>1004.6556959999999</c:v>
                </c:pt>
                <c:pt idx="3561">
                  <c:v>1004.904479</c:v>
                </c:pt>
                <c:pt idx="3562">
                  <c:v>1005.153274</c:v>
                </c:pt>
                <c:pt idx="3563">
                  <c:v>1005.4020829999998</c:v>
                </c:pt>
                <c:pt idx="3564">
                  <c:v>1005.650904</c:v>
                </c:pt>
                <c:pt idx="3565">
                  <c:v>1005.8997390000001</c:v>
                </c:pt>
                <c:pt idx="3566">
                  <c:v>1006.148587</c:v>
                </c:pt>
                <c:pt idx="3567">
                  <c:v>1006.3974470000001</c:v>
                </c:pt>
                <c:pt idx="3568">
                  <c:v>1006.6463209999998</c:v>
                </c:pt>
                <c:pt idx="3569">
                  <c:v>1006.8952069999999</c:v>
                </c:pt>
                <c:pt idx="3570">
                  <c:v>1007.144107</c:v>
                </c:pt>
                <c:pt idx="3571">
                  <c:v>1007.393019</c:v>
                </c:pt>
                <c:pt idx="3572">
                  <c:v>1007.641945</c:v>
                </c:pt>
                <c:pt idx="3573">
                  <c:v>1007.890884</c:v>
                </c:pt>
                <c:pt idx="3574">
                  <c:v>1008.1398349999999</c:v>
                </c:pt>
                <c:pt idx="3575">
                  <c:v>1008.3887999999999</c:v>
                </c:pt>
                <c:pt idx="3576">
                  <c:v>1008.637777</c:v>
                </c:pt>
                <c:pt idx="3577">
                  <c:v>1008.886768</c:v>
                </c:pt>
                <c:pt idx="3578">
                  <c:v>1009.1357720000001</c:v>
                </c:pt>
                <c:pt idx="3579">
                  <c:v>1009.3847880000001</c:v>
                </c:pt>
                <c:pt idx="3580">
                  <c:v>1009.633818</c:v>
                </c:pt>
                <c:pt idx="3581">
                  <c:v>1009.8828600000001</c:v>
                </c:pt>
                <c:pt idx="3582">
                  <c:v>1010.1319159999999</c:v>
                </c:pt>
                <c:pt idx="3583">
                  <c:v>1010.380985</c:v>
                </c:pt>
                <c:pt idx="3584">
                  <c:v>1010.6300660000001</c:v>
                </c:pt>
                <c:pt idx="3585">
                  <c:v>1010.879161</c:v>
                </c:pt>
                <c:pt idx="3586">
                  <c:v>1011.1282689999999</c:v>
                </c:pt>
                <c:pt idx="3587">
                  <c:v>1011.377389</c:v>
                </c:pt>
                <c:pt idx="3588">
                  <c:v>1011.6265229999999</c:v>
                </c:pt>
                <c:pt idx="3589">
                  <c:v>1011.87567</c:v>
                </c:pt>
                <c:pt idx="3590">
                  <c:v>1012.124829</c:v>
                </c:pt>
                <c:pt idx="3591">
                  <c:v>1012.374002</c:v>
                </c:pt>
                <c:pt idx="3592">
                  <c:v>1012.623188</c:v>
                </c:pt>
                <c:pt idx="3593">
                  <c:v>1012.872386</c:v>
                </c:pt>
                <c:pt idx="3594">
                  <c:v>1013.1215979999998</c:v>
                </c:pt>
                <c:pt idx="3595">
                  <c:v>1013.370823</c:v>
                </c:pt>
                <c:pt idx="3596">
                  <c:v>1013.620061</c:v>
                </c:pt>
                <c:pt idx="3597">
                  <c:v>1013.8693119999999</c:v>
                </c:pt>
                <c:pt idx="3598">
                  <c:v>1014.1185750000001</c:v>
                </c:pt>
                <c:pt idx="3599">
                  <c:v>1014.3678519999999</c:v>
                </c:pt>
                <c:pt idx="3600">
                  <c:v>1014.6171419999998</c:v>
                </c:pt>
                <c:pt idx="3601">
                  <c:v>1014.8664449999999</c:v>
                </c:pt>
                <c:pt idx="3602">
                  <c:v>1015.115761</c:v>
                </c:pt>
                <c:pt idx="3603">
                  <c:v>1015.3650899999999</c:v>
                </c:pt>
                <c:pt idx="3604">
                  <c:v>1015.6144320000001</c:v>
                </c:pt>
                <c:pt idx="3605">
                  <c:v>1015.863786</c:v>
                </c:pt>
                <c:pt idx="3606">
                  <c:v>1016.113154</c:v>
                </c:pt>
                <c:pt idx="3607">
                  <c:v>1016.3625349999999</c:v>
                </c:pt>
                <c:pt idx="3608">
                  <c:v>1016.6119289999999</c:v>
                </c:pt>
                <c:pt idx="3609">
                  <c:v>1016.8613360000001</c:v>
                </c:pt>
                <c:pt idx="3610">
                  <c:v>1017.110756</c:v>
                </c:pt>
                <c:pt idx="3611">
                  <c:v>1017.3601899999999</c:v>
                </c:pt>
                <c:pt idx="3612">
                  <c:v>1017.609636</c:v>
                </c:pt>
                <c:pt idx="3613">
                  <c:v>1017.8590949999999</c:v>
                </c:pt>
                <c:pt idx="3614">
                  <c:v>1018.108567</c:v>
                </c:pt>
                <c:pt idx="3615">
                  <c:v>1018.3580519999999</c:v>
                </c:pt>
                <c:pt idx="3616">
                  <c:v>1018.6075499999998</c:v>
                </c:pt>
                <c:pt idx="3617">
                  <c:v>1018.8570619999998</c:v>
                </c:pt>
                <c:pt idx="3618">
                  <c:v>1019.106586</c:v>
                </c:pt>
                <c:pt idx="3619">
                  <c:v>1019.3561229999998</c:v>
                </c:pt>
                <c:pt idx="3620">
                  <c:v>1019.605673</c:v>
                </c:pt>
                <c:pt idx="3621">
                  <c:v>1019.8552369999999</c:v>
                </c:pt>
                <c:pt idx="3622">
                  <c:v>1020.104813</c:v>
                </c:pt>
                <c:pt idx="3623">
                  <c:v>1020.3544029999999</c:v>
                </c:pt>
                <c:pt idx="3624">
                  <c:v>1020.604005</c:v>
                </c:pt>
                <c:pt idx="3625">
                  <c:v>1020.8536199999999</c:v>
                </c:pt>
                <c:pt idx="3626">
                  <c:v>1021.103249</c:v>
                </c:pt>
                <c:pt idx="3627">
                  <c:v>1021.3528909999999</c:v>
                </c:pt>
                <c:pt idx="3628">
                  <c:v>1021.602545</c:v>
                </c:pt>
                <c:pt idx="3629">
                  <c:v>1021.8522129999998</c:v>
                </c:pt>
                <c:pt idx="3630">
                  <c:v>1022.101893</c:v>
                </c:pt>
                <c:pt idx="3631">
                  <c:v>1022.3515869999999</c:v>
                </c:pt>
                <c:pt idx="3632">
                  <c:v>1022.6012940000001</c:v>
                </c:pt>
                <c:pt idx="3633">
                  <c:v>1022.8510139999999</c:v>
                </c:pt>
                <c:pt idx="3634">
                  <c:v>1023.1007460000001</c:v>
                </c:pt>
                <c:pt idx="3635">
                  <c:v>1023.3504919999999</c:v>
                </c:pt>
                <c:pt idx="3636">
                  <c:v>1023.600251</c:v>
                </c:pt>
                <c:pt idx="3637">
                  <c:v>1023.8500229999999</c:v>
                </c:pt>
                <c:pt idx="3638">
                  <c:v>1024.0998079999999</c:v>
                </c:pt>
                <c:pt idx="3639">
                  <c:v>1024.349606</c:v>
                </c:pt>
                <c:pt idx="3640">
                  <c:v>1024.5994169999997</c:v>
                </c:pt>
                <c:pt idx="3641">
                  <c:v>1024.8492409999997</c:v>
                </c:pt>
                <c:pt idx="3642">
                  <c:v>1025.099078</c:v>
                </c:pt>
                <c:pt idx="3643">
                  <c:v>1025.3489279999999</c:v>
                </c:pt>
                <c:pt idx="3644">
                  <c:v>1025.598792</c:v>
                </c:pt>
                <c:pt idx="3645">
                  <c:v>1025.8486680000001</c:v>
                </c:pt>
                <c:pt idx="3646">
                  <c:v>1026.0985570000003</c:v>
                </c:pt>
                <c:pt idx="3647">
                  <c:v>1026.348459</c:v>
                </c:pt>
              </c:numCache>
            </c:numRef>
          </c:xVal>
          <c:yVal>
            <c:numRef>
              <c:f>Hoja1!$B$1:$B$3648</c:f>
              <c:numCache>
                <c:formatCode>General</c:formatCode>
                <c:ptCount val="3648"/>
                <c:pt idx="0">
                  <c:v>-6.346260000000002E-3</c:v>
                </c:pt>
                <c:pt idx="1">
                  <c:v>5.5898800000000011E-3</c:v>
                </c:pt>
                <c:pt idx="2">
                  <c:v>4.8948000000000004E-3</c:v>
                </c:pt>
                <c:pt idx="3">
                  <c:v>-2.3237800000000006E-3</c:v>
                </c:pt>
                <c:pt idx="4">
                  <c:v>-5.937620000000002E-3</c:v>
                </c:pt>
                <c:pt idx="5">
                  <c:v>4.6253000000000006E-4</c:v>
                </c:pt>
                <c:pt idx="6">
                  <c:v>2.5187000000000007E-4</c:v>
                </c:pt>
                <c:pt idx="7">
                  <c:v>2.781210000000001E-3</c:v>
                </c:pt>
                <c:pt idx="8">
                  <c:v>-2.7901300000000009E-3</c:v>
                </c:pt>
                <c:pt idx="9">
                  <c:v>1.9791870000000003E-2</c:v>
                </c:pt>
                <c:pt idx="10">
                  <c:v>6.4177900000000005E-3</c:v>
                </c:pt>
                <c:pt idx="11">
                  <c:v>-2.6667000000000006E-3</c:v>
                </c:pt>
                <c:pt idx="12">
                  <c:v>-5.331800000000002E-3</c:v>
                </c:pt>
                <c:pt idx="13">
                  <c:v>3.6812900000000007E-3</c:v>
                </c:pt>
                <c:pt idx="14">
                  <c:v>-2.4437100000000008E-3</c:v>
                </c:pt>
                <c:pt idx="15">
                  <c:v>-2.7200300000000009E-3</c:v>
                </c:pt>
                <c:pt idx="16">
                  <c:v>-1.0684730000000002E-2</c:v>
                </c:pt>
                <c:pt idx="17">
                  <c:v>2.628290000000001E-3</c:v>
                </c:pt>
                <c:pt idx="18">
                  <c:v>6.2501200000000005E-3</c:v>
                </c:pt>
                <c:pt idx="19">
                  <c:v>-2.4777200000000005E-3</c:v>
                </c:pt>
                <c:pt idx="20">
                  <c:v>3.3166799999999998E-3</c:v>
                </c:pt>
                <c:pt idx="21">
                  <c:v>-4.2020100000000008E-3</c:v>
                </c:pt>
                <c:pt idx="22">
                  <c:v>7.6754500000000012E-3</c:v>
                </c:pt>
                <c:pt idx="23">
                  <c:v>-4.1872899999999998E-3</c:v>
                </c:pt>
                <c:pt idx="24">
                  <c:v>2.4687100000000003E-3</c:v>
                </c:pt>
                <c:pt idx="25">
                  <c:v>1.4659810000000001E-2</c:v>
                </c:pt>
                <c:pt idx="26">
                  <c:v>-1.8618200000000004E-3</c:v>
                </c:pt>
                <c:pt idx="27">
                  <c:v>9.2312600000000015E-3</c:v>
                </c:pt>
                <c:pt idx="28">
                  <c:v>-1.6613300000000001E-3</c:v>
                </c:pt>
                <c:pt idx="29">
                  <c:v>5.463200000000001E-4</c:v>
                </c:pt>
                <c:pt idx="30">
                  <c:v>3.9790099999999998E-3</c:v>
                </c:pt>
                <c:pt idx="31">
                  <c:v>7.8589500000000017E-3</c:v>
                </c:pt>
                <c:pt idx="32">
                  <c:v>-1.3240300000000001E-3</c:v>
                </c:pt>
                <c:pt idx="33">
                  <c:v>1.1961770000000005E-2</c:v>
                </c:pt>
                <c:pt idx="34">
                  <c:v>4.1329000000000001E-3</c:v>
                </c:pt>
                <c:pt idx="35">
                  <c:v>3.945070000000001E-3</c:v>
                </c:pt>
                <c:pt idx="36">
                  <c:v>-2.5264799999999998E-3</c:v>
                </c:pt>
                <c:pt idx="37">
                  <c:v>1.023291E-2</c:v>
                </c:pt>
                <c:pt idx="38">
                  <c:v>7.9709200000000011E-3</c:v>
                </c:pt>
                <c:pt idx="39">
                  <c:v>-2.0509199999999999E-3</c:v>
                </c:pt>
                <c:pt idx="40">
                  <c:v>8.196280000000002E-3</c:v>
                </c:pt>
                <c:pt idx="41">
                  <c:v>6.3055700000000008E-3</c:v>
                </c:pt>
                <c:pt idx="42">
                  <c:v>5.3013100000000009E-3</c:v>
                </c:pt>
                <c:pt idx="43">
                  <c:v>-3.6630000000000013E-3</c:v>
                </c:pt>
                <c:pt idx="44">
                  <c:v>3.0279900000000008E-3</c:v>
                </c:pt>
                <c:pt idx="45">
                  <c:v>1.1011700000000003E-3</c:v>
                </c:pt>
                <c:pt idx="46">
                  <c:v>1.4577100000000001E-3</c:v>
                </c:pt>
                <c:pt idx="47">
                  <c:v>-4.3026800000000006E-3</c:v>
                </c:pt>
                <c:pt idx="48">
                  <c:v>-7.9732100000000031E-3</c:v>
                </c:pt>
                <c:pt idx="49">
                  <c:v>1.2030700000000001E-3</c:v>
                </c:pt>
                <c:pt idx="50">
                  <c:v>-1.43957E-3</c:v>
                </c:pt>
                <c:pt idx="51">
                  <c:v>-2.217310000000001E-3</c:v>
                </c:pt>
                <c:pt idx="52">
                  <c:v>2.3927599999999999E-3</c:v>
                </c:pt>
                <c:pt idx="53">
                  <c:v>3.2317200000000009E-3</c:v>
                </c:pt>
                <c:pt idx="54">
                  <c:v>3.6880100000000007E-3</c:v>
                </c:pt>
                <c:pt idx="55">
                  <c:v>-5.2412700000000019E-3</c:v>
                </c:pt>
                <c:pt idx="56">
                  <c:v>4.5155999999999998E-3</c:v>
                </c:pt>
                <c:pt idx="57">
                  <c:v>7.4365700000000026E-3</c:v>
                </c:pt>
                <c:pt idx="58">
                  <c:v>4.4778000000000016E-4</c:v>
                </c:pt>
                <c:pt idx="59">
                  <c:v>-4.278950000000001E-3</c:v>
                </c:pt>
                <c:pt idx="60">
                  <c:v>-4.2959300000000008E-3</c:v>
                </c:pt>
                <c:pt idx="61">
                  <c:v>-1.7822000000000009E-4</c:v>
                </c:pt>
                <c:pt idx="62">
                  <c:v>-1.1722500000000003E-3</c:v>
                </c:pt>
                <c:pt idx="63">
                  <c:v>-7.914280000000001E-3</c:v>
                </c:pt>
                <c:pt idx="64">
                  <c:v>-3.6357300000000011E-3</c:v>
                </c:pt>
                <c:pt idx="65">
                  <c:v>3.6394800000000005E-3</c:v>
                </c:pt>
                <c:pt idx="66">
                  <c:v>1.1781860000000003E-2</c:v>
                </c:pt>
                <c:pt idx="67">
                  <c:v>-1.7417400000000005E-3</c:v>
                </c:pt>
                <c:pt idx="68">
                  <c:v>3.801000000000001E-5</c:v>
                </c:pt>
                <c:pt idx="69">
                  <c:v>4.1578299999999995E-3</c:v>
                </c:pt>
                <c:pt idx="70">
                  <c:v>-3.1468700000000004E-3</c:v>
                </c:pt>
                <c:pt idx="71">
                  <c:v>-5.4156500000000019E-3</c:v>
                </c:pt>
                <c:pt idx="72">
                  <c:v>-9.9510700000000046E-3</c:v>
                </c:pt>
                <c:pt idx="73">
                  <c:v>-2.3792300000000004E-3</c:v>
                </c:pt>
                <c:pt idx="74">
                  <c:v>-4.5507100000000003E-3</c:v>
                </c:pt>
                <c:pt idx="75">
                  <c:v>2.0995599999999999E-3</c:v>
                </c:pt>
                <c:pt idx="76">
                  <c:v>2.3532100000000005E-3</c:v>
                </c:pt>
                <c:pt idx="77">
                  <c:v>1.0743680000000002E-2</c:v>
                </c:pt>
                <c:pt idx="78">
                  <c:v>6.1969199999999999E-3</c:v>
                </c:pt>
                <c:pt idx="79">
                  <c:v>-1.41796E-3</c:v>
                </c:pt>
                <c:pt idx="80">
                  <c:v>-6.005400000000001E-3</c:v>
                </c:pt>
                <c:pt idx="81">
                  <c:v>2.1516500000000002E-3</c:v>
                </c:pt>
                <c:pt idx="82">
                  <c:v>-1.0940900000000003E-3</c:v>
                </c:pt>
                <c:pt idx="83">
                  <c:v>-6.4300100000000016E-3</c:v>
                </c:pt>
                <c:pt idx="84">
                  <c:v>-2.0848000000000004E-3</c:v>
                </c:pt>
                <c:pt idx="85">
                  <c:v>-4.0014000000000016E-4</c:v>
                </c:pt>
                <c:pt idx="86">
                  <c:v>1.2262930000000002E-2</c:v>
                </c:pt>
                <c:pt idx="87">
                  <c:v>-4.9197000000000021E-4</c:v>
                </c:pt>
                <c:pt idx="88">
                  <c:v>-5.1779900000000004E-3</c:v>
                </c:pt>
                <c:pt idx="89">
                  <c:v>7.1773300000000009E-3</c:v>
                </c:pt>
                <c:pt idx="90">
                  <c:v>1.3728200000000003E-3</c:v>
                </c:pt>
                <c:pt idx="91">
                  <c:v>7.1524100000000005E-3</c:v>
                </c:pt>
                <c:pt idx="92">
                  <c:v>1.6380000000000002E-5</c:v>
                </c:pt>
                <c:pt idx="93">
                  <c:v>2.6147600000000003E-3</c:v>
                </c:pt>
                <c:pt idx="94">
                  <c:v>8.1231000000000012E-4</c:v>
                </c:pt>
                <c:pt idx="95">
                  <c:v>1.0255000000000001E-4</c:v>
                </c:pt>
                <c:pt idx="96">
                  <c:v>6.2513700000000018E-3</c:v>
                </c:pt>
                <c:pt idx="97">
                  <c:v>1.472995E-2</c:v>
                </c:pt>
                <c:pt idx="98">
                  <c:v>3.6642600000000003E-3</c:v>
                </c:pt>
                <c:pt idx="99">
                  <c:v>-6.5487000000000021E-4</c:v>
                </c:pt>
                <c:pt idx="100">
                  <c:v>-4.9729400000000012E-3</c:v>
                </c:pt>
                <c:pt idx="101">
                  <c:v>-7.5113000000000024E-4</c:v>
                </c:pt>
                <c:pt idx="102">
                  <c:v>6.4991900000000019E-3</c:v>
                </c:pt>
                <c:pt idx="103">
                  <c:v>1.9864360000000001E-2</c:v>
                </c:pt>
                <c:pt idx="104">
                  <c:v>-6.230910000000001E-3</c:v>
                </c:pt>
                <c:pt idx="105">
                  <c:v>3.0852000000000012E-4</c:v>
                </c:pt>
                <c:pt idx="106">
                  <c:v>5.594560000000001E-3</c:v>
                </c:pt>
                <c:pt idx="107">
                  <c:v>-2.6418900000000009E-3</c:v>
                </c:pt>
                <c:pt idx="108">
                  <c:v>1.9716999999999998E-3</c:v>
                </c:pt>
                <c:pt idx="109">
                  <c:v>8.2641900000000029E-3</c:v>
                </c:pt>
                <c:pt idx="110">
                  <c:v>5.3862500000000013E-3</c:v>
                </c:pt>
                <c:pt idx="111">
                  <c:v>-7.4851900000000018E-3</c:v>
                </c:pt>
                <c:pt idx="112">
                  <c:v>-5.4019900000000006E-3</c:v>
                </c:pt>
                <c:pt idx="113">
                  <c:v>2.5366399999999997E-3</c:v>
                </c:pt>
                <c:pt idx="114">
                  <c:v>1.0964670000000001E-2</c:v>
                </c:pt>
                <c:pt idx="115">
                  <c:v>-6.2320000000000019E-4</c:v>
                </c:pt>
                <c:pt idx="116">
                  <c:v>-6.5681800000000007E-3</c:v>
                </c:pt>
                <c:pt idx="117">
                  <c:v>4.3209499999999996E-3</c:v>
                </c:pt>
                <c:pt idx="118">
                  <c:v>5.4180400000000007E-3</c:v>
                </c:pt>
                <c:pt idx="119">
                  <c:v>4.6175000000000001E-3</c:v>
                </c:pt>
                <c:pt idx="120">
                  <c:v>-2.2183800000000003E-3</c:v>
                </c:pt>
                <c:pt idx="121">
                  <c:v>8.7182800000000001E-3</c:v>
                </c:pt>
                <c:pt idx="122">
                  <c:v>3.4128600000000002E-3</c:v>
                </c:pt>
                <c:pt idx="123">
                  <c:v>1.1035669999999999E-2</c:v>
                </c:pt>
                <c:pt idx="124">
                  <c:v>-1.3964700000000001E-3</c:v>
                </c:pt>
                <c:pt idx="125">
                  <c:v>7.0539600000000006E-3</c:v>
                </c:pt>
                <c:pt idx="126">
                  <c:v>9.7008400000000022E-3</c:v>
                </c:pt>
                <c:pt idx="127">
                  <c:v>1.3422400000000004E-3</c:v>
                </c:pt>
                <c:pt idx="128">
                  <c:v>-5.137140000000001E-3</c:v>
                </c:pt>
                <c:pt idx="129">
                  <c:v>-2.2556899999999999E-3</c:v>
                </c:pt>
                <c:pt idx="130">
                  <c:v>7.0845200000000013E-3</c:v>
                </c:pt>
                <c:pt idx="131">
                  <c:v>6.8400400000000021E-3</c:v>
                </c:pt>
                <c:pt idx="132">
                  <c:v>-3.9709700000000007E-3</c:v>
                </c:pt>
                <c:pt idx="133">
                  <c:v>1.9739900000000001E-3</c:v>
                </c:pt>
                <c:pt idx="134">
                  <c:v>7.8939400000000021E-3</c:v>
                </c:pt>
                <c:pt idx="135">
                  <c:v>-2.4481900000000003E-3</c:v>
                </c:pt>
                <c:pt idx="136">
                  <c:v>2.4879800000000003E-3</c:v>
                </c:pt>
                <c:pt idx="137">
                  <c:v>7.050530000000001E-3</c:v>
                </c:pt>
                <c:pt idx="138">
                  <c:v>7.844170000000001E-3</c:v>
                </c:pt>
                <c:pt idx="139">
                  <c:v>1.2685999999999999E-3</c:v>
                </c:pt>
                <c:pt idx="140">
                  <c:v>7.7580000000000026E-5</c:v>
                </c:pt>
                <c:pt idx="141">
                  <c:v>3.1909000000000009E-3</c:v>
                </c:pt>
                <c:pt idx="142">
                  <c:v>4.5462000000000014E-4</c:v>
                </c:pt>
                <c:pt idx="143">
                  <c:v>-4.3080000000000012E-4</c:v>
                </c:pt>
                <c:pt idx="144">
                  <c:v>-4.3378500000000007E-3</c:v>
                </c:pt>
                <c:pt idx="145">
                  <c:v>6.1017900000000019E-3</c:v>
                </c:pt>
                <c:pt idx="146">
                  <c:v>7.7875000000000019E-3</c:v>
                </c:pt>
                <c:pt idx="147">
                  <c:v>4.6549099999999991E-3</c:v>
                </c:pt>
                <c:pt idx="148">
                  <c:v>-3.1704599999999999E-3</c:v>
                </c:pt>
                <c:pt idx="149">
                  <c:v>1.1883810000000003E-2</c:v>
                </c:pt>
                <c:pt idx="150">
                  <c:v>7.1241899999999999E-3</c:v>
                </c:pt>
                <c:pt idx="151">
                  <c:v>6.5886400000000015E-3</c:v>
                </c:pt>
                <c:pt idx="152">
                  <c:v>-4.5857300000000005E-3</c:v>
                </c:pt>
                <c:pt idx="153">
                  <c:v>2.0464200000000002E-3</c:v>
                </c:pt>
                <c:pt idx="154">
                  <c:v>2.8015600000000002E-3</c:v>
                </c:pt>
                <c:pt idx="155">
                  <c:v>-1.8798400000000005E-3</c:v>
                </c:pt>
                <c:pt idx="156">
                  <c:v>-5.5888900000000017E-3</c:v>
                </c:pt>
                <c:pt idx="157">
                  <c:v>5.4608900000000012E-3</c:v>
                </c:pt>
                <c:pt idx="158">
                  <c:v>1.0796850000000002E-2</c:v>
                </c:pt>
                <c:pt idx="159">
                  <c:v>-2.2660000000000007E-3</c:v>
                </c:pt>
                <c:pt idx="160">
                  <c:v>-3.271430000000001E-3</c:v>
                </c:pt>
                <c:pt idx="161">
                  <c:v>-5.1314800000000008E-3</c:v>
                </c:pt>
                <c:pt idx="162">
                  <c:v>1.6784800000000006E-3</c:v>
                </c:pt>
                <c:pt idx="163">
                  <c:v>3.2658100000000009E-3</c:v>
                </c:pt>
                <c:pt idx="164">
                  <c:v>-5.9567300000000021E-3</c:v>
                </c:pt>
                <c:pt idx="165">
                  <c:v>1.1632390000000001E-2</c:v>
                </c:pt>
                <c:pt idx="166">
                  <c:v>-1.1009600000000002E-3</c:v>
                </c:pt>
                <c:pt idx="167">
                  <c:v>1.247474E-2</c:v>
                </c:pt>
                <c:pt idx="168">
                  <c:v>6.4199900000000022E-3</c:v>
                </c:pt>
                <c:pt idx="169">
                  <c:v>1.42329E-2</c:v>
                </c:pt>
                <c:pt idx="170">
                  <c:v>6.4992800000000022E-3</c:v>
                </c:pt>
                <c:pt idx="171">
                  <c:v>-4.4544700000000012E-3</c:v>
                </c:pt>
                <c:pt idx="172">
                  <c:v>-9.6872100000000051E-3</c:v>
                </c:pt>
                <c:pt idx="173">
                  <c:v>1.26526E-3</c:v>
                </c:pt>
                <c:pt idx="174">
                  <c:v>-4.1827500000000007E-3</c:v>
                </c:pt>
                <c:pt idx="175">
                  <c:v>-2.6814900000000003E-3</c:v>
                </c:pt>
                <c:pt idx="176">
                  <c:v>-3.7514500000000004E-3</c:v>
                </c:pt>
                <c:pt idx="177">
                  <c:v>1.1541800000000005E-3</c:v>
                </c:pt>
                <c:pt idx="178">
                  <c:v>-1.1576100000000003E-3</c:v>
                </c:pt>
                <c:pt idx="179">
                  <c:v>-2.4379900000000006E-3</c:v>
                </c:pt>
                <c:pt idx="180">
                  <c:v>-5.0159899999999997E-3</c:v>
                </c:pt>
                <c:pt idx="181">
                  <c:v>3.2872200000000013E-3</c:v>
                </c:pt>
                <c:pt idx="182">
                  <c:v>3.261200000000001E-3</c:v>
                </c:pt>
                <c:pt idx="183">
                  <c:v>-7.0844100000000011E-3</c:v>
                </c:pt>
                <c:pt idx="184">
                  <c:v>-4.4650000000000015E-5</c:v>
                </c:pt>
                <c:pt idx="185">
                  <c:v>5.1247599999999999E-3</c:v>
                </c:pt>
                <c:pt idx="186">
                  <c:v>7.4502300000000021E-3</c:v>
                </c:pt>
                <c:pt idx="187">
                  <c:v>-9.3079400000000024E-3</c:v>
                </c:pt>
                <c:pt idx="188">
                  <c:v>4.036800000000001E-3</c:v>
                </c:pt>
                <c:pt idx="189">
                  <c:v>1.1307500000000003E-2</c:v>
                </c:pt>
                <c:pt idx="190">
                  <c:v>5.4179000000000011E-4</c:v>
                </c:pt>
                <c:pt idx="191">
                  <c:v>-5.3216700000000014E-3</c:v>
                </c:pt>
                <c:pt idx="192">
                  <c:v>2.9782100000000002E-3</c:v>
                </c:pt>
                <c:pt idx="193">
                  <c:v>2.0870800000000003E-3</c:v>
                </c:pt>
                <c:pt idx="194">
                  <c:v>-3.2701400000000008E-3</c:v>
                </c:pt>
                <c:pt idx="195">
                  <c:v>-8.4056000000000061E-4</c:v>
                </c:pt>
                <c:pt idx="196">
                  <c:v>-5.6081100000000004E-3</c:v>
                </c:pt>
                <c:pt idx="197">
                  <c:v>-5.5492300000000022E-3</c:v>
                </c:pt>
                <c:pt idx="198">
                  <c:v>1.0852270000000001E-2</c:v>
                </c:pt>
                <c:pt idx="199">
                  <c:v>-2.9917300000000006E-3</c:v>
                </c:pt>
                <c:pt idx="200">
                  <c:v>-1.5730000000000004E-3</c:v>
                </c:pt>
                <c:pt idx="201">
                  <c:v>8.0003600000000032E-3</c:v>
                </c:pt>
                <c:pt idx="202">
                  <c:v>-5.6409700000000004E-3</c:v>
                </c:pt>
                <c:pt idx="203">
                  <c:v>-1.0896500000000002E-3</c:v>
                </c:pt>
                <c:pt idx="204">
                  <c:v>1.1148000000000004E-4</c:v>
                </c:pt>
                <c:pt idx="205">
                  <c:v>2.4395000000000002E-4</c:v>
                </c:pt>
                <c:pt idx="206">
                  <c:v>9.8989900000000051E-3</c:v>
                </c:pt>
                <c:pt idx="207">
                  <c:v>3.5024499999999998E-3</c:v>
                </c:pt>
                <c:pt idx="208">
                  <c:v>-3.9155500000000011E-3</c:v>
                </c:pt>
                <c:pt idx="209">
                  <c:v>1.3739300000000002E-3</c:v>
                </c:pt>
                <c:pt idx="210">
                  <c:v>-1.0783500000000005E-3</c:v>
                </c:pt>
                <c:pt idx="211">
                  <c:v>-5.4858900000000019E-3</c:v>
                </c:pt>
                <c:pt idx="212">
                  <c:v>-8.4486800000000018E-3</c:v>
                </c:pt>
                <c:pt idx="213">
                  <c:v>4.0152000000000009E-3</c:v>
                </c:pt>
                <c:pt idx="214">
                  <c:v>7.3876000000000009E-4</c:v>
                </c:pt>
                <c:pt idx="215">
                  <c:v>-1.1349700000000001E-3</c:v>
                </c:pt>
                <c:pt idx="216">
                  <c:v>4.102370000000001E-3</c:v>
                </c:pt>
                <c:pt idx="217">
                  <c:v>3.6302700000000005E-3</c:v>
                </c:pt>
                <c:pt idx="218">
                  <c:v>2.8795900000000004E-3</c:v>
                </c:pt>
                <c:pt idx="219">
                  <c:v>8.2482999999999992E-4</c:v>
                </c:pt>
                <c:pt idx="220">
                  <c:v>-5.2978399999999998E-3</c:v>
                </c:pt>
                <c:pt idx="221">
                  <c:v>1.1488610000000002E-2</c:v>
                </c:pt>
                <c:pt idx="222">
                  <c:v>-6.7977000000000022E-4</c:v>
                </c:pt>
                <c:pt idx="223">
                  <c:v>-4.2824400000000011E-3</c:v>
                </c:pt>
                <c:pt idx="224">
                  <c:v>-4.8631200000000003E-3</c:v>
                </c:pt>
                <c:pt idx="225">
                  <c:v>2.81964E-3</c:v>
                </c:pt>
                <c:pt idx="226">
                  <c:v>9.3352800000000031E-3</c:v>
                </c:pt>
                <c:pt idx="227">
                  <c:v>4.31651E-3</c:v>
                </c:pt>
                <c:pt idx="228">
                  <c:v>-4.7771000000000011E-3</c:v>
                </c:pt>
                <c:pt idx="229">
                  <c:v>3.1818500000000004E-3</c:v>
                </c:pt>
                <c:pt idx="230">
                  <c:v>6.2025800000000009E-3</c:v>
                </c:pt>
                <c:pt idx="231">
                  <c:v>-2.7527800000000002E-3</c:v>
                </c:pt>
                <c:pt idx="232">
                  <c:v>7.4298300000000018E-3</c:v>
                </c:pt>
                <c:pt idx="233">
                  <c:v>1.4504660000000001E-2</c:v>
                </c:pt>
                <c:pt idx="234">
                  <c:v>6.2161900000000008E-3</c:v>
                </c:pt>
                <c:pt idx="235">
                  <c:v>-3.3630800000000009E-3</c:v>
                </c:pt>
                <c:pt idx="236">
                  <c:v>5.2685400000000012E-3</c:v>
                </c:pt>
                <c:pt idx="237">
                  <c:v>7.2554500000000018E-3</c:v>
                </c:pt>
                <c:pt idx="238">
                  <c:v>1.2405670000000002E-2</c:v>
                </c:pt>
                <c:pt idx="239">
                  <c:v>8.9276700000000004E-3</c:v>
                </c:pt>
                <c:pt idx="240">
                  <c:v>-6.749350000000002E-3</c:v>
                </c:pt>
                <c:pt idx="241">
                  <c:v>1.4966460000000003E-2</c:v>
                </c:pt>
                <c:pt idx="242">
                  <c:v>7.6754700000000019E-3</c:v>
                </c:pt>
                <c:pt idx="243">
                  <c:v>3.2941000000000008E-3</c:v>
                </c:pt>
                <c:pt idx="244">
                  <c:v>-1.0768540000000002E-2</c:v>
                </c:pt>
                <c:pt idx="245">
                  <c:v>1.3330510000000002E-2</c:v>
                </c:pt>
                <c:pt idx="246">
                  <c:v>7.2566100000000019E-3</c:v>
                </c:pt>
                <c:pt idx="247">
                  <c:v>-5.119030000000001E-3</c:v>
                </c:pt>
                <c:pt idx="248">
                  <c:v>6.1991000000000021E-4</c:v>
                </c:pt>
                <c:pt idx="249">
                  <c:v>6.1471300000000006E-3</c:v>
                </c:pt>
                <c:pt idx="250">
                  <c:v>1.0222730000000001E-2</c:v>
                </c:pt>
                <c:pt idx="251">
                  <c:v>-1.2176500000000002E-3</c:v>
                </c:pt>
                <c:pt idx="252">
                  <c:v>-1.0143470000000003E-2</c:v>
                </c:pt>
                <c:pt idx="253">
                  <c:v>2.0906100000000006E-3</c:v>
                </c:pt>
                <c:pt idx="254">
                  <c:v>1.5471550000000004E-2</c:v>
                </c:pt>
                <c:pt idx="255">
                  <c:v>-1.9670700000000005E-3</c:v>
                </c:pt>
                <c:pt idx="256">
                  <c:v>-4.2540099999999999E-3</c:v>
                </c:pt>
                <c:pt idx="257">
                  <c:v>1.4745500000000005E-3</c:v>
                </c:pt>
                <c:pt idx="258">
                  <c:v>8.5484400000000026E-3</c:v>
                </c:pt>
                <c:pt idx="259">
                  <c:v>1.7451500000000007E-3</c:v>
                </c:pt>
                <c:pt idx="260">
                  <c:v>6.325990000000001E-3</c:v>
                </c:pt>
                <c:pt idx="261">
                  <c:v>8.0683400000000002E-3</c:v>
                </c:pt>
                <c:pt idx="262">
                  <c:v>3.428720000000001E-3</c:v>
                </c:pt>
                <c:pt idx="263">
                  <c:v>2.5434400000000005E-3</c:v>
                </c:pt>
                <c:pt idx="264">
                  <c:v>-8.7939300000000019E-3</c:v>
                </c:pt>
                <c:pt idx="265">
                  <c:v>-3.3980799999999999E-3</c:v>
                </c:pt>
                <c:pt idx="266">
                  <c:v>3.0586000000000003E-3</c:v>
                </c:pt>
                <c:pt idx="267">
                  <c:v>1.5187900000000003E-3</c:v>
                </c:pt>
                <c:pt idx="268">
                  <c:v>-8.807590000000004E-3</c:v>
                </c:pt>
                <c:pt idx="269">
                  <c:v>2.0792599999999999E-3</c:v>
                </c:pt>
                <c:pt idx="270">
                  <c:v>-3.1196100000000005E-3</c:v>
                </c:pt>
                <c:pt idx="271">
                  <c:v>-6.376790000000002E-3</c:v>
                </c:pt>
                <c:pt idx="272">
                  <c:v>-2.9611000000000004E-3</c:v>
                </c:pt>
                <c:pt idx="273">
                  <c:v>-3.7219300000000013E-3</c:v>
                </c:pt>
                <c:pt idx="274">
                  <c:v>-2.7607000000000009E-3</c:v>
                </c:pt>
                <c:pt idx="275">
                  <c:v>7.6449200000000012E-3</c:v>
                </c:pt>
                <c:pt idx="276">
                  <c:v>4.0933000000000012E-4</c:v>
                </c:pt>
                <c:pt idx="277">
                  <c:v>2.6475800000000009E-3</c:v>
                </c:pt>
                <c:pt idx="278">
                  <c:v>1.4282500000000003E-3</c:v>
                </c:pt>
                <c:pt idx="279">
                  <c:v>-3.9134200000000008E-3</c:v>
                </c:pt>
                <c:pt idx="280">
                  <c:v>-7.8351400000000026E-3</c:v>
                </c:pt>
                <c:pt idx="281">
                  <c:v>8.4476800000000025E-3</c:v>
                </c:pt>
                <c:pt idx="282">
                  <c:v>9.6149200000000008E-3</c:v>
                </c:pt>
                <c:pt idx="283">
                  <c:v>-7.1592100000000018E-3</c:v>
                </c:pt>
                <c:pt idx="284">
                  <c:v>7.1094300000000017E-3</c:v>
                </c:pt>
                <c:pt idx="285">
                  <c:v>8.1011000000000028E-4</c:v>
                </c:pt>
                <c:pt idx="286">
                  <c:v>1.0667840000000001E-2</c:v>
                </c:pt>
                <c:pt idx="287">
                  <c:v>-3.7094400000000009E-3</c:v>
                </c:pt>
                <c:pt idx="288">
                  <c:v>-8.9978700000000033E-3</c:v>
                </c:pt>
                <c:pt idx="289">
                  <c:v>-7.0246000000000013E-4</c:v>
                </c:pt>
                <c:pt idx="290">
                  <c:v>3.690300000000001E-3</c:v>
                </c:pt>
                <c:pt idx="291">
                  <c:v>8.8494800000000033E-3</c:v>
                </c:pt>
                <c:pt idx="292">
                  <c:v>-6.648610000000001E-3</c:v>
                </c:pt>
                <c:pt idx="293">
                  <c:v>8.7952700000000026E-3</c:v>
                </c:pt>
                <c:pt idx="294">
                  <c:v>2.0191300000000005E-3</c:v>
                </c:pt>
                <c:pt idx="295">
                  <c:v>-5.2344600000000007E-3</c:v>
                </c:pt>
                <c:pt idx="296">
                  <c:v>-5.8074000000000008E-3</c:v>
                </c:pt>
                <c:pt idx="297">
                  <c:v>1.5912700000000003E-3</c:v>
                </c:pt>
                <c:pt idx="298">
                  <c:v>6.9871600000000018E-3</c:v>
                </c:pt>
                <c:pt idx="299">
                  <c:v>-4.6717800000000012E-3</c:v>
                </c:pt>
                <c:pt idx="300">
                  <c:v>-8.3954200000000041E-3</c:v>
                </c:pt>
                <c:pt idx="301">
                  <c:v>1.415603E-2</c:v>
                </c:pt>
                <c:pt idx="302">
                  <c:v>-3.3902200000000006E-3</c:v>
                </c:pt>
                <c:pt idx="303">
                  <c:v>-1.0057899999999999E-3</c:v>
                </c:pt>
                <c:pt idx="304">
                  <c:v>3.1754000000000005E-4</c:v>
                </c:pt>
                <c:pt idx="305">
                  <c:v>3.153630000000001E-3</c:v>
                </c:pt>
                <c:pt idx="306">
                  <c:v>8.9269000000000024E-4</c:v>
                </c:pt>
                <c:pt idx="307">
                  <c:v>9.0035700000000024E-3</c:v>
                </c:pt>
                <c:pt idx="308">
                  <c:v>-4.5744500000000007E-3</c:v>
                </c:pt>
                <c:pt idx="309">
                  <c:v>1.9806900000000002E-3</c:v>
                </c:pt>
                <c:pt idx="310">
                  <c:v>-1.1497800000000002E-3</c:v>
                </c:pt>
                <c:pt idx="311">
                  <c:v>3.2260000000000013E-5</c:v>
                </c:pt>
                <c:pt idx="312">
                  <c:v>-5.3103899999999999E-3</c:v>
                </c:pt>
                <c:pt idx="313">
                  <c:v>4.3050800000000002E-3</c:v>
                </c:pt>
                <c:pt idx="314">
                  <c:v>7.2204600000000006E-3</c:v>
                </c:pt>
                <c:pt idx="315">
                  <c:v>-3.8895400000000008E-3</c:v>
                </c:pt>
                <c:pt idx="316">
                  <c:v>-1.0144570000000004E-2</c:v>
                </c:pt>
                <c:pt idx="317">
                  <c:v>2.4143900000000006E-3</c:v>
                </c:pt>
                <c:pt idx="318">
                  <c:v>8.3673500000000026E-3</c:v>
                </c:pt>
                <c:pt idx="319">
                  <c:v>-3.4241700000000007E-3</c:v>
                </c:pt>
                <c:pt idx="320">
                  <c:v>-2.3146099999999999E-3</c:v>
                </c:pt>
                <c:pt idx="321">
                  <c:v>7.707170000000001E-3</c:v>
                </c:pt>
                <c:pt idx="322">
                  <c:v>1.400995E-2</c:v>
                </c:pt>
                <c:pt idx="323">
                  <c:v>-1.0680000000000001E-5</c:v>
                </c:pt>
                <c:pt idx="324">
                  <c:v>-1.2141299999999999E-3</c:v>
                </c:pt>
                <c:pt idx="325">
                  <c:v>7.883730000000002E-3</c:v>
                </c:pt>
                <c:pt idx="326">
                  <c:v>-1.4950500000000002E-3</c:v>
                </c:pt>
                <c:pt idx="327">
                  <c:v>-1.1395200000000002E-3</c:v>
                </c:pt>
                <c:pt idx="328">
                  <c:v>-5.138310000000001E-3</c:v>
                </c:pt>
                <c:pt idx="329">
                  <c:v>3.1842600000000008E-3</c:v>
                </c:pt>
                <c:pt idx="330">
                  <c:v>-2.5591800000000003E-3</c:v>
                </c:pt>
                <c:pt idx="331">
                  <c:v>-9.0328600000000019E-3</c:v>
                </c:pt>
                <c:pt idx="332">
                  <c:v>5.7121000000000016E-4</c:v>
                </c:pt>
                <c:pt idx="333">
                  <c:v>-4.7023900000000007E-3</c:v>
                </c:pt>
                <c:pt idx="334">
                  <c:v>-4.5850000000000017E-5</c:v>
                </c:pt>
                <c:pt idx="335">
                  <c:v>-1.1824000000000005E-4</c:v>
                </c:pt>
                <c:pt idx="336">
                  <c:v>3.8227700000000005E-3</c:v>
                </c:pt>
                <c:pt idx="337">
                  <c:v>1.0784320000000003E-2</c:v>
                </c:pt>
                <c:pt idx="338">
                  <c:v>8.5506500000000069E-3</c:v>
                </c:pt>
                <c:pt idx="339">
                  <c:v>2.6056800000000004E-3</c:v>
                </c:pt>
                <c:pt idx="340">
                  <c:v>7.0708000000000023E-4</c:v>
                </c:pt>
                <c:pt idx="341">
                  <c:v>1.0989330000000002E-2</c:v>
                </c:pt>
                <c:pt idx="342">
                  <c:v>4.0627500000000004E-3</c:v>
                </c:pt>
                <c:pt idx="343">
                  <c:v>-3.1514000000000004E-3</c:v>
                </c:pt>
                <c:pt idx="344">
                  <c:v>-2.7393100000000009E-3</c:v>
                </c:pt>
                <c:pt idx="345">
                  <c:v>1.1974310000000002E-2</c:v>
                </c:pt>
                <c:pt idx="346">
                  <c:v>3.6880100000000007E-3</c:v>
                </c:pt>
                <c:pt idx="347">
                  <c:v>-4.0422800000000005E-3</c:v>
                </c:pt>
                <c:pt idx="348">
                  <c:v>-9.7235100000000029E-3</c:v>
                </c:pt>
                <c:pt idx="349">
                  <c:v>4.9844700000000013E-3</c:v>
                </c:pt>
                <c:pt idx="350">
                  <c:v>1.8211600000000003E-3</c:v>
                </c:pt>
                <c:pt idx="351">
                  <c:v>1.1100700000000001E-3</c:v>
                </c:pt>
                <c:pt idx="352">
                  <c:v>3.4163800000000005E-3</c:v>
                </c:pt>
                <c:pt idx="353">
                  <c:v>1.2346600000000001E-3</c:v>
                </c:pt>
                <c:pt idx="354">
                  <c:v>7.6982300000000012E-3</c:v>
                </c:pt>
                <c:pt idx="355">
                  <c:v>-2.3282200000000006E-3</c:v>
                </c:pt>
                <c:pt idx="356">
                  <c:v>1.9536000000000003E-4</c:v>
                </c:pt>
                <c:pt idx="357">
                  <c:v>3.5601400000000011E-3</c:v>
                </c:pt>
                <c:pt idx="358">
                  <c:v>3.6359800000000009E-3</c:v>
                </c:pt>
                <c:pt idx="359">
                  <c:v>4.2439600000000006E-3</c:v>
                </c:pt>
                <c:pt idx="360">
                  <c:v>-5.1009000000000002E-3</c:v>
                </c:pt>
                <c:pt idx="361">
                  <c:v>-1.6760800000000004E-3</c:v>
                </c:pt>
                <c:pt idx="362">
                  <c:v>-1.1191300000000003E-3</c:v>
                </c:pt>
                <c:pt idx="363">
                  <c:v>-7.8724300000000014E-3</c:v>
                </c:pt>
                <c:pt idx="364">
                  <c:v>-6.6054000000000015E-4</c:v>
                </c:pt>
                <c:pt idx="365">
                  <c:v>-1.5878700000000001E-3</c:v>
                </c:pt>
                <c:pt idx="366">
                  <c:v>1.1595100000000002E-2</c:v>
                </c:pt>
                <c:pt idx="367">
                  <c:v>8.1374900000000024E-3</c:v>
                </c:pt>
                <c:pt idx="368">
                  <c:v>-9.8276300000000039E-3</c:v>
                </c:pt>
                <c:pt idx="369">
                  <c:v>8.9391000000000026E-4</c:v>
                </c:pt>
                <c:pt idx="370">
                  <c:v>7.7083900000000016E-3</c:v>
                </c:pt>
                <c:pt idx="371">
                  <c:v>-5.1835700000000011E-3</c:v>
                </c:pt>
                <c:pt idx="372">
                  <c:v>-2.5105300000000008E-3</c:v>
                </c:pt>
                <c:pt idx="373">
                  <c:v>8.2789400000000003E-3</c:v>
                </c:pt>
                <c:pt idx="374">
                  <c:v>8.2223600000000015E-3</c:v>
                </c:pt>
                <c:pt idx="375">
                  <c:v>-4.0321500000000008E-3</c:v>
                </c:pt>
                <c:pt idx="376">
                  <c:v>-5.3907200000000008E-3</c:v>
                </c:pt>
                <c:pt idx="377">
                  <c:v>8.3638000000000046E-3</c:v>
                </c:pt>
                <c:pt idx="378">
                  <c:v>-2.5739700000000005E-3</c:v>
                </c:pt>
                <c:pt idx="379">
                  <c:v>9.6080500000000051E-3</c:v>
                </c:pt>
                <c:pt idx="380">
                  <c:v>-2.2002600000000003E-3</c:v>
                </c:pt>
                <c:pt idx="381">
                  <c:v>4.4057700000000016E-3</c:v>
                </c:pt>
                <c:pt idx="382">
                  <c:v>8.2008400000000026E-3</c:v>
                </c:pt>
                <c:pt idx="383">
                  <c:v>5.9047500000000011E-3</c:v>
                </c:pt>
                <c:pt idx="384">
                  <c:v>-4.7736600000000016E-3</c:v>
                </c:pt>
                <c:pt idx="385">
                  <c:v>4.7069900000000012E-3</c:v>
                </c:pt>
                <c:pt idx="386">
                  <c:v>3.0111000000000005E-3</c:v>
                </c:pt>
                <c:pt idx="387">
                  <c:v>1.0946400000000002E-2</c:v>
                </c:pt>
                <c:pt idx="388">
                  <c:v>-7.595010000000001E-3</c:v>
                </c:pt>
                <c:pt idx="389">
                  <c:v>4.6312400000000017E-3</c:v>
                </c:pt>
                <c:pt idx="390">
                  <c:v>7.8011200000000008E-3</c:v>
                </c:pt>
                <c:pt idx="391">
                  <c:v>-1.1610780000000003E-2</c:v>
                </c:pt>
                <c:pt idx="392">
                  <c:v>-5.7292300000000018E-3</c:v>
                </c:pt>
                <c:pt idx="393">
                  <c:v>8.7691000000000019E-3</c:v>
                </c:pt>
                <c:pt idx="394">
                  <c:v>1.0145790000000002E-2</c:v>
                </c:pt>
                <c:pt idx="395">
                  <c:v>-2.2512700000000005E-3</c:v>
                </c:pt>
                <c:pt idx="396">
                  <c:v>7.2292000000000038E-4</c:v>
                </c:pt>
                <c:pt idx="397">
                  <c:v>3.0336300000000003E-3</c:v>
                </c:pt>
                <c:pt idx="398">
                  <c:v>3.9620499999999999E-3</c:v>
                </c:pt>
                <c:pt idx="399">
                  <c:v>2.5525300000000003E-3</c:v>
                </c:pt>
                <c:pt idx="400">
                  <c:v>-4.199650000000001E-3</c:v>
                </c:pt>
                <c:pt idx="401">
                  <c:v>5.480330000000002E-3</c:v>
                </c:pt>
                <c:pt idx="402">
                  <c:v>1.0897000000000001E-3</c:v>
                </c:pt>
                <c:pt idx="403">
                  <c:v>2.9724000000000005E-4</c:v>
                </c:pt>
                <c:pt idx="404">
                  <c:v>-4.31855E-3</c:v>
                </c:pt>
                <c:pt idx="405">
                  <c:v>3.5613000000000013E-4</c:v>
                </c:pt>
                <c:pt idx="406">
                  <c:v>2.1177100000000005E-3</c:v>
                </c:pt>
                <c:pt idx="407">
                  <c:v>-4.1669000000000003E-3</c:v>
                </c:pt>
                <c:pt idx="408">
                  <c:v>-3.5565800000000006E-3</c:v>
                </c:pt>
                <c:pt idx="409">
                  <c:v>-3.3380000000000009E-5</c:v>
                </c:pt>
                <c:pt idx="410">
                  <c:v>1.105268E-2</c:v>
                </c:pt>
                <c:pt idx="411">
                  <c:v>-1.6591400000000001E-3</c:v>
                </c:pt>
                <c:pt idx="412">
                  <c:v>-6.9972500000000017E-3</c:v>
                </c:pt>
                <c:pt idx="413">
                  <c:v>8.4849800000000013E-3</c:v>
                </c:pt>
                <c:pt idx="414">
                  <c:v>2.6385499999999999E-3</c:v>
                </c:pt>
                <c:pt idx="415">
                  <c:v>3.3653000000000003E-3</c:v>
                </c:pt>
                <c:pt idx="416">
                  <c:v>2.3148700000000001E-3</c:v>
                </c:pt>
                <c:pt idx="417">
                  <c:v>2.127930000000001E-3</c:v>
                </c:pt>
                <c:pt idx="418">
                  <c:v>6.7267800000000016E-3</c:v>
                </c:pt>
                <c:pt idx="419">
                  <c:v>2.8208199999999999E-3</c:v>
                </c:pt>
                <c:pt idx="420">
                  <c:v>-2.0463900000000004E-3</c:v>
                </c:pt>
                <c:pt idx="421">
                  <c:v>2.9192799999999998E-3</c:v>
                </c:pt>
                <c:pt idx="422">
                  <c:v>5.0862200000000015E-3</c:v>
                </c:pt>
                <c:pt idx="423">
                  <c:v>-3.3897000000000012E-4</c:v>
                </c:pt>
                <c:pt idx="424">
                  <c:v>-2.7957900000000003E-3</c:v>
                </c:pt>
                <c:pt idx="425">
                  <c:v>4.7725000000000014E-4</c:v>
                </c:pt>
                <c:pt idx="426">
                  <c:v>-4.2076200000000005E-3</c:v>
                </c:pt>
                <c:pt idx="427">
                  <c:v>-9.0238700000000033E-3</c:v>
                </c:pt>
                <c:pt idx="428">
                  <c:v>-4.9900100000000013E-3</c:v>
                </c:pt>
                <c:pt idx="429">
                  <c:v>-4.2510000000000011E-5</c:v>
                </c:pt>
                <c:pt idx="430">
                  <c:v>1.0005360000000001E-2</c:v>
                </c:pt>
                <c:pt idx="431">
                  <c:v>-4.4430800000000012E-3</c:v>
                </c:pt>
                <c:pt idx="432">
                  <c:v>-2.4901200000000006E-3</c:v>
                </c:pt>
                <c:pt idx="433">
                  <c:v>1.1876930000000001E-2</c:v>
                </c:pt>
                <c:pt idx="434">
                  <c:v>7.6155800000000003E-3</c:v>
                </c:pt>
                <c:pt idx="435">
                  <c:v>2.41661E-3</c:v>
                </c:pt>
                <c:pt idx="436">
                  <c:v>-6.1458800000000003E-3</c:v>
                </c:pt>
                <c:pt idx="437">
                  <c:v>-1.8867500000000006E-3</c:v>
                </c:pt>
                <c:pt idx="438">
                  <c:v>5.681750000000001E-3</c:v>
                </c:pt>
                <c:pt idx="439">
                  <c:v>-8.8573300000000035E-3</c:v>
                </c:pt>
                <c:pt idx="440">
                  <c:v>-4.6729500000000004E-3</c:v>
                </c:pt>
                <c:pt idx="441">
                  <c:v>4.4998000000000021E-4</c:v>
                </c:pt>
                <c:pt idx="442">
                  <c:v>2.7451000000000011E-4</c:v>
                </c:pt>
                <c:pt idx="443">
                  <c:v>-8.1588200000000007E-3</c:v>
                </c:pt>
                <c:pt idx="444">
                  <c:v>-6.527390000000001E-3</c:v>
                </c:pt>
                <c:pt idx="445">
                  <c:v>1.0144760000000001E-2</c:v>
                </c:pt>
                <c:pt idx="446">
                  <c:v>-3.3223400000000004E-3</c:v>
                </c:pt>
                <c:pt idx="447">
                  <c:v>6.2637800000000009E-3</c:v>
                </c:pt>
                <c:pt idx="448">
                  <c:v>-4.8122500000000006E-3</c:v>
                </c:pt>
                <c:pt idx="449">
                  <c:v>5.7157400000000013E-3</c:v>
                </c:pt>
                <c:pt idx="450">
                  <c:v>7.3765900000000014E-3</c:v>
                </c:pt>
                <c:pt idx="451">
                  <c:v>-4.4917600000000018E-3</c:v>
                </c:pt>
                <c:pt idx="452">
                  <c:v>-7.942690000000004E-3</c:v>
                </c:pt>
                <c:pt idx="453">
                  <c:v>2.8525400000000002E-3</c:v>
                </c:pt>
                <c:pt idx="454">
                  <c:v>-2.8852200000000004E-3</c:v>
                </c:pt>
                <c:pt idx="455">
                  <c:v>3.700450000000001E-3</c:v>
                </c:pt>
                <c:pt idx="456">
                  <c:v>-5.790390000000002E-3</c:v>
                </c:pt>
                <c:pt idx="457">
                  <c:v>-5.0660000000000006E-4</c:v>
                </c:pt>
                <c:pt idx="458">
                  <c:v>8.7690400000000022E-3</c:v>
                </c:pt>
                <c:pt idx="459">
                  <c:v>-9.5401300000000026E-3</c:v>
                </c:pt>
                <c:pt idx="460">
                  <c:v>-8.6343300000000008E-3</c:v>
                </c:pt>
                <c:pt idx="461">
                  <c:v>2.7324099999999998E-3</c:v>
                </c:pt>
                <c:pt idx="462">
                  <c:v>2.6148300000000003E-3</c:v>
                </c:pt>
                <c:pt idx="463">
                  <c:v>-9.5480500000000006E-3</c:v>
                </c:pt>
                <c:pt idx="464">
                  <c:v>-8.8461500000000023E-3</c:v>
                </c:pt>
                <c:pt idx="465">
                  <c:v>-3.229510000000001E-3</c:v>
                </c:pt>
                <c:pt idx="466">
                  <c:v>5.4926900000000006E-3</c:v>
                </c:pt>
                <c:pt idx="467">
                  <c:v>-3.8114099999999999E-3</c:v>
                </c:pt>
                <c:pt idx="468">
                  <c:v>-3.7831500000000007E-3</c:v>
                </c:pt>
                <c:pt idx="469">
                  <c:v>5.0319500000000012E-3</c:v>
                </c:pt>
                <c:pt idx="470">
                  <c:v>2.8593099999999999E-3</c:v>
                </c:pt>
                <c:pt idx="471">
                  <c:v>2.6849800000000009E-3</c:v>
                </c:pt>
                <c:pt idx="472">
                  <c:v>-1.4915799999999999E-3</c:v>
                </c:pt>
                <c:pt idx="473">
                  <c:v>-6.2670199999999999E-3</c:v>
                </c:pt>
                <c:pt idx="474">
                  <c:v>1.8210400000000001E-3</c:v>
                </c:pt>
                <c:pt idx="475">
                  <c:v>1.1169000000000004E-4</c:v>
                </c:pt>
                <c:pt idx="476">
                  <c:v>-6.4493900000000028E-3</c:v>
                </c:pt>
                <c:pt idx="477">
                  <c:v>-3.7842300000000013E-3</c:v>
                </c:pt>
                <c:pt idx="478">
                  <c:v>4.0616400000000018E-3</c:v>
                </c:pt>
                <c:pt idx="479">
                  <c:v>-5.1314700000000017E-3</c:v>
                </c:pt>
                <c:pt idx="480">
                  <c:v>2.9114000000000002E-3</c:v>
                </c:pt>
                <c:pt idx="481">
                  <c:v>9.8101000000000026E-4</c:v>
                </c:pt>
                <c:pt idx="482">
                  <c:v>4.756830000000001E-3</c:v>
                </c:pt>
                <c:pt idx="483">
                  <c:v>-1.1236500000000001E-3</c:v>
                </c:pt>
                <c:pt idx="484">
                  <c:v>-2.1143100000000003E-3</c:v>
                </c:pt>
                <c:pt idx="485">
                  <c:v>1.0964800000000002E-3</c:v>
                </c:pt>
                <c:pt idx="486">
                  <c:v>3.7662100000000003E-3</c:v>
                </c:pt>
                <c:pt idx="487">
                  <c:v>-3.6030700000000008E-3</c:v>
                </c:pt>
                <c:pt idx="488">
                  <c:v>-6.3462900000000018E-3</c:v>
                </c:pt>
                <c:pt idx="489">
                  <c:v>7.1422500000000019E-3</c:v>
                </c:pt>
                <c:pt idx="490">
                  <c:v>2.1517200000000006E-3</c:v>
                </c:pt>
                <c:pt idx="491">
                  <c:v>-4.7272500000000005E-3</c:v>
                </c:pt>
                <c:pt idx="492">
                  <c:v>1.3728000000000004E-3</c:v>
                </c:pt>
                <c:pt idx="493">
                  <c:v>1.016739E-2</c:v>
                </c:pt>
                <c:pt idx="494">
                  <c:v>6.8614800000000014E-3</c:v>
                </c:pt>
                <c:pt idx="495">
                  <c:v>-3.199930000000001E-3</c:v>
                </c:pt>
                <c:pt idx="496">
                  <c:v>-6.7640600000000006E-3</c:v>
                </c:pt>
                <c:pt idx="497">
                  <c:v>2.2196700000000004E-3</c:v>
                </c:pt>
                <c:pt idx="498">
                  <c:v>8.8427200000000018E-3</c:v>
                </c:pt>
                <c:pt idx="499">
                  <c:v>-6.5749600000000012E-3</c:v>
                </c:pt>
                <c:pt idx="500">
                  <c:v>-3.5570000000000013E-5</c:v>
                </c:pt>
                <c:pt idx="501">
                  <c:v>6.3441200000000008E-3</c:v>
                </c:pt>
                <c:pt idx="502">
                  <c:v>1.3591900000000001E-3</c:v>
                </c:pt>
                <c:pt idx="503">
                  <c:v>-5.454060000000001E-3</c:v>
                </c:pt>
                <c:pt idx="504">
                  <c:v>-6.2772900000000013E-3</c:v>
                </c:pt>
                <c:pt idx="505">
                  <c:v>5.8957300000000009E-3</c:v>
                </c:pt>
                <c:pt idx="506">
                  <c:v>-2.6022800000000002E-3</c:v>
                </c:pt>
                <c:pt idx="507">
                  <c:v>-1.1383400000000005E-3</c:v>
                </c:pt>
                <c:pt idx="508">
                  <c:v>-5.739430000000002E-3</c:v>
                </c:pt>
                <c:pt idx="509">
                  <c:v>1.4569250000000001E-2</c:v>
                </c:pt>
                <c:pt idx="510">
                  <c:v>1.8787500000000006E-3</c:v>
                </c:pt>
                <c:pt idx="511">
                  <c:v>1.1734800000000004E-3</c:v>
                </c:pt>
                <c:pt idx="512">
                  <c:v>1.9852200000000006E-3</c:v>
                </c:pt>
                <c:pt idx="513">
                  <c:v>1.1433160000000003E-2</c:v>
                </c:pt>
                <c:pt idx="514">
                  <c:v>8.5098700000000027E-3</c:v>
                </c:pt>
                <c:pt idx="515">
                  <c:v>-3.1468000000000004E-3</c:v>
                </c:pt>
                <c:pt idx="516">
                  <c:v>-1.0622400000000002E-2</c:v>
                </c:pt>
                <c:pt idx="517">
                  <c:v>1.3006850000000004E-2</c:v>
                </c:pt>
                <c:pt idx="518">
                  <c:v>7.194800000000001E-4</c:v>
                </c:pt>
                <c:pt idx="519">
                  <c:v>-8.2924900000000048E-3</c:v>
                </c:pt>
                <c:pt idx="520">
                  <c:v>-1.2040950000000002E-2</c:v>
                </c:pt>
                <c:pt idx="521">
                  <c:v>9.9080600000000033E-3</c:v>
                </c:pt>
                <c:pt idx="522">
                  <c:v>1.5674120000000003E-2</c:v>
                </c:pt>
                <c:pt idx="523">
                  <c:v>9.9017000000000029E-4</c:v>
                </c:pt>
                <c:pt idx="524">
                  <c:v>1.4135500000000002E-3</c:v>
                </c:pt>
                <c:pt idx="525">
                  <c:v>-1.1830000000000004E-4</c:v>
                </c:pt>
                <c:pt idx="526">
                  <c:v>5.3603300000000008E-3</c:v>
                </c:pt>
                <c:pt idx="527">
                  <c:v>2.3340100000000001E-3</c:v>
                </c:pt>
                <c:pt idx="528">
                  <c:v>5.6919600000000011E-3</c:v>
                </c:pt>
                <c:pt idx="529">
                  <c:v>1.7930470000000007E-2</c:v>
                </c:pt>
                <c:pt idx="530">
                  <c:v>1.1362500000000005E-3</c:v>
                </c:pt>
                <c:pt idx="531">
                  <c:v>-5.8423500000000014E-3</c:v>
                </c:pt>
                <c:pt idx="532">
                  <c:v>-1.7134200000000004E-3</c:v>
                </c:pt>
                <c:pt idx="533">
                  <c:v>1.1296120000000003E-2</c:v>
                </c:pt>
                <c:pt idx="534">
                  <c:v>1.0291939999999999E-2</c:v>
                </c:pt>
                <c:pt idx="535">
                  <c:v>8.8280200000000007E-3</c:v>
                </c:pt>
                <c:pt idx="536">
                  <c:v>-8.6116500000000019E-3</c:v>
                </c:pt>
                <c:pt idx="537">
                  <c:v>3.2895700000000008E-3</c:v>
                </c:pt>
                <c:pt idx="538">
                  <c:v>4.8145499999999999E-3</c:v>
                </c:pt>
                <c:pt idx="539">
                  <c:v>3.1377300000000009E-3</c:v>
                </c:pt>
                <c:pt idx="540">
                  <c:v>-6.9882200000000016E-3</c:v>
                </c:pt>
                <c:pt idx="541">
                  <c:v>2.0256059999999996E-2</c:v>
                </c:pt>
                <c:pt idx="542">
                  <c:v>8.7147400000000003E-3</c:v>
                </c:pt>
                <c:pt idx="543">
                  <c:v>-5.406570000000002E-3</c:v>
                </c:pt>
                <c:pt idx="544">
                  <c:v>-6.0813500000000019E-3</c:v>
                </c:pt>
                <c:pt idx="545">
                  <c:v>3.610990000000001E-3</c:v>
                </c:pt>
                <c:pt idx="546">
                  <c:v>1.9080000000000006E-4</c:v>
                </c:pt>
                <c:pt idx="547">
                  <c:v>-4.0094500000000012E-3</c:v>
                </c:pt>
                <c:pt idx="548">
                  <c:v>-1.8867600000000003E-3</c:v>
                </c:pt>
                <c:pt idx="549">
                  <c:v>5.3104600000000012E-3</c:v>
                </c:pt>
                <c:pt idx="550">
                  <c:v>-1.4746500000000003E-3</c:v>
                </c:pt>
                <c:pt idx="551">
                  <c:v>-7.1739000000000013E-3</c:v>
                </c:pt>
                <c:pt idx="552">
                  <c:v>-7.9279400000000014E-3</c:v>
                </c:pt>
                <c:pt idx="553">
                  <c:v>1.3637000000000002E-3</c:v>
                </c:pt>
                <c:pt idx="554">
                  <c:v>-1.5719800000000002E-3</c:v>
                </c:pt>
                <c:pt idx="555">
                  <c:v>-8.4532100000000044E-3</c:v>
                </c:pt>
                <c:pt idx="556">
                  <c:v>3.2871900000000015E-3</c:v>
                </c:pt>
                <c:pt idx="557">
                  <c:v>1.1010820000000001E-2</c:v>
                </c:pt>
                <c:pt idx="558">
                  <c:v>-4.9175000000000009E-3</c:v>
                </c:pt>
                <c:pt idx="559">
                  <c:v>-2.3135500000000002E-3</c:v>
                </c:pt>
                <c:pt idx="560">
                  <c:v>-6.7403500000000017E-3</c:v>
                </c:pt>
                <c:pt idx="561">
                  <c:v>3.9257400000000005E-3</c:v>
                </c:pt>
                <c:pt idx="562">
                  <c:v>-4.5597000000000016E-3</c:v>
                </c:pt>
                <c:pt idx="563">
                  <c:v>1.3660100000000004E-3</c:v>
                </c:pt>
                <c:pt idx="564">
                  <c:v>-6.6677899999999998E-3</c:v>
                </c:pt>
                <c:pt idx="565">
                  <c:v>2.8513499999999999E-3</c:v>
                </c:pt>
                <c:pt idx="566">
                  <c:v>6.2786000000000038E-4</c:v>
                </c:pt>
                <c:pt idx="567">
                  <c:v>2.7291400000000006E-3</c:v>
                </c:pt>
                <c:pt idx="568">
                  <c:v>-1.0148070000000002E-2</c:v>
                </c:pt>
                <c:pt idx="569">
                  <c:v>1.0750600000000001E-3</c:v>
                </c:pt>
                <c:pt idx="570">
                  <c:v>-1.7451800000000007E-3</c:v>
                </c:pt>
                <c:pt idx="571">
                  <c:v>-6.1221299999999999E-3</c:v>
                </c:pt>
                <c:pt idx="572">
                  <c:v>4.8859400000000009E-3</c:v>
                </c:pt>
                <c:pt idx="573">
                  <c:v>5.8018300000000009E-3</c:v>
                </c:pt>
                <c:pt idx="574">
                  <c:v>9.3657600000000042E-3</c:v>
                </c:pt>
                <c:pt idx="575">
                  <c:v>-5.405430000000001E-3</c:v>
                </c:pt>
                <c:pt idx="576">
                  <c:v>-1.1290400000000003E-2</c:v>
                </c:pt>
                <c:pt idx="577">
                  <c:v>6.1311000000000015E-4</c:v>
                </c:pt>
                <c:pt idx="578">
                  <c:v>1.38989E-2</c:v>
                </c:pt>
                <c:pt idx="579">
                  <c:v>-5.7757500000000014E-3</c:v>
                </c:pt>
                <c:pt idx="580">
                  <c:v>3.3132400000000003E-3</c:v>
                </c:pt>
                <c:pt idx="581">
                  <c:v>2.621500000000001E-3</c:v>
                </c:pt>
                <c:pt idx="582">
                  <c:v>8.0887200000000006E-3</c:v>
                </c:pt>
                <c:pt idx="583">
                  <c:v>-2.9837900000000009E-3</c:v>
                </c:pt>
                <c:pt idx="584">
                  <c:v>-5.0170800000000002E-3</c:v>
                </c:pt>
                <c:pt idx="585">
                  <c:v>2.6850800000000003E-3</c:v>
                </c:pt>
                <c:pt idx="586">
                  <c:v>1.1418699999999999E-3</c:v>
                </c:pt>
                <c:pt idx="587">
                  <c:v>-6.0848000000000011E-4</c:v>
                </c:pt>
                <c:pt idx="588">
                  <c:v>-5.3997900000000007E-3</c:v>
                </c:pt>
                <c:pt idx="589">
                  <c:v>9.7677300000000022E-3</c:v>
                </c:pt>
                <c:pt idx="590">
                  <c:v>4.3865100000000006E-3</c:v>
                </c:pt>
                <c:pt idx="591">
                  <c:v>-6.0247300000000007E-3</c:v>
                </c:pt>
                <c:pt idx="592">
                  <c:v>-9.2966600000000017E-3</c:v>
                </c:pt>
                <c:pt idx="593">
                  <c:v>7.9584800000000021E-3</c:v>
                </c:pt>
                <c:pt idx="594">
                  <c:v>-3.4718000000000006E-3</c:v>
                </c:pt>
                <c:pt idx="595">
                  <c:v>-3.8612100000000003E-3</c:v>
                </c:pt>
                <c:pt idx="596">
                  <c:v>-7.5791400000000016E-3</c:v>
                </c:pt>
                <c:pt idx="597">
                  <c:v>1.1703750000000004E-2</c:v>
                </c:pt>
                <c:pt idx="598">
                  <c:v>9.6918500000000019E-3</c:v>
                </c:pt>
                <c:pt idx="599">
                  <c:v>1.1565700000000004E-3</c:v>
                </c:pt>
                <c:pt idx="600">
                  <c:v>9.7325600000000029E-3</c:v>
                </c:pt>
                <c:pt idx="601">
                  <c:v>1.4135300000000001E-3</c:v>
                </c:pt>
                <c:pt idx="602">
                  <c:v>3.5658700000000009E-3</c:v>
                </c:pt>
                <c:pt idx="603">
                  <c:v>-3.867970000000001E-3</c:v>
                </c:pt>
                <c:pt idx="604">
                  <c:v>-4.467940000000001E-3</c:v>
                </c:pt>
                <c:pt idx="605">
                  <c:v>1.2347900000000001E-3</c:v>
                </c:pt>
                <c:pt idx="606">
                  <c:v>-2.3701700000000004E-3</c:v>
                </c:pt>
                <c:pt idx="607">
                  <c:v>-5.2140400000000005E-3</c:v>
                </c:pt>
                <c:pt idx="608">
                  <c:v>-6.469670000000002E-3</c:v>
                </c:pt>
                <c:pt idx="609">
                  <c:v>2.3476200000000003E-3</c:v>
                </c:pt>
                <c:pt idx="610">
                  <c:v>-2.0554000000000002E-3</c:v>
                </c:pt>
                <c:pt idx="611">
                  <c:v>-5.0907100000000009E-3</c:v>
                </c:pt>
                <c:pt idx="612">
                  <c:v>-1.4010400000000001E-3</c:v>
                </c:pt>
                <c:pt idx="613">
                  <c:v>8.3155000000000045E-4</c:v>
                </c:pt>
                <c:pt idx="614">
                  <c:v>5.0761100000000009E-3</c:v>
                </c:pt>
                <c:pt idx="615">
                  <c:v>3.1241900000000011E-3</c:v>
                </c:pt>
                <c:pt idx="616">
                  <c:v>-1.0392580000000002E-2</c:v>
                </c:pt>
                <c:pt idx="617">
                  <c:v>4.1408599999999997E-3</c:v>
                </c:pt>
                <c:pt idx="618">
                  <c:v>1.5516600000000003E-3</c:v>
                </c:pt>
                <c:pt idx="619">
                  <c:v>4.8870900000000011E-3</c:v>
                </c:pt>
                <c:pt idx="620">
                  <c:v>-4.7906500000000013E-3</c:v>
                </c:pt>
                <c:pt idx="621">
                  <c:v>5.8153200000000006E-3</c:v>
                </c:pt>
                <c:pt idx="622">
                  <c:v>-1.0364300000000003E-3</c:v>
                </c:pt>
                <c:pt idx="623">
                  <c:v>-9.1291300000000027E-3</c:v>
                </c:pt>
                <c:pt idx="624">
                  <c:v>-4.6480500000000008E-3</c:v>
                </c:pt>
                <c:pt idx="625">
                  <c:v>1.8619600000000002E-3</c:v>
                </c:pt>
                <c:pt idx="626">
                  <c:v>-3.5193300000000011E-3</c:v>
                </c:pt>
                <c:pt idx="627">
                  <c:v>-4.6481400000000011E-3</c:v>
                </c:pt>
                <c:pt idx="628">
                  <c:v>1.1105900000000002E-2</c:v>
                </c:pt>
                <c:pt idx="629">
                  <c:v>5.4259500000000006E-3</c:v>
                </c:pt>
                <c:pt idx="630">
                  <c:v>3.2226800000000003E-3</c:v>
                </c:pt>
                <c:pt idx="631">
                  <c:v>-3.5555500000000006E-3</c:v>
                </c:pt>
                <c:pt idx="632">
                  <c:v>-3.1672000000000011E-3</c:v>
                </c:pt>
                <c:pt idx="633">
                  <c:v>4.7953000000000015E-3</c:v>
                </c:pt>
                <c:pt idx="634">
                  <c:v>6.7313200000000016E-3</c:v>
                </c:pt>
                <c:pt idx="635">
                  <c:v>-2.9040000000000007E-4</c:v>
                </c:pt>
                <c:pt idx="636">
                  <c:v>-6.9587600000000013E-3</c:v>
                </c:pt>
                <c:pt idx="637">
                  <c:v>1.0953700000000002E-3</c:v>
                </c:pt>
                <c:pt idx="638">
                  <c:v>7.6086900000000022E-3</c:v>
                </c:pt>
                <c:pt idx="639">
                  <c:v>2.8864799999999999E-3</c:v>
                </c:pt>
                <c:pt idx="640">
                  <c:v>-4.3311000000000017E-4</c:v>
                </c:pt>
                <c:pt idx="641">
                  <c:v>2.7235200000000014E-3</c:v>
                </c:pt>
                <c:pt idx="642">
                  <c:v>-1.8391300000000005E-3</c:v>
                </c:pt>
                <c:pt idx="643">
                  <c:v>6.8162000000000006E-3</c:v>
                </c:pt>
                <c:pt idx="644">
                  <c:v>5.9602400000000021E-3</c:v>
                </c:pt>
                <c:pt idx="645">
                  <c:v>5.3522500000000011E-3</c:v>
                </c:pt>
                <c:pt idx="646">
                  <c:v>4.5993000000000015E-3</c:v>
                </c:pt>
                <c:pt idx="647">
                  <c:v>-4.2359400000000005E-3</c:v>
                </c:pt>
                <c:pt idx="648">
                  <c:v>-1.2930850000000002E-2</c:v>
                </c:pt>
                <c:pt idx="649">
                  <c:v>8.0139300000000024E-3</c:v>
                </c:pt>
                <c:pt idx="650">
                  <c:v>-2.0576599999999998E-3</c:v>
                </c:pt>
                <c:pt idx="651">
                  <c:v>-2.759590000000001E-3</c:v>
                </c:pt>
                <c:pt idx="652">
                  <c:v>-4.6537200000000009E-3</c:v>
                </c:pt>
                <c:pt idx="653">
                  <c:v>3.4559200000000003E-3</c:v>
                </c:pt>
                <c:pt idx="654">
                  <c:v>2.1868600000000005E-3</c:v>
                </c:pt>
                <c:pt idx="655">
                  <c:v>-1.5176200000000001E-3</c:v>
                </c:pt>
                <c:pt idx="656">
                  <c:v>-1.0341300000000003E-3</c:v>
                </c:pt>
                <c:pt idx="657">
                  <c:v>5.2144000000000008E-4</c:v>
                </c:pt>
                <c:pt idx="658">
                  <c:v>4.14212E-3</c:v>
                </c:pt>
                <c:pt idx="659">
                  <c:v>-3.181890000000001E-3</c:v>
                </c:pt>
                <c:pt idx="660">
                  <c:v>-8.71362E-3</c:v>
                </c:pt>
                <c:pt idx="661">
                  <c:v>7.2747800000000015E-3</c:v>
                </c:pt>
                <c:pt idx="662">
                  <c:v>3.4616500000000006E-3</c:v>
                </c:pt>
                <c:pt idx="663">
                  <c:v>8.6896000000000033E-4</c:v>
                </c:pt>
                <c:pt idx="664">
                  <c:v>-2.5864000000000009E-4</c:v>
                </c:pt>
                <c:pt idx="665">
                  <c:v>-2.3950800000000004E-3</c:v>
                </c:pt>
                <c:pt idx="666">
                  <c:v>9.8785000000000062E-4</c:v>
                </c:pt>
                <c:pt idx="667">
                  <c:v>3.9918000000000006E-4</c:v>
                </c:pt>
                <c:pt idx="668">
                  <c:v>1.4869800000000002E-3</c:v>
                </c:pt>
                <c:pt idx="669">
                  <c:v>2.8817000000000003E-4</c:v>
                </c:pt>
                <c:pt idx="670">
                  <c:v>4.2179700000000006E-3</c:v>
                </c:pt>
                <c:pt idx="671">
                  <c:v>4.9810000000000019E-3</c:v>
                </c:pt>
                <c:pt idx="672">
                  <c:v>-9.6396800000000029E-3</c:v>
                </c:pt>
                <c:pt idx="673">
                  <c:v>-2.8489500000000003E-3</c:v>
                </c:pt>
                <c:pt idx="674">
                  <c:v>1.6842550000000005E-2</c:v>
                </c:pt>
                <c:pt idx="675">
                  <c:v>-9.1755700000000044E-3</c:v>
                </c:pt>
                <c:pt idx="676">
                  <c:v>-4.3220300000000001E-3</c:v>
                </c:pt>
                <c:pt idx="677">
                  <c:v>3.7514700000000002E-3</c:v>
                </c:pt>
                <c:pt idx="678">
                  <c:v>7.5280000000000025E-5</c:v>
                </c:pt>
                <c:pt idx="679">
                  <c:v>-5.8808600000000008E-3</c:v>
                </c:pt>
                <c:pt idx="680">
                  <c:v>-2.628370000000001E-3</c:v>
                </c:pt>
                <c:pt idx="681">
                  <c:v>1.4738989999999999E-2</c:v>
                </c:pt>
                <c:pt idx="682">
                  <c:v>8.4792500000000024E-3</c:v>
                </c:pt>
                <c:pt idx="683">
                  <c:v>-8.2901700000000012E-3</c:v>
                </c:pt>
                <c:pt idx="684">
                  <c:v>6.8780000000000024E-4</c:v>
                </c:pt>
                <c:pt idx="685">
                  <c:v>5.6738800000000009E-3</c:v>
                </c:pt>
                <c:pt idx="686">
                  <c:v>5.7983900000000005E-3</c:v>
                </c:pt>
                <c:pt idx="687">
                  <c:v>7.1727200000000005E-3</c:v>
                </c:pt>
                <c:pt idx="688">
                  <c:v>2.9713400000000003E-3</c:v>
                </c:pt>
                <c:pt idx="689">
                  <c:v>3.404990000000001E-3</c:v>
                </c:pt>
                <c:pt idx="690">
                  <c:v>4.2427700000000007E-3</c:v>
                </c:pt>
                <c:pt idx="691">
                  <c:v>8.7261600000000002E-3</c:v>
                </c:pt>
                <c:pt idx="692">
                  <c:v>4.9243500000000009E-3</c:v>
                </c:pt>
                <c:pt idx="693">
                  <c:v>-4.9934100000000011E-3</c:v>
                </c:pt>
                <c:pt idx="694">
                  <c:v>9.0284100000000006E-3</c:v>
                </c:pt>
                <c:pt idx="695">
                  <c:v>-5.9431900000000018E-3</c:v>
                </c:pt>
                <c:pt idx="696">
                  <c:v>-4.8291700000000007E-3</c:v>
                </c:pt>
                <c:pt idx="697">
                  <c:v>3.3460900000000003E-3</c:v>
                </c:pt>
                <c:pt idx="698">
                  <c:v>7.8996500000000011E-3</c:v>
                </c:pt>
                <c:pt idx="699">
                  <c:v>3.5442600000000009E-3</c:v>
                </c:pt>
                <c:pt idx="700">
                  <c:v>-8.4158400000000026E-3</c:v>
                </c:pt>
                <c:pt idx="701">
                  <c:v>6.6022100000000007E-3</c:v>
                </c:pt>
                <c:pt idx="702">
                  <c:v>1.1866780000000004E-2</c:v>
                </c:pt>
                <c:pt idx="703">
                  <c:v>-5.2106000000000019E-3</c:v>
                </c:pt>
                <c:pt idx="704">
                  <c:v>-5.7948700000000006E-3</c:v>
                </c:pt>
                <c:pt idx="705">
                  <c:v>-3.403820000000001E-3</c:v>
                </c:pt>
                <c:pt idx="706">
                  <c:v>1.8132600000000003E-3</c:v>
                </c:pt>
                <c:pt idx="707">
                  <c:v>4.398300000000001E-4</c:v>
                </c:pt>
                <c:pt idx="708">
                  <c:v>-4.8472400000000018E-3</c:v>
                </c:pt>
                <c:pt idx="709">
                  <c:v>8.8139000000000034E-4</c:v>
                </c:pt>
                <c:pt idx="710">
                  <c:v>-6.5874200000000018E-3</c:v>
                </c:pt>
                <c:pt idx="711">
                  <c:v>-4.5597400000000005E-3</c:v>
                </c:pt>
                <c:pt idx="712">
                  <c:v>5.4474100000000006E-3</c:v>
                </c:pt>
                <c:pt idx="713">
                  <c:v>1.6989730000000005E-2</c:v>
                </c:pt>
                <c:pt idx="714">
                  <c:v>2.2117000000000005E-3</c:v>
                </c:pt>
                <c:pt idx="715">
                  <c:v>-4.3344100000000003E-3</c:v>
                </c:pt>
                <c:pt idx="716">
                  <c:v>-1.3478970000000002E-2</c:v>
                </c:pt>
                <c:pt idx="717">
                  <c:v>4.5892300000000014E-3</c:v>
                </c:pt>
                <c:pt idx="718">
                  <c:v>-6.0893100000000014E-3</c:v>
                </c:pt>
                <c:pt idx="719">
                  <c:v>1.1005120000000004E-2</c:v>
                </c:pt>
                <c:pt idx="720">
                  <c:v>-1.1298289999999999E-2</c:v>
                </c:pt>
                <c:pt idx="721">
                  <c:v>3.985830000000001E-3</c:v>
                </c:pt>
                <c:pt idx="722">
                  <c:v>-2.7799700000000005E-3</c:v>
                </c:pt>
                <c:pt idx="723">
                  <c:v>1.2075100000000002E-3</c:v>
                </c:pt>
                <c:pt idx="724">
                  <c:v>6.751690000000002E-3</c:v>
                </c:pt>
                <c:pt idx="725">
                  <c:v>3.41625E-3</c:v>
                </c:pt>
                <c:pt idx="726">
                  <c:v>-1.8844300000000005E-3</c:v>
                </c:pt>
                <c:pt idx="727">
                  <c:v>-1.6884700000000005E-3</c:v>
                </c:pt>
                <c:pt idx="728">
                  <c:v>-2.6883400000000009E-3</c:v>
                </c:pt>
                <c:pt idx="729">
                  <c:v>3.1128699999999998E-3</c:v>
                </c:pt>
                <c:pt idx="730">
                  <c:v>-5.5426000000000021E-4</c:v>
                </c:pt>
                <c:pt idx="731">
                  <c:v>4.9198900000000005E-3</c:v>
                </c:pt>
                <c:pt idx="732">
                  <c:v>-6.3609800000000005E-3</c:v>
                </c:pt>
                <c:pt idx="733">
                  <c:v>1.5392900000000002E-3</c:v>
                </c:pt>
                <c:pt idx="734">
                  <c:v>-5.7190000000000027E-5</c:v>
                </c:pt>
                <c:pt idx="735">
                  <c:v>-5.2911000000000017E-3</c:v>
                </c:pt>
                <c:pt idx="736">
                  <c:v>-6.5594000000000026E-4</c:v>
                </c:pt>
                <c:pt idx="737">
                  <c:v>-1.9670300000000003E-3</c:v>
                </c:pt>
                <c:pt idx="738">
                  <c:v>3.6975000000000012E-4</c:v>
                </c:pt>
                <c:pt idx="739">
                  <c:v>2.3826699999999999E-3</c:v>
                </c:pt>
                <c:pt idx="740">
                  <c:v>2.7200200000000009E-3</c:v>
                </c:pt>
                <c:pt idx="741">
                  <c:v>-6.0000000000000029E-7</c:v>
                </c:pt>
                <c:pt idx="742">
                  <c:v>-2.1810700000000002E-3</c:v>
                </c:pt>
                <c:pt idx="743">
                  <c:v>4.4171700000000006E-3</c:v>
                </c:pt>
                <c:pt idx="744">
                  <c:v>-6.0914900000000006E-3</c:v>
                </c:pt>
                <c:pt idx="745">
                  <c:v>4.7239500000000002E-3</c:v>
                </c:pt>
                <c:pt idx="746">
                  <c:v>-2.1856000000000006E-3</c:v>
                </c:pt>
                <c:pt idx="747">
                  <c:v>1.0557800000000001E-3</c:v>
                </c:pt>
                <c:pt idx="748">
                  <c:v>-7.6368900000000021E-3</c:v>
                </c:pt>
                <c:pt idx="749">
                  <c:v>4.6588000000000011E-4</c:v>
                </c:pt>
                <c:pt idx="750">
                  <c:v>-3.7185000000000009E-3</c:v>
                </c:pt>
                <c:pt idx="751">
                  <c:v>2.7291600000000009E-3</c:v>
                </c:pt>
                <c:pt idx="752">
                  <c:v>-1.7451400000000005E-3</c:v>
                </c:pt>
                <c:pt idx="753">
                  <c:v>-4.2088200000000011E-3</c:v>
                </c:pt>
                <c:pt idx="754">
                  <c:v>5.4745900000000005E-3</c:v>
                </c:pt>
                <c:pt idx="755">
                  <c:v>-5.3149099999999999E-3</c:v>
                </c:pt>
                <c:pt idx="756">
                  <c:v>-3.2136500000000006E-3</c:v>
                </c:pt>
                <c:pt idx="757">
                  <c:v>1.1814800000000002E-3</c:v>
                </c:pt>
                <c:pt idx="758">
                  <c:v>8.8133900000000025E-3</c:v>
                </c:pt>
                <c:pt idx="759">
                  <c:v>-5.4518900000000018E-3</c:v>
                </c:pt>
                <c:pt idx="760">
                  <c:v>9.1315000000000016E-4</c:v>
                </c:pt>
                <c:pt idx="761">
                  <c:v>-5.3182500000000009E-3</c:v>
                </c:pt>
                <c:pt idx="762">
                  <c:v>5.0693500000000011E-3</c:v>
                </c:pt>
                <c:pt idx="763">
                  <c:v>3.7551000000000012E-4</c:v>
                </c:pt>
                <c:pt idx="764">
                  <c:v>5.5651700000000004E-3</c:v>
                </c:pt>
                <c:pt idx="765">
                  <c:v>-5.6001300000000009E-3</c:v>
                </c:pt>
                <c:pt idx="766">
                  <c:v>8.5880900000000031E-3</c:v>
                </c:pt>
                <c:pt idx="767">
                  <c:v>-2.1000000000000006E-4</c:v>
                </c:pt>
                <c:pt idx="768">
                  <c:v>1.1690800000000003E-3</c:v>
                </c:pt>
                <c:pt idx="769">
                  <c:v>-4.8122100000000008E-3</c:v>
                </c:pt>
                <c:pt idx="770">
                  <c:v>8.6558000000000034E-4</c:v>
                </c:pt>
                <c:pt idx="771">
                  <c:v>-2.3632900000000005E-3</c:v>
                </c:pt>
                <c:pt idx="772">
                  <c:v>-6.4209600000000007E-3</c:v>
                </c:pt>
                <c:pt idx="773">
                  <c:v>8.0140100000000002E-3</c:v>
                </c:pt>
                <c:pt idx="774">
                  <c:v>1.4430500000000002E-3</c:v>
                </c:pt>
                <c:pt idx="775">
                  <c:v>4.4214000000000015E-4</c:v>
                </c:pt>
                <c:pt idx="776">
                  <c:v>-8.3399100000000025E-3</c:v>
                </c:pt>
                <c:pt idx="777">
                  <c:v>5.1125000000000009E-4</c:v>
                </c:pt>
                <c:pt idx="778">
                  <c:v>5.9557700000000017E-3</c:v>
                </c:pt>
                <c:pt idx="779">
                  <c:v>-7.3063800000000012E-3</c:v>
                </c:pt>
                <c:pt idx="780">
                  <c:v>-1.4315800000000002E-3</c:v>
                </c:pt>
                <c:pt idx="781">
                  <c:v>3.3234700000000002E-3</c:v>
                </c:pt>
                <c:pt idx="782">
                  <c:v>-6.0836300000000013E-3</c:v>
                </c:pt>
                <c:pt idx="783">
                  <c:v>-8.5073000000000039E-4</c:v>
                </c:pt>
                <c:pt idx="784">
                  <c:v>-6.3576900000000018E-3</c:v>
                </c:pt>
                <c:pt idx="785">
                  <c:v>4.0287200000000004E-3</c:v>
                </c:pt>
                <c:pt idx="786">
                  <c:v>1.7237400000000005E-3</c:v>
                </c:pt>
                <c:pt idx="787">
                  <c:v>1.4362100000000003E-3</c:v>
                </c:pt>
                <c:pt idx="788">
                  <c:v>4.4114700000000015E-3</c:v>
                </c:pt>
                <c:pt idx="789">
                  <c:v>1.4770890000000002E-2</c:v>
                </c:pt>
                <c:pt idx="790">
                  <c:v>4.1737300000000014E-3</c:v>
                </c:pt>
                <c:pt idx="791">
                  <c:v>3.1378800000000009E-3</c:v>
                </c:pt>
                <c:pt idx="792">
                  <c:v>-2.7369100000000008E-3</c:v>
                </c:pt>
                <c:pt idx="793">
                  <c:v>1.6886000000000006E-3</c:v>
                </c:pt>
                <c:pt idx="794">
                  <c:v>5.1439800000000003E-3</c:v>
                </c:pt>
                <c:pt idx="795">
                  <c:v>9.7677200000000006E-3</c:v>
                </c:pt>
                <c:pt idx="796">
                  <c:v>-8.462200000000005E-4</c:v>
                </c:pt>
                <c:pt idx="797">
                  <c:v>2.8581300000000008E-3</c:v>
                </c:pt>
                <c:pt idx="798">
                  <c:v>-5.6953000000000012E-3</c:v>
                </c:pt>
                <c:pt idx="799">
                  <c:v>-1.0364300000000003E-3</c:v>
                </c:pt>
                <c:pt idx="800">
                  <c:v>-2.0520500000000001E-3</c:v>
                </c:pt>
                <c:pt idx="801">
                  <c:v>3.3337100000000006E-3</c:v>
                </c:pt>
                <c:pt idx="802">
                  <c:v>-9.4813000000000026E-4</c:v>
                </c:pt>
                <c:pt idx="803">
                  <c:v>-6.5263000000000018E-4</c:v>
                </c:pt>
                <c:pt idx="804">
                  <c:v>-6.833190000000002E-3</c:v>
                </c:pt>
                <c:pt idx="805">
                  <c:v>2.5796400000000002E-3</c:v>
                </c:pt>
                <c:pt idx="806">
                  <c:v>1.9400200000000004E-3</c:v>
                </c:pt>
                <c:pt idx="807">
                  <c:v>-8.2244700000000028E-3</c:v>
                </c:pt>
                <c:pt idx="808">
                  <c:v>1.4668100000000002E-3</c:v>
                </c:pt>
                <c:pt idx="809">
                  <c:v>9.9920000000000044E-4</c:v>
                </c:pt>
                <c:pt idx="810">
                  <c:v>1.7769100000000007E-3</c:v>
                </c:pt>
                <c:pt idx="811">
                  <c:v>8.454440000000004E-3</c:v>
                </c:pt>
                <c:pt idx="812">
                  <c:v>-5.1473300000000003E-3</c:v>
                </c:pt>
                <c:pt idx="813">
                  <c:v>6.0666500000000016E-3</c:v>
                </c:pt>
                <c:pt idx="814">
                  <c:v>1.8436600000000002E-3</c:v>
                </c:pt>
                <c:pt idx="815">
                  <c:v>-9.5730000000000047E-5</c:v>
                </c:pt>
                <c:pt idx="816">
                  <c:v>1.1678200000000002E-3</c:v>
                </c:pt>
                <c:pt idx="817">
                  <c:v>1.7566600000000006E-3</c:v>
                </c:pt>
                <c:pt idx="818">
                  <c:v>4.3191000000000008E-4</c:v>
                </c:pt>
                <c:pt idx="819">
                  <c:v>1.1459150000000003E-2</c:v>
                </c:pt>
                <c:pt idx="820">
                  <c:v>-6.643930000000001E-3</c:v>
                </c:pt>
                <c:pt idx="821">
                  <c:v>2.1753599999999999E-3</c:v>
                </c:pt>
                <c:pt idx="822">
                  <c:v>2.4188999999999999E-3</c:v>
                </c:pt>
                <c:pt idx="823">
                  <c:v>-2.0043600000000006E-3</c:v>
                </c:pt>
                <c:pt idx="824">
                  <c:v>-3.9981800000000005E-3</c:v>
                </c:pt>
                <c:pt idx="825">
                  <c:v>1.2924160000000002E-2</c:v>
                </c:pt>
                <c:pt idx="826">
                  <c:v>-5.6240200000000004E-3</c:v>
                </c:pt>
                <c:pt idx="827">
                  <c:v>1.7112700000000004E-3</c:v>
                </c:pt>
                <c:pt idx="828">
                  <c:v>-8.3716500000000048E-3</c:v>
                </c:pt>
                <c:pt idx="829">
                  <c:v>2.2660300000000009E-3</c:v>
                </c:pt>
                <c:pt idx="830">
                  <c:v>-4.2313700000000017E-3</c:v>
                </c:pt>
                <c:pt idx="831">
                  <c:v>-4.5077100000000007E-3</c:v>
                </c:pt>
                <c:pt idx="832">
                  <c:v>-4.0400900000000005E-3</c:v>
                </c:pt>
                <c:pt idx="833">
                  <c:v>-7.1605000000000008E-4</c:v>
                </c:pt>
                <c:pt idx="834">
                  <c:v>1.009381E-2</c:v>
                </c:pt>
                <c:pt idx="835">
                  <c:v>2.0090099999999999E-3</c:v>
                </c:pt>
                <c:pt idx="836">
                  <c:v>-2.1040500000000005E-3</c:v>
                </c:pt>
                <c:pt idx="837">
                  <c:v>7.1580500000000009E-3</c:v>
                </c:pt>
                <c:pt idx="838">
                  <c:v>4.0288800000000003E-3</c:v>
                </c:pt>
                <c:pt idx="839">
                  <c:v>3.024590000000001E-3</c:v>
                </c:pt>
                <c:pt idx="840">
                  <c:v>-1.7610600000000005E-3</c:v>
                </c:pt>
                <c:pt idx="841">
                  <c:v>1.2178100000000001E-2</c:v>
                </c:pt>
                <c:pt idx="842">
                  <c:v>4.1555999999999997E-3</c:v>
                </c:pt>
                <c:pt idx="843">
                  <c:v>-3.1819200000000013E-3</c:v>
                </c:pt>
                <c:pt idx="844">
                  <c:v>-3.0019100000000009E-3</c:v>
                </c:pt>
                <c:pt idx="845">
                  <c:v>2.4710200000000004E-3</c:v>
                </c:pt>
                <c:pt idx="846">
                  <c:v>-1.0568000000000003E-3</c:v>
                </c:pt>
                <c:pt idx="847">
                  <c:v>6.8557000000000015E-4</c:v>
                </c:pt>
                <c:pt idx="848">
                  <c:v>3.2385200000000008E-3</c:v>
                </c:pt>
                <c:pt idx="849">
                  <c:v>-2.09268E-3</c:v>
                </c:pt>
                <c:pt idx="850">
                  <c:v>6.4675700000000006E-3</c:v>
                </c:pt>
                <c:pt idx="851">
                  <c:v>5.0662000000000027E-4</c:v>
                </c:pt>
                <c:pt idx="852">
                  <c:v>-2.1334200000000005E-3</c:v>
                </c:pt>
                <c:pt idx="853">
                  <c:v>-5.3264000000000013E-4</c:v>
                </c:pt>
                <c:pt idx="854">
                  <c:v>-3.3382300000000006E-3</c:v>
                </c:pt>
                <c:pt idx="855">
                  <c:v>6.5728000000000021E-4</c:v>
                </c:pt>
                <c:pt idx="856">
                  <c:v>6.9124000000000017E-3</c:v>
                </c:pt>
                <c:pt idx="857">
                  <c:v>7.7252800000000019E-3</c:v>
                </c:pt>
                <c:pt idx="858">
                  <c:v>-2.9442000000000005E-3</c:v>
                </c:pt>
                <c:pt idx="859">
                  <c:v>-7.7297600000000013E-3</c:v>
                </c:pt>
                <c:pt idx="860">
                  <c:v>2.3680200000000006E-3</c:v>
                </c:pt>
                <c:pt idx="861">
                  <c:v>2.5378200000000005E-3</c:v>
                </c:pt>
                <c:pt idx="862">
                  <c:v>-1.27983E-3</c:v>
                </c:pt>
                <c:pt idx="863">
                  <c:v>-3.8917300000000004E-3</c:v>
                </c:pt>
                <c:pt idx="864">
                  <c:v>1.6909800000000003E-3</c:v>
                </c:pt>
                <c:pt idx="865">
                  <c:v>1.7474300000000005E-2</c:v>
                </c:pt>
                <c:pt idx="866">
                  <c:v>-4.7269000000000011E-4</c:v>
                </c:pt>
                <c:pt idx="867">
                  <c:v>5.1315700000000011E-3</c:v>
                </c:pt>
                <c:pt idx="868">
                  <c:v>-3.1161900000000009E-3</c:v>
                </c:pt>
                <c:pt idx="869">
                  <c:v>9.3917000000000035E-4</c:v>
                </c:pt>
                <c:pt idx="870">
                  <c:v>2.1550900000000006E-3</c:v>
                </c:pt>
                <c:pt idx="871">
                  <c:v>-1.9841000000000004E-3</c:v>
                </c:pt>
                <c:pt idx="872">
                  <c:v>-3.1297500000000006E-3</c:v>
                </c:pt>
                <c:pt idx="873">
                  <c:v>-3.2259500000000009E-3</c:v>
                </c:pt>
                <c:pt idx="874">
                  <c:v>-1.4984200000000003E-3</c:v>
                </c:pt>
                <c:pt idx="875">
                  <c:v>-2.8275000000000006E-3</c:v>
                </c:pt>
                <c:pt idx="876">
                  <c:v>4.4466600000000016E-3</c:v>
                </c:pt>
                <c:pt idx="877">
                  <c:v>-5.8888800000000008E-3</c:v>
                </c:pt>
                <c:pt idx="878">
                  <c:v>7.7750900000000027E-3</c:v>
                </c:pt>
                <c:pt idx="879">
                  <c:v>-2.0904700000000005E-3</c:v>
                </c:pt>
                <c:pt idx="880">
                  <c:v>3.0336600000000005E-3</c:v>
                </c:pt>
                <c:pt idx="881">
                  <c:v>-4.4464300000000012E-3</c:v>
                </c:pt>
                <c:pt idx="882">
                  <c:v>-6.5838000000000018E-4</c:v>
                </c:pt>
                <c:pt idx="883">
                  <c:v>-2.0339100000000003E-3</c:v>
                </c:pt>
                <c:pt idx="884">
                  <c:v>-8.3037800000000037E-3</c:v>
                </c:pt>
                <c:pt idx="885">
                  <c:v>5.377220000000002E-3</c:v>
                </c:pt>
                <c:pt idx="886">
                  <c:v>7.7185200000000013E-3</c:v>
                </c:pt>
                <c:pt idx="887">
                  <c:v>-6.7912500000000021E-3</c:v>
                </c:pt>
                <c:pt idx="888">
                  <c:v>1.0739499999999999E-3</c:v>
                </c:pt>
                <c:pt idx="889">
                  <c:v>3.8222000000000006E-4</c:v>
                </c:pt>
                <c:pt idx="890">
                  <c:v>4.3457600000000006E-3</c:v>
                </c:pt>
                <c:pt idx="891">
                  <c:v>-6.5138900000000005E-3</c:v>
                </c:pt>
                <c:pt idx="892">
                  <c:v>5.4858700000000012E-3</c:v>
                </c:pt>
                <c:pt idx="893">
                  <c:v>2.8648900000000006E-3</c:v>
                </c:pt>
                <c:pt idx="894">
                  <c:v>-5.9491000000000025E-4</c:v>
                </c:pt>
                <c:pt idx="895">
                  <c:v>-5.1325500000000005E-3</c:v>
                </c:pt>
                <c:pt idx="896">
                  <c:v>3.4706500000000005E-3</c:v>
                </c:pt>
                <c:pt idx="897">
                  <c:v>-1.9319900000000002E-3</c:v>
                </c:pt>
                <c:pt idx="898">
                  <c:v>-2.3248499999999998E-3</c:v>
                </c:pt>
                <c:pt idx="899">
                  <c:v>-1.6659800000000005E-3</c:v>
                </c:pt>
                <c:pt idx="900">
                  <c:v>-3.3900599999999999E-3</c:v>
                </c:pt>
                <c:pt idx="901">
                  <c:v>-2.3395000000000004E-3</c:v>
                </c:pt>
                <c:pt idx="902">
                  <c:v>-8.0884000000000023E-4</c:v>
                </c:pt>
                <c:pt idx="903">
                  <c:v>1.6389200000000003E-3</c:v>
                </c:pt>
                <c:pt idx="904">
                  <c:v>-6.7198200000000013E-3</c:v>
                </c:pt>
                <c:pt idx="905">
                  <c:v>9.0442700000000001E-3</c:v>
                </c:pt>
                <c:pt idx="906">
                  <c:v>7.2904300000000014E-3</c:v>
                </c:pt>
                <c:pt idx="907">
                  <c:v>4.399500000000001E-4</c:v>
                </c:pt>
                <c:pt idx="908">
                  <c:v>-7.7489800000000017E-3</c:v>
                </c:pt>
                <c:pt idx="909">
                  <c:v>1.2380100000000001E-3</c:v>
                </c:pt>
                <c:pt idx="910">
                  <c:v>-1.9127700000000003E-3</c:v>
                </c:pt>
                <c:pt idx="911">
                  <c:v>-2.9802900000000009E-3</c:v>
                </c:pt>
                <c:pt idx="912">
                  <c:v>5.6898000000000018E-4</c:v>
                </c:pt>
                <c:pt idx="913">
                  <c:v>1.129496E-2</c:v>
                </c:pt>
                <c:pt idx="914">
                  <c:v>1.7295200000000004E-3</c:v>
                </c:pt>
                <c:pt idx="915">
                  <c:v>-6.1889600000000012E-3</c:v>
                </c:pt>
                <c:pt idx="916">
                  <c:v>4.7207300000000011E-3</c:v>
                </c:pt>
                <c:pt idx="917">
                  <c:v>5.5436000000000018E-3</c:v>
                </c:pt>
                <c:pt idx="918">
                  <c:v>6.414350000000001E-3</c:v>
                </c:pt>
                <c:pt idx="919">
                  <c:v>3.6132800000000008E-3</c:v>
                </c:pt>
                <c:pt idx="920">
                  <c:v>-2.7810000000000009E-3</c:v>
                </c:pt>
                <c:pt idx="921">
                  <c:v>1.5922000000000006E-4</c:v>
                </c:pt>
                <c:pt idx="922">
                  <c:v>5.7598100000000015E-3</c:v>
                </c:pt>
                <c:pt idx="923">
                  <c:v>9.1393800000000008E-3</c:v>
                </c:pt>
                <c:pt idx="924">
                  <c:v>-2.4606200000000006E-3</c:v>
                </c:pt>
                <c:pt idx="925">
                  <c:v>1.0478000000000002E-4</c:v>
                </c:pt>
                <c:pt idx="926">
                  <c:v>2.297780000000001E-3</c:v>
                </c:pt>
                <c:pt idx="927">
                  <c:v>3.2635200000000011E-3</c:v>
                </c:pt>
                <c:pt idx="928">
                  <c:v>-3.4966300000000006E-3</c:v>
                </c:pt>
                <c:pt idx="929">
                  <c:v>6.149400000000001E-3</c:v>
                </c:pt>
                <c:pt idx="930">
                  <c:v>2.5276000000000005E-3</c:v>
                </c:pt>
                <c:pt idx="931">
                  <c:v>9.0011500000000029E-3</c:v>
                </c:pt>
                <c:pt idx="932">
                  <c:v>-2.4617800000000002E-3</c:v>
                </c:pt>
                <c:pt idx="933">
                  <c:v>1.3728200000000003E-3</c:v>
                </c:pt>
                <c:pt idx="934">
                  <c:v>3.1038700000000003E-3</c:v>
                </c:pt>
                <c:pt idx="935">
                  <c:v>-7.0730500000000017E-3</c:v>
                </c:pt>
                <c:pt idx="936">
                  <c:v>8.6110000000000039E-4</c:v>
                </c:pt>
                <c:pt idx="937">
                  <c:v>-3.4400600000000009E-3</c:v>
                </c:pt>
                <c:pt idx="938">
                  <c:v>5.6863300000000016E-3</c:v>
                </c:pt>
                <c:pt idx="939">
                  <c:v>-9.2412700000000011E-3</c:v>
                </c:pt>
                <c:pt idx="940">
                  <c:v>-2.3701700000000004E-3</c:v>
                </c:pt>
                <c:pt idx="941">
                  <c:v>6.7923300000000018E-3</c:v>
                </c:pt>
                <c:pt idx="942">
                  <c:v>-8.6211000000000013E-4</c:v>
                </c:pt>
                <c:pt idx="943">
                  <c:v>1.0247000000000003E-4</c:v>
                </c:pt>
                <c:pt idx="944">
                  <c:v>9.6850400000000024E-3</c:v>
                </c:pt>
                <c:pt idx="945">
                  <c:v>4.7238900000000006E-3</c:v>
                </c:pt>
                <c:pt idx="946">
                  <c:v>2.2207500000000009E-3</c:v>
                </c:pt>
                <c:pt idx="947">
                  <c:v>2.7256500000000005E-3</c:v>
                </c:pt>
                <c:pt idx="948">
                  <c:v>-1.7226500000000007E-3</c:v>
                </c:pt>
                <c:pt idx="949">
                  <c:v>9.0069100000000051E-3</c:v>
                </c:pt>
                <c:pt idx="950">
                  <c:v>5.6896000000000008E-4</c:v>
                </c:pt>
                <c:pt idx="951">
                  <c:v>-2.2614499999999999E-3</c:v>
                </c:pt>
                <c:pt idx="952">
                  <c:v>-7.1433600000000014E-3</c:v>
                </c:pt>
                <c:pt idx="953">
                  <c:v>-2.8841500000000003E-3</c:v>
                </c:pt>
                <c:pt idx="954">
                  <c:v>-1.6183300000000005E-3</c:v>
                </c:pt>
                <c:pt idx="955">
                  <c:v>5.4417400000000013E-3</c:v>
                </c:pt>
                <c:pt idx="956">
                  <c:v>-5.7824400000000007E-3</c:v>
                </c:pt>
                <c:pt idx="957">
                  <c:v>-2.0202900000000005E-3</c:v>
                </c:pt>
                <c:pt idx="958">
                  <c:v>-2.9112900000000004E-3</c:v>
                </c:pt>
                <c:pt idx="959">
                  <c:v>-4.9560700000000017E-3</c:v>
                </c:pt>
                <c:pt idx="960">
                  <c:v>-6.7085200000000008E-3</c:v>
                </c:pt>
                <c:pt idx="961">
                  <c:v>-1.0005000000000003E-4</c:v>
                </c:pt>
                <c:pt idx="962">
                  <c:v>1.3726780000000003E-2</c:v>
                </c:pt>
                <c:pt idx="963">
                  <c:v>-6.4752700000000026E-3</c:v>
                </c:pt>
                <c:pt idx="964">
                  <c:v>9.07817E-3</c:v>
                </c:pt>
                <c:pt idx="965">
                  <c:v>1.2568650000000001E-2</c:v>
                </c:pt>
                <c:pt idx="966">
                  <c:v>9.7654000000000046E-4</c:v>
                </c:pt>
                <c:pt idx="967">
                  <c:v>1.3381580000000004E-2</c:v>
                </c:pt>
                <c:pt idx="968">
                  <c:v>8.8493000000000024E-4</c:v>
                </c:pt>
                <c:pt idx="969">
                  <c:v>-8.1570000000000026E-4</c:v>
                </c:pt>
                <c:pt idx="970">
                  <c:v>6.7675300000000008E-3</c:v>
                </c:pt>
                <c:pt idx="971">
                  <c:v>-4.5223800000000003E-3</c:v>
                </c:pt>
                <c:pt idx="972">
                  <c:v>-7.7603600000000026E-3</c:v>
                </c:pt>
                <c:pt idx="973">
                  <c:v>5.8618700000000008E-3</c:v>
                </c:pt>
                <c:pt idx="974">
                  <c:v>-3.0188599999999999E-3</c:v>
                </c:pt>
                <c:pt idx="975">
                  <c:v>1.6580700000000006E-3</c:v>
                </c:pt>
                <c:pt idx="976">
                  <c:v>-4.7578799999999999E-3</c:v>
                </c:pt>
                <c:pt idx="977">
                  <c:v>8.9594400000000043E-3</c:v>
                </c:pt>
                <c:pt idx="978">
                  <c:v>-1.9082400000000003E-3</c:v>
                </c:pt>
                <c:pt idx="979">
                  <c:v>4.1748799999999997E-3</c:v>
                </c:pt>
                <c:pt idx="980">
                  <c:v>-6.1765000000000014E-3</c:v>
                </c:pt>
                <c:pt idx="981">
                  <c:v>1.6842200000000004E-3</c:v>
                </c:pt>
                <c:pt idx="982">
                  <c:v>2.4144499999999998E-3</c:v>
                </c:pt>
                <c:pt idx="983">
                  <c:v>-2.0917400000000004E-3</c:v>
                </c:pt>
                <c:pt idx="984">
                  <c:v>-1.1025470000000004E-2</c:v>
                </c:pt>
                <c:pt idx="985">
                  <c:v>2.0940000000000004E-3</c:v>
                </c:pt>
                <c:pt idx="986">
                  <c:v>-4.1827599999999998E-3</c:v>
                </c:pt>
                <c:pt idx="987">
                  <c:v>1.4871900000000002E-3</c:v>
                </c:pt>
                <c:pt idx="988">
                  <c:v>-2.8796999999999998E-3</c:v>
                </c:pt>
                <c:pt idx="989">
                  <c:v>9.5106900000000022E-3</c:v>
                </c:pt>
                <c:pt idx="990">
                  <c:v>1.5301400000000001E-3</c:v>
                </c:pt>
                <c:pt idx="991">
                  <c:v>-6.0283000000000027E-4</c:v>
                </c:pt>
                <c:pt idx="992">
                  <c:v>1.0947460000000003E-2</c:v>
                </c:pt>
                <c:pt idx="993">
                  <c:v>6.7256100000000017E-3</c:v>
                </c:pt>
                <c:pt idx="994">
                  <c:v>1.3308800000000004E-3</c:v>
                </c:pt>
                <c:pt idx="995">
                  <c:v>-8.7362300000000011E-3</c:v>
                </c:pt>
                <c:pt idx="996">
                  <c:v>-3.97664E-3</c:v>
                </c:pt>
                <c:pt idx="997">
                  <c:v>1.1046920000000002E-2</c:v>
                </c:pt>
                <c:pt idx="998">
                  <c:v>2.6883500000000004E-3</c:v>
                </c:pt>
                <c:pt idx="999">
                  <c:v>-7.994720000000002E-3</c:v>
                </c:pt>
                <c:pt idx="1000">
                  <c:v>-3.4366399999999999E-3</c:v>
                </c:pt>
                <c:pt idx="1001">
                  <c:v>8.7217000000000006E-3</c:v>
                </c:pt>
                <c:pt idx="1002">
                  <c:v>5.8108800000000009E-3</c:v>
                </c:pt>
                <c:pt idx="1003">
                  <c:v>-9.5608000000000075E-4</c:v>
                </c:pt>
                <c:pt idx="1004">
                  <c:v>2.1122000000000003E-4</c:v>
                </c:pt>
                <c:pt idx="1005">
                  <c:v>7.3767100000000016E-3</c:v>
                </c:pt>
                <c:pt idx="1006">
                  <c:v>1.3678220000000001E-2</c:v>
                </c:pt>
                <c:pt idx="1007">
                  <c:v>-2.9147000000000005E-3</c:v>
                </c:pt>
                <c:pt idx="1008">
                  <c:v>3.2237500000000009E-3</c:v>
                </c:pt>
                <c:pt idx="1009">
                  <c:v>6.2648199999999999E-3</c:v>
                </c:pt>
                <c:pt idx="1010">
                  <c:v>5.3692600000000007E-3</c:v>
                </c:pt>
                <c:pt idx="1011">
                  <c:v>4.5685000000000007E-4</c:v>
                </c:pt>
                <c:pt idx="1012">
                  <c:v>7.3857300000000018E-3</c:v>
                </c:pt>
                <c:pt idx="1013">
                  <c:v>6.0859300000000007E-3</c:v>
                </c:pt>
                <c:pt idx="1014">
                  <c:v>9.516390000000003E-3</c:v>
                </c:pt>
                <c:pt idx="1015">
                  <c:v>6.9454000000000022E-4</c:v>
                </c:pt>
                <c:pt idx="1016">
                  <c:v>-2.4267200000000003E-3</c:v>
                </c:pt>
                <c:pt idx="1017">
                  <c:v>2.5580900000000003E-3</c:v>
                </c:pt>
                <c:pt idx="1018">
                  <c:v>-4.5076800000000009E-3</c:v>
                </c:pt>
                <c:pt idx="1019">
                  <c:v>8.1091200000000026E-3</c:v>
                </c:pt>
                <c:pt idx="1020">
                  <c:v>-5.1313900000000022E-3</c:v>
                </c:pt>
                <c:pt idx="1021">
                  <c:v>1.1780500000000004E-3</c:v>
                </c:pt>
                <c:pt idx="1022">
                  <c:v>2.6664000000000006E-4</c:v>
                </c:pt>
                <c:pt idx="1023">
                  <c:v>2.2162699999999998E-3</c:v>
                </c:pt>
                <c:pt idx="1024">
                  <c:v>6.6407400000000017E-3</c:v>
                </c:pt>
                <c:pt idx="1025">
                  <c:v>-3.530590000000001E-3</c:v>
                </c:pt>
                <c:pt idx="1026">
                  <c:v>2.1868199999999999E-3</c:v>
                </c:pt>
                <c:pt idx="1027">
                  <c:v>4.3957100000000006E-3</c:v>
                </c:pt>
                <c:pt idx="1028">
                  <c:v>7.7445500000000011E-3</c:v>
                </c:pt>
                <c:pt idx="1029">
                  <c:v>7.619960000000002E-3</c:v>
                </c:pt>
                <c:pt idx="1030">
                  <c:v>7.3255100000000004E-3</c:v>
                </c:pt>
                <c:pt idx="1031">
                  <c:v>-2.0690400000000003E-3</c:v>
                </c:pt>
                <c:pt idx="1032">
                  <c:v>8.1329500000000051E-3</c:v>
                </c:pt>
                <c:pt idx="1033">
                  <c:v>9.5106800000000023E-3</c:v>
                </c:pt>
                <c:pt idx="1034">
                  <c:v>-6.501000000000003E-5</c:v>
                </c:pt>
                <c:pt idx="1035">
                  <c:v>1.1859600000000002E-3</c:v>
                </c:pt>
                <c:pt idx="1036">
                  <c:v>9.8322500000000024E-3</c:v>
                </c:pt>
                <c:pt idx="1037">
                  <c:v>-7.9532000000000018E-4</c:v>
                </c:pt>
                <c:pt idx="1038">
                  <c:v>-3.1264000000000005E-3</c:v>
                </c:pt>
                <c:pt idx="1039">
                  <c:v>-6.8489200000000005E-3</c:v>
                </c:pt>
                <c:pt idx="1040">
                  <c:v>1.5483990000000001E-2</c:v>
                </c:pt>
                <c:pt idx="1041">
                  <c:v>4.0638800000000006E-3</c:v>
                </c:pt>
                <c:pt idx="1042">
                  <c:v>-6.2126600000000018E-3</c:v>
                </c:pt>
                <c:pt idx="1043">
                  <c:v>1.2912300000000002E-3</c:v>
                </c:pt>
                <c:pt idx="1044">
                  <c:v>6.5389100000000011E-3</c:v>
                </c:pt>
                <c:pt idx="1045">
                  <c:v>1.4356180000000001E-2</c:v>
                </c:pt>
                <c:pt idx="1046">
                  <c:v>2.0895000000000006E-3</c:v>
                </c:pt>
                <c:pt idx="1047">
                  <c:v>4.3571900000000004E-3</c:v>
                </c:pt>
                <c:pt idx="1048">
                  <c:v>4.0276800000000005E-3</c:v>
                </c:pt>
                <c:pt idx="1049">
                  <c:v>2.5151200000000005E-3</c:v>
                </c:pt>
                <c:pt idx="1050">
                  <c:v>1.0184500000000004E-3</c:v>
                </c:pt>
                <c:pt idx="1051">
                  <c:v>8.3015600000000047E-3</c:v>
                </c:pt>
                <c:pt idx="1052">
                  <c:v>1.6967140000000006E-2</c:v>
                </c:pt>
                <c:pt idx="1053">
                  <c:v>8.2222900000000019E-3</c:v>
                </c:pt>
                <c:pt idx="1054">
                  <c:v>1.219169E-2</c:v>
                </c:pt>
                <c:pt idx="1055">
                  <c:v>-1.0660000000000005E-5</c:v>
                </c:pt>
                <c:pt idx="1056">
                  <c:v>5.0375500000000009E-3</c:v>
                </c:pt>
                <c:pt idx="1057">
                  <c:v>7.187530000000001E-3</c:v>
                </c:pt>
                <c:pt idx="1058">
                  <c:v>1.0174100000000002E-2</c:v>
                </c:pt>
                <c:pt idx="1059">
                  <c:v>3.3801300000000007E-3</c:v>
                </c:pt>
                <c:pt idx="1060">
                  <c:v>7.813620000000002E-3</c:v>
                </c:pt>
                <c:pt idx="1061">
                  <c:v>4.9368300000000014E-3</c:v>
                </c:pt>
                <c:pt idx="1062">
                  <c:v>5.7757100000000016E-3</c:v>
                </c:pt>
                <c:pt idx="1063">
                  <c:v>-4.5811900000000006E-3</c:v>
                </c:pt>
                <c:pt idx="1064">
                  <c:v>3.8227200000000004E-3</c:v>
                </c:pt>
                <c:pt idx="1065">
                  <c:v>3.5521500000000004E-3</c:v>
                </c:pt>
                <c:pt idx="1066">
                  <c:v>7.4897800000000023E-3</c:v>
                </c:pt>
                <c:pt idx="1067">
                  <c:v>1.7940000000000007E-3</c:v>
                </c:pt>
                <c:pt idx="1068">
                  <c:v>1.8689140000000003E-2</c:v>
                </c:pt>
                <c:pt idx="1069">
                  <c:v>5.4565200000000012E-3</c:v>
                </c:pt>
                <c:pt idx="1070">
                  <c:v>6.8716200000000028E-3</c:v>
                </c:pt>
                <c:pt idx="1071">
                  <c:v>8.477110000000003E-3</c:v>
                </c:pt>
                <c:pt idx="1072">
                  <c:v>1.0342299999999999E-3</c:v>
                </c:pt>
                <c:pt idx="1073">
                  <c:v>5.1474199999999998E-3</c:v>
                </c:pt>
                <c:pt idx="1074">
                  <c:v>2.5502200000000006E-3</c:v>
                </c:pt>
                <c:pt idx="1075">
                  <c:v>-3.9630600000000009E-3</c:v>
                </c:pt>
                <c:pt idx="1076">
                  <c:v>8.956020000000002E-3</c:v>
                </c:pt>
                <c:pt idx="1077">
                  <c:v>1.3495860000000002E-2</c:v>
                </c:pt>
                <c:pt idx="1078">
                  <c:v>-1.6353700000000001E-3</c:v>
                </c:pt>
                <c:pt idx="1079">
                  <c:v>1.6264100000000004E-3</c:v>
                </c:pt>
                <c:pt idx="1080">
                  <c:v>3.9336200000000005E-3</c:v>
                </c:pt>
                <c:pt idx="1081">
                  <c:v>3.5159100000000006E-3</c:v>
                </c:pt>
                <c:pt idx="1082">
                  <c:v>4.4024300000000006E-3</c:v>
                </c:pt>
                <c:pt idx="1083">
                  <c:v>3.3291600000000003E-3</c:v>
                </c:pt>
                <c:pt idx="1084">
                  <c:v>4.1069000000000001E-3</c:v>
                </c:pt>
                <c:pt idx="1085">
                  <c:v>5.5629599999999996E-3</c:v>
                </c:pt>
                <c:pt idx="1086">
                  <c:v>1.9094100000000003E-3</c:v>
                </c:pt>
                <c:pt idx="1087">
                  <c:v>2.6272200000000009E-3</c:v>
                </c:pt>
                <c:pt idx="1088">
                  <c:v>4.2598000000000011E-3</c:v>
                </c:pt>
                <c:pt idx="1089">
                  <c:v>1.4534050000000001E-2</c:v>
                </c:pt>
                <c:pt idx="1090">
                  <c:v>1.02966E-3</c:v>
                </c:pt>
                <c:pt idx="1091">
                  <c:v>-1.6172100000000004E-3</c:v>
                </c:pt>
                <c:pt idx="1092">
                  <c:v>6.5150700000000013E-3</c:v>
                </c:pt>
                <c:pt idx="1093">
                  <c:v>1.0176350000000001E-2</c:v>
                </c:pt>
                <c:pt idx="1094">
                  <c:v>6.0598300000000013E-3</c:v>
                </c:pt>
                <c:pt idx="1095">
                  <c:v>2.4676900000000002E-3</c:v>
                </c:pt>
                <c:pt idx="1096">
                  <c:v>1.9297160000000001E-2</c:v>
                </c:pt>
                <c:pt idx="1097">
                  <c:v>1.0576110000000001E-2</c:v>
                </c:pt>
                <c:pt idx="1098">
                  <c:v>-4.0231099999999999E-3</c:v>
                </c:pt>
                <c:pt idx="1099">
                  <c:v>-5.4737000000000026E-4</c:v>
                </c:pt>
                <c:pt idx="1100">
                  <c:v>1.9637400000000003E-3</c:v>
                </c:pt>
                <c:pt idx="1101">
                  <c:v>7.2078100000000011E-3</c:v>
                </c:pt>
                <c:pt idx="1102">
                  <c:v>1.0984840000000003E-2</c:v>
                </c:pt>
                <c:pt idx="1103">
                  <c:v>1.2448699999999999E-3</c:v>
                </c:pt>
                <c:pt idx="1104">
                  <c:v>1.5764700000000003E-2</c:v>
                </c:pt>
                <c:pt idx="1105">
                  <c:v>8.3435700000000033E-3</c:v>
                </c:pt>
                <c:pt idx="1106">
                  <c:v>2.148300000000001E-3</c:v>
                </c:pt>
                <c:pt idx="1107">
                  <c:v>1.5754600000000003E-3</c:v>
                </c:pt>
                <c:pt idx="1108">
                  <c:v>1.4578229999999999E-2</c:v>
                </c:pt>
                <c:pt idx="1109">
                  <c:v>5.423680000000001E-3</c:v>
                </c:pt>
                <c:pt idx="1110">
                  <c:v>1.4782000000000003E-4</c:v>
                </c:pt>
                <c:pt idx="1111">
                  <c:v>9.7258400000000047E-3</c:v>
                </c:pt>
                <c:pt idx="1112">
                  <c:v>5.9139000000000014E-3</c:v>
                </c:pt>
                <c:pt idx="1113">
                  <c:v>9.8446000000000037E-4</c:v>
                </c:pt>
                <c:pt idx="1114">
                  <c:v>3.793410000000001E-3</c:v>
                </c:pt>
                <c:pt idx="1115">
                  <c:v>8.4261400000000021E-3</c:v>
                </c:pt>
                <c:pt idx="1116">
                  <c:v>1.236929E-2</c:v>
                </c:pt>
                <c:pt idx="1117">
                  <c:v>5.0783100000000017E-3</c:v>
                </c:pt>
                <c:pt idx="1118">
                  <c:v>3.4412900000000009E-3</c:v>
                </c:pt>
                <c:pt idx="1119">
                  <c:v>3.494510000000001E-3</c:v>
                </c:pt>
                <c:pt idx="1120">
                  <c:v>6.5455800000000005E-3</c:v>
                </c:pt>
                <c:pt idx="1121">
                  <c:v>1.1406200000000002E-3</c:v>
                </c:pt>
                <c:pt idx="1122">
                  <c:v>4.6989800000000002E-3</c:v>
                </c:pt>
                <c:pt idx="1123">
                  <c:v>4.4352600000000016E-3</c:v>
                </c:pt>
                <c:pt idx="1124">
                  <c:v>6.3983500000000014E-3</c:v>
                </c:pt>
                <c:pt idx="1125">
                  <c:v>9.407690000000005E-3</c:v>
                </c:pt>
                <c:pt idx="1126">
                  <c:v>1.0943980000000002E-2</c:v>
                </c:pt>
                <c:pt idx="1127">
                  <c:v>1.2968800000000003E-3</c:v>
                </c:pt>
                <c:pt idx="1128">
                  <c:v>1.1185190000000003E-2</c:v>
                </c:pt>
                <c:pt idx="1129">
                  <c:v>7.3883000000000022E-4</c:v>
                </c:pt>
                <c:pt idx="1130">
                  <c:v>4.9193000000000023E-4</c:v>
                </c:pt>
                <c:pt idx="1131">
                  <c:v>-3.8660000000000007E-4</c:v>
                </c:pt>
                <c:pt idx="1132">
                  <c:v>1.3018209999999999E-2</c:v>
                </c:pt>
                <c:pt idx="1133">
                  <c:v>1.6447470000000002E-2</c:v>
                </c:pt>
                <c:pt idx="1134">
                  <c:v>1.2717030000000001E-2</c:v>
                </c:pt>
                <c:pt idx="1135">
                  <c:v>6.007880000000001E-3</c:v>
                </c:pt>
                <c:pt idx="1136">
                  <c:v>7.2532000000000013E-3</c:v>
                </c:pt>
                <c:pt idx="1137">
                  <c:v>2.0439390000000009E-2</c:v>
                </c:pt>
                <c:pt idx="1138">
                  <c:v>9.7257600000000017E-3</c:v>
                </c:pt>
                <c:pt idx="1139">
                  <c:v>1.067909E-2</c:v>
                </c:pt>
                <c:pt idx="1140">
                  <c:v>6.8773500000000017E-3</c:v>
                </c:pt>
                <c:pt idx="1141">
                  <c:v>1.9468150000000004E-2</c:v>
                </c:pt>
                <c:pt idx="1142">
                  <c:v>1.4967660000000001E-2</c:v>
                </c:pt>
                <c:pt idx="1143">
                  <c:v>1.0358620000000001E-2</c:v>
                </c:pt>
                <c:pt idx="1144">
                  <c:v>4.1432000000000005E-3</c:v>
                </c:pt>
                <c:pt idx="1145">
                  <c:v>5.2561000000000014E-3</c:v>
                </c:pt>
                <c:pt idx="1146">
                  <c:v>4.4387200000000019E-3</c:v>
                </c:pt>
                <c:pt idx="1147">
                  <c:v>1.2324100000000001E-2</c:v>
                </c:pt>
                <c:pt idx="1148">
                  <c:v>1.411863E-2</c:v>
                </c:pt>
                <c:pt idx="1149">
                  <c:v>1.0958620000000001E-2</c:v>
                </c:pt>
                <c:pt idx="1150">
                  <c:v>5.8062500000000015E-3</c:v>
                </c:pt>
                <c:pt idx="1151">
                  <c:v>5.1178999999999999E-3</c:v>
                </c:pt>
                <c:pt idx="1152">
                  <c:v>8.8677000000000044E-3</c:v>
                </c:pt>
                <c:pt idx="1153">
                  <c:v>9.2548600000000019E-3</c:v>
                </c:pt>
                <c:pt idx="1154">
                  <c:v>5.3896900000000008E-3</c:v>
                </c:pt>
                <c:pt idx="1155">
                  <c:v>9.1891400000000019E-3</c:v>
                </c:pt>
                <c:pt idx="1156">
                  <c:v>5.013730000000001E-3</c:v>
                </c:pt>
                <c:pt idx="1157">
                  <c:v>4.4227800000000003E-3</c:v>
                </c:pt>
                <c:pt idx="1158">
                  <c:v>1.26976E-3</c:v>
                </c:pt>
                <c:pt idx="1159">
                  <c:v>9.6204500000000043E-3</c:v>
                </c:pt>
                <c:pt idx="1160">
                  <c:v>5.3602900000000011E-3</c:v>
                </c:pt>
                <c:pt idx="1161">
                  <c:v>1.222899E-2</c:v>
                </c:pt>
                <c:pt idx="1162">
                  <c:v>7.7886600000000028E-3</c:v>
                </c:pt>
                <c:pt idx="1163">
                  <c:v>1.0974630000000001E-2</c:v>
                </c:pt>
                <c:pt idx="1164">
                  <c:v>1.1614180000000003E-2</c:v>
                </c:pt>
                <c:pt idx="1165">
                  <c:v>1.211806E-2</c:v>
                </c:pt>
                <c:pt idx="1166">
                  <c:v>6.7969200000000006E-3</c:v>
                </c:pt>
                <c:pt idx="1167">
                  <c:v>2.3714499999999998E-3</c:v>
                </c:pt>
                <c:pt idx="1168">
                  <c:v>9.8379600000000032E-3</c:v>
                </c:pt>
                <c:pt idx="1169">
                  <c:v>1.2372810000000001E-2</c:v>
                </c:pt>
                <c:pt idx="1170">
                  <c:v>4.0943700000000008E-3</c:v>
                </c:pt>
                <c:pt idx="1171">
                  <c:v>6.4119500000000013E-3</c:v>
                </c:pt>
                <c:pt idx="1172">
                  <c:v>2.4579790000000004E-2</c:v>
                </c:pt>
                <c:pt idx="1173">
                  <c:v>1.9686550000000004E-2</c:v>
                </c:pt>
                <c:pt idx="1174">
                  <c:v>3.5714700000000006E-3</c:v>
                </c:pt>
                <c:pt idx="1175">
                  <c:v>5.7959900000000009E-3</c:v>
                </c:pt>
                <c:pt idx="1176">
                  <c:v>1.7852480000000004E-2</c:v>
                </c:pt>
                <c:pt idx="1177">
                  <c:v>8.3696500000000063E-3</c:v>
                </c:pt>
                <c:pt idx="1178">
                  <c:v>1.1227070000000004E-2</c:v>
                </c:pt>
                <c:pt idx="1179">
                  <c:v>3.0596600000000005E-3</c:v>
                </c:pt>
                <c:pt idx="1180">
                  <c:v>4.1305900000000008E-3</c:v>
                </c:pt>
                <c:pt idx="1181">
                  <c:v>5.0477600000000018E-3</c:v>
                </c:pt>
                <c:pt idx="1182">
                  <c:v>1.210224E-2</c:v>
                </c:pt>
                <c:pt idx="1183">
                  <c:v>7.406000000000002E-3</c:v>
                </c:pt>
                <c:pt idx="1184">
                  <c:v>4.5744600000000007E-3</c:v>
                </c:pt>
                <c:pt idx="1185">
                  <c:v>7.8555499999999993E-3</c:v>
                </c:pt>
                <c:pt idx="1186">
                  <c:v>5.7191600000000018E-3</c:v>
                </c:pt>
                <c:pt idx="1187">
                  <c:v>3.1581700000000009E-3</c:v>
                </c:pt>
                <c:pt idx="1188">
                  <c:v>1.6208600000000004E-2</c:v>
                </c:pt>
                <c:pt idx="1189">
                  <c:v>2.6996799999999999E-3</c:v>
                </c:pt>
                <c:pt idx="1190">
                  <c:v>9.7032000000000021E-3</c:v>
                </c:pt>
                <c:pt idx="1191">
                  <c:v>1.395561E-2</c:v>
                </c:pt>
                <c:pt idx="1192">
                  <c:v>7.5000100000000014E-3</c:v>
                </c:pt>
                <c:pt idx="1193">
                  <c:v>1.3783900000000004E-3</c:v>
                </c:pt>
                <c:pt idx="1194">
                  <c:v>3.9970800000000009E-3</c:v>
                </c:pt>
                <c:pt idx="1195">
                  <c:v>1.6712000000000007E-4</c:v>
                </c:pt>
                <c:pt idx="1196">
                  <c:v>1.0390360000000001E-2</c:v>
                </c:pt>
                <c:pt idx="1197">
                  <c:v>1.1551990000000002E-2</c:v>
                </c:pt>
                <c:pt idx="1198">
                  <c:v>1.4876130000000001E-2</c:v>
                </c:pt>
                <c:pt idx="1199">
                  <c:v>3.3880300000000011E-3</c:v>
                </c:pt>
                <c:pt idx="1200">
                  <c:v>1.4248810000000001E-2</c:v>
                </c:pt>
                <c:pt idx="1201">
                  <c:v>3.3563700000000004E-3</c:v>
                </c:pt>
                <c:pt idx="1202">
                  <c:v>2.1682000000000008E-4</c:v>
                </c:pt>
                <c:pt idx="1203">
                  <c:v>6.1708100000000005E-3</c:v>
                </c:pt>
                <c:pt idx="1204">
                  <c:v>6.5795500000000017E-3</c:v>
                </c:pt>
                <c:pt idx="1205">
                  <c:v>1.5453000000000003E-4</c:v>
                </c:pt>
                <c:pt idx="1206">
                  <c:v>2.1245300000000003E-3</c:v>
                </c:pt>
                <c:pt idx="1207">
                  <c:v>2.2367500000000005E-3</c:v>
                </c:pt>
                <c:pt idx="1208">
                  <c:v>1.0864750000000001E-2</c:v>
                </c:pt>
                <c:pt idx="1209">
                  <c:v>1.2391050000000001E-2</c:v>
                </c:pt>
                <c:pt idx="1210">
                  <c:v>1.23576E-3</c:v>
                </c:pt>
                <c:pt idx="1211">
                  <c:v>1.0289680000000001E-2</c:v>
                </c:pt>
                <c:pt idx="1212">
                  <c:v>7.2723900000000027E-3</c:v>
                </c:pt>
                <c:pt idx="1213">
                  <c:v>7.3550100000000012E-3</c:v>
                </c:pt>
                <c:pt idx="1214">
                  <c:v>8.7408500000000014E-3</c:v>
                </c:pt>
                <c:pt idx="1215">
                  <c:v>-4.6264500000000007E-3</c:v>
                </c:pt>
                <c:pt idx="1216">
                  <c:v>8.5348000000000004E-3</c:v>
                </c:pt>
                <c:pt idx="1217">
                  <c:v>9.9545400000000048E-3</c:v>
                </c:pt>
                <c:pt idx="1218">
                  <c:v>8.3434200000000024E-3</c:v>
                </c:pt>
                <c:pt idx="1219">
                  <c:v>-1.7191800000000005E-3</c:v>
                </c:pt>
                <c:pt idx="1220">
                  <c:v>1.3234310000000001E-2</c:v>
                </c:pt>
                <c:pt idx="1221">
                  <c:v>1.3812940000000001E-2</c:v>
                </c:pt>
                <c:pt idx="1222">
                  <c:v>5.7224300000000006E-3</c:v>
                </c:pt>
                <c:pt idx="1223">
                  <c:v>1.431897E-2</c:v>
                </c:pt>
                <c:pt idx="1224">
                  <c:v>8.7486900000000034E-3</c:v>
                </c:pt>
                <c:pt idx="1225">
                  <c:v>2.5613469999999999E-2</c:v>
                </c:pt>
                <c:pt idx="1226">
                  <c:v>6.2511800000000011E-3</c:v>
                </c:pt>
                <c:pt idx="1227">
                  <c:v>-3.3472100000000006E-3</c:v>
                </c:pt>
                <c:pt idx="1228">
                  <c:v>5.4428600000000008E-3</c:v>
                </c:pt>
                <c:pt idx="1229">
                  <c:v>1.0641720000000004E-2</c:v>
                </c:pt>
                <c:pt idx="1230">
                  <c:v>1.001435E-2</c:v>
                </c:pt>
                <c:pt idx="1231">
                  <c:v>2.080390000000001E-3</c:v>
                </c:pt>
                <c:pt idx="1232">
                  <c:v>6.6939700000000005E-3</c:v>
                </c:pt>
                <c:pt idx="1233">
                  <c:v>1.1330160000000002E-2</c:v>
                </c:pt>
                <c:pt idx="1234">
                  <c:v>-3.865500000000001E-4</c:v>
                </c:pt>
                <c:pt idx="1235">
                  <c:v>3.8534100000000003E-3</c:v>
                </c:pt>
                <c:pt idx="1236">
                  <c:v>7.7321500000000019E-3</c:v>
                </c:pt>
                <c:pt idx="1237">
                  <c:v>1.6741740000000005E-2</c:v>
                </c:pt>
                <c:pt idx="1238">
                  <c:v>-7.3981000000000014E-4</c:v>
                </c:pt>
                <c:pt idx="1239">
                  <c:v>2.7120000000000009E-4</c:v>
                </c:pt>
                <c:pt idx="1240">
                  <c:v>1.8031380000000003E-2</c:v>
                </c:pt>
                <c:pt idx="1241">
                  <c:v>8.4804100000000025E-3</c:v>
                </c:pt>
                <c:pt idx="1242">
                  <c:v>3.5918500000000006E-3</c:v>
                </c:pt>
                <c:pt idx="1243">
                  <c:v>1.8369000000000005E-3</c:v>
                </c:pt>
                <c:pt idx="1244">
                  <c:v>9.5141100000000027E-3</c:v>
                </c:pt>
                <c:pt idx="1245">
                  <c:v>1.1086630000000002E-2</c:v>
                </c:pt>
                <c:pt idx="1246">
                  <c:v>1.1374000000000003E-4</c:v>
                </c:pt>
                <c:pt idx="1247">
                  <c:v>2.7076200000000009E-3</c:v>
                </c:pt>
                <c:pt idx="1248">
                  <c:v>1.4449140000000001E-2</c:v>
                </c:pt>
                <c:pt idx="1249">
                  <c:v>8.7712800000000011E-3</c:v>
                </c:pt>
                <c:pt idx="1250">
                  <c:v>-1.4553700000000001E-3</c:v>
                </c:pt>
                <c:pt idx="1251">
                  <c:v>7.6359200000000018E-3</c:v>
                </c:pt>
                <c:pt idx="1252">
                  <c:v>1.7533240000000002E-2</c:v>
                </c:pt>
                <c:pt idx="1253">
                  <c:v>1.222344E-2</c:v>
                </c:pt>
                <c:pt idx="1254">
                  <c:v>8.1204900000000045E-3</c:v>
                </c:pt>
                <c:pt idx="1255">
                  <c:v>1.7029420000000003E-2</c:v>
                </c:pt>
                <c:pt idx="1256">
                  <c:v>1.2133939999999999E-2</c:v>
                </c:pt>
                <c:pt idx="1257">
                  <c:v>1.7386000000000005E-4</c:v>
                </c:pt>
                <c:pt idx="1258">
                  <c:v>5.2956600000000006E-3</c:v>
                </c:pt>
                <c:pt idx="1259">
                  <c:v>7.9710900000000036E-3</c:v>
                </c:pt>
                <c:pt idx="1260">
                  <c:v>1.221889E-2</c:v>
                </c:pt>
                <c:pt idx="1261">
                  <c:v>7.4604000000000016E-3</c:v>
                </c:pt>
                <c:pt idx="1262">
                  <c:v>6.9712900000000024E-3</c:v>
                </c:pt>
                <c:pt idx="1263">
                  <c:v>5.9953800000000015E-3</c:v>
                </c:pt>
                <c:pt idx="1264">
                  <c:v>1.0468500000000002E-2</c:v>
                </c:pt>
                <c:pt idx="1265">
                  <c:v>3.4378300000000002E-3</c:v>
                </c:pt>
                <c:pt idx="1266">
                  <c:v>6.0180200000000007E-3</c:v>
                </c:pt>
                <c:pt idx="1267">
                  <c:v>5.9704600000000021E-3</c:v>
                </c:pt>
                <c:pt idx="1268">
                  <c:v>2.9236150000000006E-2</c:v>
                </c:pt>
                <c:pt idx="1269">
                  <c:v>1.0112899999999999E-2</c:v>
                </c:pt>
                <c:pt idx="1270">
                  <c:v>2.548990000000001E-3</c:v>
                </c:pt>
                <c:pt idx="1271">
                  <c:v>4.5722400000000017E-3</c:v>
                </c:pt>
                <c:pt idx="1272">
                  <c:v>1.0593080000000001E-2</c:v>
                </c:pt>
                <c:pt idx="1273">
                  <c:v>1.9696640000000001E-2</c:v>
                </c:pt>
                <c:pt idx="1274">
                  <c:v>4.2348300000000011E-3</c:v>
                </c:pt>
                <c:pt idx="1275">
                  <c:v>1.0186510000000001E-2</c:v>
                </c:pt>
                <c:pt idx="1276">
                  <c:v>1.4906470000000003E-2</c:v>
                </c:pt>
                <c:pt idx="1277">
                  <c:v>-4.3191000000000008E-4</c:v>
                </c:pt>
                <c:pt idx="1278">
                  <c:v>1.7940300000000007E-3</c:v>
                </c:pt>
                <c:pt idx="1279">
                  <c:v>1.4329180000000002E-2</c:v>
                </c:pt>
                <c:pt idx="1280">
                  <c:v>1.5468100000000004E-2</c:v>
                </c:pt>
                <c:pt idx="1281">
                  <c:v>1.0699480000000001E-2</c:v>
                </c:pt>
                <c:pt idx="1282">
                  <c:v>6.914690000000002E-3</c:v>
                </c:pt>
                <c:pt idx="1283">
                  <c:v>1.7401940000000005E-2</c:v>
                </c:pt>
                <c:pt idx="1284">
                  <c:v>6.0315400000000019E-3</c:v>
                </c:pt>
                <c:pt idx="1285">
                  <c:v>3.9579000000000008E-4</c:v>
                </c:pt>
                <c:pt idx="1286">
                  <c:v>3.4163700000000006E-3</c:v>
                </c:pt>
                <c:pt idx="1287">
                  <c:v>6.6282700000000012E-3</c:v>
                </c:pt>
                <c:pt idx="1288">
                  <c:v>1.133464E-2</c:v>
                </c:pt>
                <c:pt idx="1289">
                  <c:v>8.9728500000000044E-3</c:v>
                </c:pt>
                <c:pt idx="1290">
                  <c:v>5.8074800000000003E-3</c:v>
                </c:pt>
                <c:pt idx="1291">
                  <c:v>1.1103660000000001E-2</c:v>
                </c:pt>
                <c:pt idx="1292">
                  <c:v>1.4647230000000001E-2</c:v>
                </c:pt>
                <c:pt idx="1293">
                  <c:v>3.5815800000000009E-3</c:v>
                </c:pt>
                <c:pt idx="1294">
                  <c:v>1.2390820000000002E-2</c:v>
                </c:pt>
                <c:pt idx="1295">
                  <c:v>2.5658650000000002E-2</c:v>
                </c:pt>
                <c:pt idx="1296">
                  <c:v>1.5990050000000002E-2</c:v>
                </c:pt>
                <c:pt idx="1297">
                  <c:v>4.05595E-3</c:v>
                </c:pt>
                <c:pt idx="1298">
                  <c:v>7.9053900000000017E-3</c:v>
                </c:pt>
                <c:pt idx="1299">
                  <c:v>1.1267750000000003E-2</c:v>
                </c:pt>
                <c:pt idx="1300">
                  <c:v>1.3918160000000002E-2</c:v>
                </c:pt>
                <c:pt idx="1301">
                  <c:v>1.9729530000000002E-2</c:v>
                </c:pt>
                <c:pt idx="1302">
                  <c:v>4.2031600000000018E-3</c:v>
                </c:pt>
                <c:pt idx="1303">
                  <c:v>1.3263790000000003E-2</c:v>
                </c:pt>
                <c:pt idx="1304">
                  <c:v>7.476230000000003E-3</c:v>
                </c:pt>
                <c:pt idx="1305">
                  <c:v>4.4589900000000012E-3</c:v>
                </c:pt>
                <c:pt idx="1306">
                  <c:v>9.4858300000000041E-3</c:v>
                </c:pt>
                <c:pt idx="1307">
                  <c:v>1.1991220000000002E-2</c:v>
                </c:pt>
                <c:pt idx="1308">
                  <c:v>1.1707180000000005E-2</c:v>
                </c:pt>
                <c:pt idx="1309">
                  <c:v>4.9935000000000014E-3</c:v>
                </c:pt>
                <c:pt idx="1310">
                  <c:v>1.0040490000000001E-2</c:v>
                </c:pt>
                <c:pt idx="1311">
                  <c:v>1.6522080000000005E-2</c:v>
                </c:pt>
                <c:pt idx="1312">
                  <c:v>1.0736870000000003E-2</c:v>
                </c:pt>
                <c:pt idx="1313">
                  <c:v>1.5134099999999999E-2</c:v>
                </c:pt>
                <c:pt idx="1314">
                  <c:v>-1.3703800000000005E-3</c:v>
                </c:pt>
                <c:pt idx="1315">
                  <c:v>1.0270369999999999E-2</c:v>
                </c:pt>
                <c:pt idx="1316">
                  <c:v>1.8463830000000004E-2</c:v>
                </c:pt>
                <c:pt idx="1317">
                  <c:v>8.1238200000000003E-3</c:v>
                </c:pt>
                <c:pt idx="1318">
                  <c:v>1.7861100000000007E-3</c:v>
                </c:pt>
                <c:pt idx="1319">
                  <c:v>9.5876400000000049E-3</c:v>
                </c:pt>
                <c:pt idx="1320">
                  <c:v>1.5889250000000001E-2</c:v>
                </c:pt>
                <c:pt idx="1321">
                  <c:v>3.3064300000000004E-3</c:v>
                </c:pt>
                <c:pt idx="1322">
                  <c:v>1.5761380000000002E-2</c:v>
                </c:pt>
                <c:pt idx="1323">
                  <c:v>4.2868900000000007E-3</c:v>
                </c:pt>
                <c:pt idx="1324">
                  <c:v>9.272960000000002E-3</c:v>
                </c:pt>
                <c:pt idx="1325">
                  <c:v>2.4810800000000005E-3</c:v>
                </c:pt>
                <c:pt idx="1326">
                  <c:v>8.7419199999999985E-3</c:v>
                </c:pt>
                <c:pt idx="1327">
                  <c:v>6.1142800000000006E-3</c:v>
                </c:pt>
                <c:pt idx="1328">
                  <c:v>1.0071160000000001E-2</c:v>
                </c:pt>
                <c:pt idx="1329">
                  <c:v>1.561534E-2</c:v>
                </c:pt>
                <c:pt idx="1330">
                  <c:v>8.0581900000000033E-3</c:v>
                </c:pt>
                <c:pt idx="1331">
                  <c:v>8.5438900000000019E-3</c:v>
                </c:pt>
                <c:pt idx="1332">
                  <c:v>4.7080900000000007E-3</c:v>
                </c:pt>
                <c:pt idx="1333">
                  <c:v>1.253698E-2</c:v>
                </c:pt>
                <c:pt idx="1334">
                  <c:v>-8.2080000000000014E-5</c:v>
                </c:pt>
                <c:pt idx="1335">
                  <c:v>8.7872300000000018E-3</c:v>
                </c:pt>
                <c:pt idx="1336">
                  <c:v>1.2712420000000002E-2</c:v>
                </c:pt>
                <c:pt idx="1337">
                  <c:v>6.0174000000000013E-4</c:v>
                </c:pt>
                <c:pt idx="1338">
                  <c:v>-1.6308300000000004E-3</c:v>
                </c:pt>
                <c:pt idx="1339">
                  <c:v>1.9820120000000004E-2</c:v>
                </c:pt>
                <c:pt idx="1340">
                  <c:v>7.9710500000000021E-3</c:v>
                </c:pt>
                <c:pt idx="1341">
                  <c:v>1.011972E-2</c:v>
                </c:pt>
                <c:pt idx="1342">
                  <c:v>1.8822600000000004E-3</c:v>
                </c:pt>
                <c:pt idx="1343">
                  <c:v>1.4420860000000002E-2</c:v>
                </c:pt>
                <c:pt idx="1344">
                  <c:v>1.3817400000000002E-3</c:v>
                </c:pt>
                <c:pt idx="1345">
                  <c:v>7.6562200000000018E-3</c:v>
                </c:pt>
                <c:pt idx="1346">
                  <c:v>1.218139E-2</c:v>
                </c:pt>
                <c:pt idx="1347">
                  <c:v>1.3629450000000003E-2</c:v>
                </c:pt>
                <c:pt idx="1348">
                  <c:v>8.2381900000000011E-3</c:v>
                </c:pt>
                <c:pt idx="1349">
                  <c:v>1.6788220000000003E-2</c:v>
                </c:pt>
                <c:pt idx="1350">
                  <c:v>3.0981900000000007E-3</c:v>
                </c:pt>
                <c:pt idx="1351">
                  <c:v>1.7116610000000001E-2</c:v>
                </c:pt>
                <c:pt idx="1352">
                  <c:v>1.4676750000000001E-2</c:v>
                </c:pt>
                <c:pt idx="1353">
                  <c:v>4.7103300000000013E-3</c:v>
                </c:pt>
                <c:pt idx="1354">
                  <c:v>-3.8238700000000009E-3</c:v>
                </c:pt>
                <c:pt idx="1355">
                  <c:v>9.2366900000000023E-3</c:v>
                </c:pt>
                <c:pt idx="1356">
                  <c:v>7.1206700000000017E-3</c:v>
                </c:pt>
                <c:pt idx="1357">
                  <c:v>9.2435400000000032E-3</c:v>
                </c:pt>
                <c:pt idx="1358">
                  <c:v>8.0050500000000049E-3</c:v>
                </c:pt>
                <c:pt idx="1359">
                  <c:v>4.1952100000000004E-3</c:v>
                </c:pt>
                <c:pt idx="1360">
                  <c:v>5.068200000000001E-3</c:v>
                </c:pt>
                <c:pt idx="1361">
                  <c:v>1.1231730000000002E-2</c:v>
                </c:pt>
                <c:pt idx="1362">
                  <c:v>8.8800700000000021E-3</c:v>
                </c:pt>
                <c:pt idx="1363">
                  <c:v>9.8582600000000024E-3</c:v>
                </c:pt>
                <c:pt idx="1364">
                  <c:v>1.5981000000000002E-2</c:v>
                </c:pt>
                <c:pt idx="1365">
                  <c:v>1.8222660000000005E-2</c:v>
                </c:pt>
                <c:pt idx="1366">
                  <c:v>8.5336100000000022E-3</c:v>
                </c:pt>
                <c:pt idx="1367">
                  <c:v>1.4703920000000002E-2</c:v>
                </c:pt>
                <c:pt idx="1368">
                  <c:v>1.4552249999999997E-2</c:v>
                </c:pt>
                <c:pt idx="1369">
                  <c:v>1.4460500000000001E-2</c:v>
                </c:pt>
                <c:pt idx="1370">
                  <c:v>3.2985500000000004E-3</c:v>
                </c:pt>
                <c:pt idx="1371">
                  <c:v>6.5172500000000013E-3</c:v>
                </c:pt>
                <c:pt idx="1372">
                  <c:v>7.0390900000000013E-3</c:v>
                </c:pt>
                <c:pt idx="1373">
                  <c:v>1.0231850000000002E-2</c:v>
                </c:pt>
                <c:pt idx="1374">
                  <c:v>1.017419E-2</c:v>
                </c:pt>
                <c:pt idx="1375">
                  <c:v>7.2904900000000019E-3</c:v>
                </c:pt>
                <c:pt idx="1376">
                  <c:v>7.8792500000000043E-3</c:v>
                </c:pt>
                <c:pt idx="1377">
                  <c:v>1.4928200000000002E-3</c:v>
                </c:pt>
                <c:pt idx="1378">
                  <c:v>4.2461200000000008E-3</c:v>
                </c:pt>
                <c:pt idx="1379">
                  <c:v>1.0646260000000001E-2</c:v>
                </c:pt>
                <c:pt idx="1380">
                  <c:v>1.424869E-2</c:v>
                </c:pt>
                <c:pt idx="1381">
                  <c:v>4.3537400000000009E-3</c:v>
                </c:pt>
                <c:pt idx="1382">
                  <c:v>8.2925600000000044E-3</c:v>
                </c:pt>
                <c:pt idx="1383">
                  <c:v>9.0238600000000051E-3</c:v>
                </c:pt>
                <c:pt idx="1384">
                  <c:v>3.8069100000000006E-3</c:v>
                </c:pt>
                <c:pt idx="1385">
                  <c:v>1.285849E-2</c:v>
                </c:pt>
                <c:pt idx="1386">
                  <c:v>6.277800000000002E-4</c:v>
                </c:pt>
                <c:pt idx="1387">
                  <c:v>5.8334500000000013E-3</c:v>
                </c:pt>
                <c:pt idx="1388">
                  <c:v>1.3174420000000001E-2</c:v>
                </c:pt>
                <c:pt idx="1389">
                  <c:v>-9.1081000000000029E-4</c:v>
                </c:pt>
                <c:pt idx="1390">
                  <c:v>-5.5984000000000014E-4</c:v>
                </c:pt>
                <c:pt idx="1391">
                  <c:v>9.7745300000000035E-3</c:v>
                </c:pt>
                <c:pt idx="1392">
                  <c:v>3.7627900000000007E-3</c:v>
                </c:pt>
                <c:pt idx="1393">
                  <c:v>4.6199000000000006E-3</c:v>
                </c:pt>
                <c:pt idx="1394">
                  <c:v>6.3191500000000008E-3</c:v>
                </c:pt>
                <c:pt idx="1395">
                  <c:v>1.1288200000000002E-2</c:v>
                </c:pt>
                <c:pt idx="1396">
                  <c:v>8.0898200000000028E-3</c:v>
                </c:pt>
                <c:pt idx="1397">
                  <c:v>5.239060000000002E-3</c:v>
                </c:pt>
                <c:pt idx="1398">
                  <c:v>5.8018600000000007E-3</c:v>
                </c:pt>
                <c:pt idx="1399">
                  <c:v>9.2764000000000024E-3</c:v>
                </c:pt>
                <c:pt idx="1400">
                  <c:v>1.4417520000000001E-2</c:v>
                </c:pt>
                <c:pt idx="1401">
                  <c:v>6.9690700000000017E-3</c:v>
                </c:pt>
                <c:pt idx="1402">
                  <c:v>9.2594700000000023E-3</c:v>
                </c:pt>
                <c:pt idx="1403">
                  <c:v>1.8502290000000001E-2</c:v>
                </c:pt>
                <c:pt idx="1404">
                  <c:v>9.9499700000000007E-3</c:v>
                </c:pt>
                <c:pt idx="1405">
                  <c:v>7.8566900000000012E-3</c:v>
                </c:pt>
                <c:pt idx="1406">
                  <c:v>6.488980000000001E-3</c:v>
                </c:pt>
                <c:pt idx="1407">
                  <c:v>4.2791000000000018E-3</c:v>
                </c:pt>
                <c:pt idx="1408">
                  <c:v>5.0387200000000017E-3</c:v>
                </c:pt>
                <c:pt idx="1409">
                  <c:v>2.0601390000000008E-2</c:v>
                </c:pt>
                <c:pt idx="1410">
                  <c:v>-1.0018000000000001E-4</c:v>
                </c:pt>
                <c:pt idx="1411">
                  <c:v>5.0137400000000018E-3</c:v>
                </c:pt>
                <c:pt idx="1412">
                  <c:v>1.0347470000000001E-2</c:v>
                </c:pt>
                <c:pt idx="1413">
                  <c:v>8.3752200000000044E-3</c:v>
                </c:pt>
                <c:pt idx="1414">
                  <c:v>1.3684930000000001E-2</c:v>
                </c:pt>
                <c:pt idx="1415">
                  <c:v>1.0770800000000002E-2</c:v>
                </c:pt>
                <c:pt idx="1416">
                  <c:v>8.5971300000000014E-3</c:v>
                </c:pt>
                <c:pt idx="1417">
                  <c:v>8.7906600000000005E-3</c:v>
                </c:pt>
                <c:pt idx="1418">
                  <c:v>3.8499500000000009E-3</c:v>
                </c:pt>
                <c:pt idx="1419">
                  <c:v>1.4447960000000001E-2</c:v>
                </c:pt>
                <c:pt idx="1420">
                  <c:v>1.2646750000000002E-2</c:v>
                </c:pt>
                <c:pt idx="1421">
                  <c:v>3.2114300000000004E-3</c:v>
                </c:pt>
                <c:pt idx="1422">
                  <c:v>2.6837300000000014E-3</c:v>
                </c:pt>
                <c:pt idx="1423">
                  <c:v>1.2490520000000003E-2</c:v>
                </c:pt>
                <c:pt idx="1424">
                  <c:v>7.6176900000000007E-3</c:v>
                </c:pt>
                <c:pt idx="1425">
                  <c:v>1.1470530000000003E-2</c:v>
                </c:pt>
                <c:pt idx="1426">
                  <c:v>1.3964590000000004E-2</c:v>
                </c:pt>
                <c:pt idx="1427">
                  <c:v>1.1907490000000003E-2</c:v>
                </c:pt>
                <c:pt idx="1428">
                  <c:v>1.7134790000000004E-2</c:v>
                </c:pt>
                <c:pt idx="1429">
                  <c:v>8.0558000000000036E-3</c:v>
                </c:pt>
                <c:pt idx="1430">
                  <c:v>1.0149180000000002E-2</c:v>
                </c:pt>
                <c:pt idx="1431">
                  <c:v>1.2521140000000002E-2</c:v>
                </c:pt>
                <c:pt idx="1432">
                  <c:v>1.5808970000000002E-2</c:v>
                </c:pt>
                <c:pt idx="1433">
                  <c:v>8.3638800000000041E-3</c:v>
                </c:pt>
                <c:pt idx="1434">
                  <c:v>2.0746699999999998E-3</c:v>
                </c:pt>
                <c:pt idx="1435">
                  <c:v>1.0520610000000001E-2</c:v>
                </c:pt>
                <c:pt idx="1436">
                  <c:v>1.0306510000000001E-2</c:v>
                </c:pt>
                <c:pt idx="1437">
                  <c:v>1.0980320000000003E-2</c:v>
                </c:pt>
                <c:pt idx="1438">
                  <c:v>1.7296470000000005E-2</c:v>
                </c:pt>
                <c:pt idx="1439">
                  <c:v>6.1606100000000004E-3</c:v>
                </c:pt>
                <c:pt idx="1440">
                  <c:v>1.0707299999999999E-2</c:v>
                </c:pt>
                <c:pt idx="1441">
                  <c:v>1.0625880000000002E-2</c:v>
                </c:pt>
                <c:pt idx="1442">
                  <c:v>5.5210500000000013E-3</c:v>
                </c:pt>
                <c:pt idx="1443">
                  <c:v>1.3222940000000001E-2</c:v>
                </c:pt>
                <c:pt idx="1444">
                  <c:v>1.3420110000000002E-2</c:v>
                </c:pt>
                <c:pt idx="1445">
                  <c:v>1.2028570000000002E-2</c:v>
                </c:pt>
                <c:pt idx="1446">
                  <c:v>5.1020700000000011E-3</c:v>
                </c:pt>
                <c:pt idx="1447">
                  <c:v>1.4978000000000002E-2</c:v>
                </c:pt>
                <c:pt idx="1448">
                  <c:v>2.0445050000000003E-2</c:v>
                </c:pt>
                <c:pt idx="1449">
                  <c:v>1.3807270000000003E-2</c:v>
                </c:pt>
                <c:pt idx="1450">
                  <c:v>8.3818900000000047E-3</c:v>
                </c:pt>
                <c:pt idx="1451">
                  <c:v>2.0585490000000001E-2</c:v>
                </c:pt>
                <c:pt idx="1452">
                  <c:v>9.4632000000000049E-3</c:v>
                </c:pt>
                <c:pt idx="1453">
                  <c:v>1.7286370000000002E-2</c:v>
                </c:pt>
                <c:pt idx="1454">
                  <c:v>1.7800480000000007E-2</c:v>
                </c:pt>
                <c:pt idx="1455">
                  <c:v>2.0121300000000005E-2</c:v>
                </c:pt>
                <c:pt idx="1456">
                  <c:v>8.1305300000000021E-3</c:v>
                </c:pt>
                <c:pt idx="1457">
                  <c:v>1.6690840000000002E-2</c:v>
                </c:pt>
                <c:pt idx="1458">
                  <c:v>5.1270099999999996E-3</c:v>
                </c:pt>
                <c:pt idx="1459">
                  <c:v>1.3212900000000001E-2</c:v>
                </c:pt>
                <c:pt idx="1460">
                  <c:v>1.5444480000000003E-2</c:v>
                </c:pt>
                <c:pt idx="1461">
                  <c:v>1.2249430000000002E-2</c:v>
                </c:pt>
                <c:pt idx="1462">
                  <c:v>6.5954400000000019E-3</c:v>
                </c:pt>
                <c:pt idx="1463">
                  <c:v>1.002806E-2</c:v>
                </c:pt>
                <c:pt idx="1464">
                  <c:v>1.2458880000000002E-2</c:v>
                </c:pt>
                <c:pt idx="1465">
                  <c:v>1.1864430000000004E-2</c:v>
                </c:pt>
                <c:pt idx="1466">
                  <c:v>1.1739910000000001E-2</c:v>
                </c:pt>
                <c:pt idx="1467">
                  <c:v>1.24373E-2</c:v>
                </c:pt>
                <c:pt idx="1468">
                  <c:v>2.6843890000000006E-2</c:v>
                </c:pt>
                <c:pt idx="1469">
                  <c:v>1.1735460000000001E-2</c:v>
                </c:pt>
                <c:pt idx="1470">
                  <c:v>5.147360000000001E-3</c:v>
                </c:pt>
                <c:pt idx="1471">
                  <c:v>2.3385280000000001E-2</c:v>
                </c:pt>
                <c:pt idx="1472">
                  <c:v>1.6316090000000002E-2</c:v>
                </c:pt>
                <c:pt idx="1473">
                  <c:v>7.9154900000000025E-3</c:v>
                </c:pt>
                <c:pt idx="1474">
                  <c:v>1.2662600000000001E-2</c:v>
                </c:pt>
                <c:pt idx="1475">
                  <c:v>1.9728520000000003E-2</c:v>
                </c:pt>
                <c:pt idx="1476">
                  <c:v>1.4128820000000002E-2</c:v>
                </c:pt>
                <c:pt idx="1477">
                  <c:v>8.8676800000000045E-3</c:v>
                </c:pt>
                <c:pt idx="1478">
                  <c:v>1.6830110000000002E-2</c:v>
                </c:pt>
                <c:pt idx="1479">
                  <c:v>2.2390199999999999E-2</c:v>
                </c:pt>
                <c:pt idx="1480">
                  <c:v>1.067909E-2</c:v>
                </c:pt>
                <c:pt idx="1481">
                  <c:v>1.5122790000000002E-2</c:v>
                </c:pt>
                <c:pt idx="1482">
                  <c:v>5.1723600000000017E-3</c:v>
                </c:pt>
                <c:pt idx="1483">
                  <c:v>2.0022870000000002E-2</c:v>
                </c:pt>
                <c:pt idx="1484">
                  <c:v>1.9528090000000001E-2</c:v>
                </c:pt>
                <c:pt idx="1485">
                  <c:v>7.6222300000000007E-3</c:v>
                </c:pt>
                <c:pt idx="1486">
                  <c:v>1.4780990000000001E-2</c:v>
                </c:pt>
                <c:pt idx="1487">
                  <c:v>1.4580640000000001E-2</c:v>
                </c:pt>
                <c:pt idx="1488">
                  <c:v>1.5236060000000001E-2</c:v>
                </c:pt>
                <c:pt idx="1489">
                  <c:v>4.5313400000000018E-3</c:v>
                </c:pt>
                <c:pt idx="1490">
                  <c:v>5.928580000000001E-3</c:v>
                </c:pt>
                <c:pt idx="1491">
                  <c:v>2.2746789999999999E-2</c:v>
                </c:pt>
                <c:pt idx="1492">
                  <c:v>1.3743920000000003E-2</c:v>
                </c:pt>
                <c:pt idx="1493">
                  <c:v>1.5859959999999999E-2</c:v>
                </c:pt>
                <c:pt idx="1494">
                  <c:v>1.4838099999999999E-3</c:v>
                </c:pt>
                <c:pt idx="1495">
                  <c:v>1.451825E-2</c:v>
                </c:pt>
                <c:pt idx="1496">
                  <c:v>2.0252570000000001E-2</c:v>
                </c:pt>
                <c:pt idx="1497">
                  <c:v>1.3075969999999999E-2</c:v>
                </c:pt>
                <c:pt idx="1498">
                  <c:v>1.3327170000000001E-2</c:v>
                </c:pt>
                <c:pt idx="1499">
                  <c:v>2.3586849999999999E-2</c:v>
                </c:pt>
                <c:pt idx="1500">
                  <c:v>1.3932880000000003E-2</c:v>
                </c:pt>
                <c:pt idx="1501">
                  <c:v>1.2475709999999999E-2</c:v>
                </c:pt>
                <c:pt idx="1502">
                  <c:v>1.4621250000000002E-2</c:v>
                </c:pt>
                <c:pt idx="1503">
                  <c:v>2.4344250000000001E-2</c:v>
                </c:pt>
                <c:pt idx="1504">
                  <c:v>1.0348490000000002E-2</c:v>
                </c:pt>
                <c:pt idx="1505">
                  <c:v>1.4212430000000002E-2</c:v>
                </c:pt>
                <c:pt idx="1506">
                  <c:v>2.1405100000000007E-2</c:v>
                </c:pt>
                <c:pt idx="1507">
                  <c:v>1.9875580000000004E-2</c:v>
                </c:pt>
                <c:pt idx="1508">
                  <c:v>1.8435460000000004E-2</c:v>
                </c:pt>
                <c:pt idx="1509">
                  <c:v>1.0905590000000003E-2</c:v>
                </c:pt>
                <c:pt idx="1510">
                  <c:v>8.6762400000000017E-3</c:v>
                </c:pt>
                <c:pt idx="1511">
                  <c:v>1.3675949999999999E-2</c:v>
                </c:pt>
                <c:pt idx="1512">
                  <c:v>1.0220620000000001E-2</c:v>
                </c:pt>
                <c:pt idx="1513">
                  <c:v>1.1185210000000001E-2</c:v>
                </c:pt>
                <c:pt idx="1514">
                  <c:v>1.6060210000000002E-2</c:v>
                </c:pt>
                <c:pt idx="1515">
                  <c:v>1.7539910000000002E-2</c:v>
                </c:pt>
                <c:pt idx="1516">
                  <c:v>1.3877490000000001E-2</c:v>
                </c:pt>
                <c:pt idx="1517">
                  <c:v>1.6919560000000004E-2</c:v>
                </c:pt>
                <c:pt idx="1518">
                  <c:v>1.4400470000000004E-2</c:v>
                </c:pt>
                <c:pt idx="1519">
                  <c:v>1.6322950000000003E-2</c:v>
                </c:pt>
                <c:pt idx="1520">
                  <c:v>2.0103260000000005E-2</c:v>
                </c:pt>
                <c:pt idx="1521">
                  <c:v>8.6672900000000028E-3</c:v>
                </c:pt>
                <c:pt idx="1522">
                  <c:v>1.3663540000000004E-2</c:v>
                </c:pt>
                <c:pt idx="1523">
                  <c:v>8.8426700000000021E-3</c:v>
                </c:pt>
                <c:pt idx="1524">
                  <c:v>6.7041400000000008E-3</c:v>
                </c:pt>
                <c:pt idx="1525">
                  <c:v>1.2195180000000002E-2</c:v>
                </c:pt>
                <c:pt idx="1526">
                  <c:v>1.5850810000000003E-2</c:v>
                </c:pt>
                <c:pt idx="1527">
                  <c:v>1.6758749999999999E-2</c:v>
                </c:pt>
                <c:pt idx="1528">
                  <c:v>1.1504430000000003E-2</c:v>
                </c:pt>
                <c:pt idx="1529">
                  <c:v>1.3639699999999999E-2</c:v>
                </c:pt>
                <c:pt idx="1530">
                  <c:v>1.0872710000000001E-2</c:v>
                </c:pt>
                <c:pt idx="1531">
                  <c:v>9.5956600000000024E-3</c:v>
                </c:pt>
                <c:pt idx="1532">
                  <c:v>1.1136510000000002E-2</c:v>
                </c:pt>
                <c:pt idx="1533">
                  <c:v>1.3635140000000002E-2</c:v>
                </c:pt>
                <c:pt idx="1534">
                  <c:v>2.0133640000000005E-2</c:v>
                </c:pt>
                <c:pt idx="1535">
                  <c:v>1.6903690000000002E-2</c:v>
                </c:pt>
                <c:pt idx="1536">
                  <c:v>1.2536939999999998E-2</c:v>
                </c:pt>
                <c:pt idx="1537">
                  <c:v>1.1444390000000002E-2</c:v>
                </c:pt>
                <c:pt idx="1538">
                  <c:v>2.0790489999999995E-2</c:v>
                </c:pt>
                <c:pt idx="1539">
                  <c:v>1.6351190000000005E-2</c:v>
                </c:pt>
                <c:pt idx="1540">
                  <c:v>1.7556960000000003E-2</c:v>
                </c:pt>
                <c:pt idx="1541">
                  <c:v>1.8692570000000002E-2</c:v>
                </c:pt>
                <c:pt idx="1542">
                  <c:v>1.6186040000000002E-2</c:v>
                </c:pt>
                <c:pt idx="1543">
                  <c:v>1.533226E-2</c:v>
                </c:pt>
                <c:pt idx="1544">
                  <c:v>1.1730850000000001E-2</c:v>
                </c:pt>
                <c:pt idx="1545">
                  <c:v>2.3121479999999996E-2</c:v>
                </c:pt>
                <c:pt idx="1546">
                  <c:v>2.2284990000000008E-2</c:v>
                </c:pt>
                <c:pt idx="1547">
                  <c:v>1.3710950000000003E-2</c:v>
                </c:pt>
                <c:pt idx="1548">
                  <c:v>1.3637360000000001E-2</c:v>
                </c:pt>
                <c:pt idx="1549">
                  <c:v>1.0157279999999999E-2</c:v>
                </c:pt>
                <c:pt idx="1550">
                  <c:v>1.2921990000000001E-2</c:v>
                </c:pt>
                <c:pt idx="1551">
                  <c:v>1.507406E-2</c:v>
                </c:pt>
                <c:pt idx="1552">
                  <c:v>7.959680000000002E-3</c:v>
                </c:pt>
                <c:pt idx="1553">
                  <c:v>1.5412800000000003E-2</c:v>
                </c:pt>
                <c:pt idx="1554">
                  <c:v>1.2484870000000004E-2</c:v>
                </c:pt>
                <c:pt idx="1555">
                  <c:v>1.0262480000000003E-2</c:v>
                </c:pt>
                <c:pt idx="1556">
                  <c:v>6.0291900000000011E-3</c:v>
                </c:pt>
                <c:pt idx="1557">
                  <c:v>1.8851030000000005E-2</c:v>
                </c:pt>
                <c:pt idx="1558">
                  <c:v>1.2181480000000003E-2</c:v>
                </c:pt>
                <c:pt idx="1559">
                  <c:v>1.1671950000000002E-2</c:v>
                </c:pt>
                <c:pt idx="1560">
                  <c:v>8.3651000000000038E-3</c:v>
                </c:pt>
                <c:pt idx="1561">
                  <c:v>9.0568000000000037E-3</c:v>
                </c:pt>
                <c:pt idx="1562">
                  <c:v>1.3468760000000001E-2</c:v>
                </c:pt>
                <c:pt idx="1563">
                  <c:v>2.2617750000000006E-2</c:v>
                </c:pt>
                <c:pt idx="1564">
                  <c:v>1.2334309999999999E-2</c:v>
                </c:pt>
                <c:pt idx="1565">
                  <c:v>1.496891E-2</c:v>
                </c:pt>
                <c:pt idx="1566">
                  <c:v>1.9500790000000004E-2</c:v>
                </c:pt>
                <c:pt idx="1567">
                  <c:v>1.9120470000000004E-2</c:v>
                </c:pt>
                <c:pt idx="1568">
                  <c:v>1.2251520000000002E-2</c:v>
                </c:pt>
                <c:pt idx="1569">
                  <c:v>1.3122510000000004E-2</c:v>
                </c:pt>
                <c:pt idx="1570">
                  <c:v>2.3851760000000003E-2</c:v>
                </c:pt>
                <c:pt idx="1571">
                  <c:v>2.7452020000000004E-2</c:v>
                </c:pt>
                <c:pt idx="1572">
                  <c:v>7.7400400000000027E-3</c:v>
                </c:pt>
                <c:pt idx="1573">
                  <c:v>1.6026320000000004E-2</c:v>
                </c:pt>
                <c:pt idx="1574">
                  <c:v>2.9308790000000001E-2</c:v>
                </c:pt>
                <c:pt idx="1575">
                  <c:v>1.0571450000000001E-2</c:v>
                </c:pt>
                <c:pt idx="1576">
                  <c:v>1.3323830000000004E-2</c:v>
                </c:pt>
                <c:pt idx="1577">
                  <c:v>7.9074900000000014E-3</c:v>
                </c:pt>
                <c:pt idx="1578">
                  <c:v>3.0403600000000003E-2</c:v>
                </c:pt>
                <c:pt idx="1579">
                  <c:v>1.7948660000000005E-2</c:v>
                </c:pt>
                <c:pt idx="1580">
                  <c:v>2.7902600000000007E-2</c:v>
                </c:pt>
                <c:pt idx="1581">
                  <c:v>8.1860900000000018E-3</c:v>
                </c:pt>
                <c:pt idx="1582">
                  <c:v>2.5042870000000002E-2</c:v>
                </c:pt>
                <c:pt idx="1583">
                  <c:v>2.7842459999999999E-2</c:v>
                </c:pt>
                <c:pt idx="1584">
                  <c:v>1.9050259999999999E-2</c:v>
                </c:pt>
                <c:pt idx="1585">
                  <c:v>1.5388860000000002E-2</c:v>
                </c:pt>
                <c:pt idx="1586">
                  <c:v>2.7317250000000005E-2</c:v>
                </c:pt>
                <c:pt idx="1587">
                  <c:v>2.1950790000000001E-2</c:v>
                </c:pt>
                <c:pt idx="1588">
                  <c:v>1.049684E-2</c:v>
                </c:pt>
                <c:pt idx="1589">
                  <c:v>1.8954120000000005E-2</c:v>
                </c:pt>
                <c:pt idx="1590">
                  <c:v>3.2050800000000004E-2</c:v>
                </c:pt>
                <c:pt idx="1591">
                  <c:v>2.3122579999999993E-2</c:v>
                </c:pt>
                <c:pt idx="1592">
                  <c:v>1.7400640000000005E-2</c:v>
                </c:pt>
                <c:pt idx="1593">
                  <c:v>1.6834640000000001E-2</c:v>
                </c:pt>
                <c:pt idx="1594">
                  <c:v>2.1803800000000009E-2</c:v>
                </c:pt>
                <c:pt idx="1595">
                  <c:v>2.9553210000000007E-2</c:v>
                </c:pt>
                <c:pt idx="1596">
                  <c:v>1.0254639999999999E-2</c:v>
                </c:pt>
                <c:pt idx="1597">
                  <c:v>2.5237650000000004E-2</c:v>
                </c:pt>
                <c:pt idx="1598">
                  <c:v>2.3213270000000005E-2</c:v>
                </c:pt>
                <c:pt idx="1599">
                  <c:v>2.8507320000000003E-2</c:v>
                </c:pt>
                <c:pt idx="1600">
                  <c:v>2.5332690000000001E-2</c:v>
                </c:pt>
                <c:pt idx="1601">
                  <c:v>1.295139E-2</c:v>
                </c:pt>
                <c:pt idx="1602">
                  <c:v>3.1330860000000009E-2</c:v>
                </c:pt>
                <c:pt idx="1603">
                  <c:v>2.693021000000001E-2</c:v>
                </c:pt>
                <c:pt idx="1604">
                  <c:v>2.2821550000000003E-2</c:v>
                </c:pt>
                <c:pt idx="1605">
                  <c:v>2.1016870000000003E-2</c:v>
                </c:pt>
                <c:pt idx="1606">
                  <c:v>2.2014280000000004E-2</c:v>
                </c:pt>
                <c:pt idx="1607">
                  <c:v>2.7622900000000002E-2</c:v>
                </c:pt>
                <c:pt idx="1608">
                  <c:v>2.0679400000000004E-2</c:v>
                </c:pt>
                <c:pt idx="1609">
                  <c:v>2.0765490000000001E-2</c:v>
                </c:pt>
                <c:pt idx="1610">
                  <c:v>3.3658529999999999E-2</c:v>
                </c:pt>
                <c:pt idx="1611">
                  <c:v>2.3988889999999995E-2</c:v>
                </c:pt>
                <c:pt idx="1612">
                  <c:v>2.3575550000000001E-2</c:v>
                </c:pt>
                <c:pt idx="1613">
                  <c:v>1.6693220000000005E-2</c:v>
                </c:pt>
                <c:pt idx="1614">
                  <c:v>4.0657670000000007E-2</c:v>
                </c:pt>
                <c:pt idx="1615">
                  <c:v>2.4145130000000004E-2</c:v>
                </c:pt>
                <c:pt idx="1616">
                  <c:v>3.7639210000000013E-2</c:v>
                </c:pt>
                <c:pt idx="1617">
                  <c:v>2.3146459999999997E-2</c:v>
                </c:pt>
                <c:pt idx="1618">
                  <c:v>3.2834400000000007E-2</c:v>
                </c:pt>
                <c:pt idx="1619">
                  <c:v>2.7942170000000002E-2</c:v>
                </c:pt>
                <c:pt idx="1620">
                  <c:v>2.6721870000000005E-2</c:v>
                </c:pt>
                <c:pt idx="1621">
                  <c:v>2.5157189999999999E-2</c:v>
                </c:pt>
                <c:pt idx="1622">
                  <c:v>2.8295480000000001E-2</c:v>
                </c:pt>
                <c:pt idx="1623">
                  <c:v>3.631005000000001E-2</c:v>
                </c:pt>
                <c:pt idx="1624">
                  <c:v>2.5993820000000004E-2</c:v>
                </c:pt>
                <c:pt idx="1625">
                  <c:v>2.8658820000000002E-2</c:v>
                </c:pt>
                <c:pt idx="1626">
                  <c:v>3.1627610000000007E-2</c:v>
                </c:pt>
                <c:pt idx="1627">
                  <c:v>2.8189110000000003E-2</c:v>
                </c:pt>
                <c:pt idx="1628">
                  <c:v>3.1941020000000007E-2</c:v>
                </c:pt>
                <c:pt idx="1629">
                  <c:v>3.1928579999999998E-2</c:v>
                </c:pt>
                <c:pt idx="1630">
                  <c:v>2.7216600000000004E-2</c:v>
                </c:pt>
                <c:pt idx="1631">
                  <c:v>3.652513000000001E-2</c:v>
                </c:pt>
                <c:pt idx="1632">
                  <c:v>2.5222830000000002E-2</c:v>
                </c:pt>
                <c:pt idx="1633">
                  <c:v>2.8175470000000005E-2</c:v>
                </c:pt>
                <c:pt idx="1634">
                  <c:v>3.3218370000000004E-2</c:v>
                </c:pt>
                <c:pt idx="1635">
                  <c:v>2.5133370000000006E-2</c:v>
                </c:pt>
                <c:pt idx="1636">
                  <c:v>3.5856110000000004E-2</c:v>
                </c:pt>
                <c:pt idx="1637">
                  <c:v>3.6416480000000001E-2</c:v>
                </c:pt>
                <c:pt idx="1638">
                  <c:v>2.8810670000000003E-2</c:v>
                </c:pt>
                <c:pt idx="1639">
                  <c:v>2.6781980000000007E-2</c:v>
                </c:pt>
                <c:pt idx="1640">
                  <c:v>3.0848610000000002E-2</c:v>
                </c:pt>
                <c:pt idx="1641">
                  <c:v>3.2484590000000008E-2</c:v>
                </c:pt>
                <c:pt idx="1642">
                  <c:v>3.6309029999999999E-2</c:v>
                </c:pt>
                <c:pt idx="1643">
                  <c:v>4.4377820000000005E-2</c:v>
                </c:pt>
                <c:pt idx="1644">
                  <c:v>3.1106720000000004E-2</c:v>
                </c:pt>
                <c:pt idx="1645">
                  <c:v>3.0841780000000006E-2</c:v>
                </c:pt>
                <c:pt idx="1646">
                  <c:v>3.3327929999999999E-2</c:v>
                </c:pt>
                <c:pt idx="1647">
                  <c:v>3.910750000000001E-2</c:v>
                </c:pt>
                <c:pt idx="1648">
                  <c:v>2.9467489999999999E-2</c:v>
                </c:pt>
                <c:pt idx="1649">
                  <c:v>3.3922470000000003E-2</c:v>
                </c:pt>
                <c:pt idx="1650">
                  <c:v>4.533680000000001E-2</c:v>
                </c:pt>
                <c:pt idx="1651">
                  <c:v>3.075249E-2</c:v>
                </c:pt>
                <c:pt idx="1652">
                  <c:v>3.8044570000000007E-2</c:v>
                </c:pt>
                <c:pt idx="1653">
                  <c:v>3.9823190000000008E-2</c:v>
                </c:pt>
                <c:pt idx="1654">
                  <c:v>3.8943410000000005E-2</c:v>
                </c:pt>
                <c:pt idx="1655">
                  <c:v>3.8987529999999999E-2</c:v>
                </c:pt>
                <c:pt idx="1656">
                  <c:v>2.9856850000000004E-2</c:v>
                </c:pt>
                <c:pt idx="1657">
                  <c:v>3.7127480000000004E-2</c:v>
                </c:pt>
                <c:pt idx="1658">
                  <c:v>3.6800270000000017E-2</c:v>
                </c:pt>
                <c:pt idx="1659">
                  <c:v>3.422472E-2</c:v>
                </c:pt>
                <c:pt idx="1660">
                  <c:v>4.1528240000000001E-2</c:v>
                </c:pt>
                <c:pt idx="1661">
                  <c:v>3.0105840000000002E-2</c:v>
                </c:pt>
                <c:pt idx="1662">
                  <c:v>3.6976840000000004E-2</c:v>
                </c:pt>
                <c:pt idx="1663">
                  <c:v>3.7738960000000009E-2</c:v>
                </c:pt>
                <c:pt idx="1664">
                  <c:v>4.5311760000000013E-2</c:v>
                </c:pt>
                <c:pt idx="1665">
                  <c:v>4.2091970000000006E-2</c:v>
                </c:pt>
                <c:pt idx="1666">
                  <c:v>3.5602439999999999E-2</c:v>
                </c:pt>
                <c:pt idx="1667">
                  <c:v>3.3089170000000008E-2</c:v>
                </c:pt>
                <c:pt idx="1668">
                  <c:v>4.4637049999999998E-2</c:v>
                </c:pt>
                <c:pt idx="1669">
                  <c:v>3.7034630000000006E-2</c:v>
                </c:pt>
                <c:pt idx="1670">
                  <c:v>3.6997450000000001E-2</c:v>
                </c:pt>
                <c:pt idx="1671">
                  <c:v>3.6065550000000002E-2</c:v>
                </c:pt>
                <c:pt idx="1672">
                  <c:v>3.2864930000000007E-2</c:v>
                </c:pt>
                <c:pt idx="1673">
                  <c:v>3.5634110000000004E-2</c:v>
                </c:pt>
                <c:pt idx="1674">
                  <c:v>3.7083310000000015E-2</c:v>
                </c:pt>
                <c:pt idx="1675">
                  <c:v>4.3468840000000002E-2</c:v>
                </c:pt>
                <c:pt idx="1676">
                  <c:v>4.2101100000000002E-2</c:v>
                </c:pt>
                <c:pt idx="1677">
                  <c:v>3.258649000000001E-2</c:v>
                </c:pt>
                <c:pt idx="1678">
                  <c:v>4.4250940000000002E-2</c:v>
                </c:pt>
                <c:pt idx="1679">
                  <c:v>4.6181390000000003E-2</c:v>
                </c:pt>
                <c:pt idx="1680">
                  <c:v>3.0351530000000005E-2</c:v>
                </c:pt>
                <c:pt idx="1681">
                  <c:v>2.9503689999999999E-2</c:v>
                </c:pt>
                <c:pt idx="1682">
                  <c:v>3.8375130000000007E-2</c:v>
                </c:pt>
                <c:pt idx="1683">
                  <c:v>3.7210150000000004E-2</c:v>
                </c:pt>
                <c:pt idx="1684">
                  <c:v>2.9805750000000006E-2</c:v>
                </c:pt>
                <c:pt idx="1685">
                  <c:v>4.0509360000000001E-2</c:v>
                </c:pt>
                <c:pt idx="1686">
                  <c:v>4.2894760000000004E-2</c:v>
                </c:pt>
                <c:pt idx="1687">
                  <c:v>3.7359760000000006E-2</c:v>
                </c:pt>
                <c:pt idx="1688">
                  <c:v>4.0778680000000005E-2</c:v>
                </c:pt>
                <c:pt idx="1689">
                  <c:v>3.1731760000000005E-2</c:v>
                </c:pt>
                <c:pt idx="1690">
                  <c:v>4.2525790000000008E-2</c:v>
                </c:pt>
                <c:pt idx="1691">
                  <c:v>4.2742990000000015E-2</c:v>
                </c:pt>
                <c:pt idx="1692">
                  <c:v>3.9552730000000001E-2</c:v>
                </c:pt>
                <c:pt idx="1693">
                  <c:v>3.7308810000000005E-2</c:v>
                </c:pt>
                <c:pt idx="1694">
                  <c:v>4.5311900000000016E-2</c:v>
                </c:pt>
                <c:pt idx="1695">
                  <c:v>3.5729469999999999E-2</c:v>
                </c:pt>
                <c:pt idx="1696">
                  <c:v>3.531730000000001E-2</c:v>
                </c:pt>
                <c:pt idx="1697">
                  <c:v>3.4215730000000007E-2</c:v>
                </c:pt>
                <c:pt idx="1698">
                  <c:v>4.1368640000000012E-2</c:v>
                </c:pt>
                <c:pt idx="1699">
                  <c:v>4.3014780000000009E-2</c:v>
                </c:pt>
                <c:pt idx="1700">
                  <c:v>3.6497030000000007E-2</c:v>
                </c:pt>
                <c:pt idx="1701">
                  <c:v>3.7638090000000006E-2</c:v>
                </c:pt>
                <c:pt idx="1702">
                  <c:v>4.2765549999999999E-2</c:v>
                </c:pt>
                <c:pt idx="1703">
                  <c:v>4.5915310000000008E-2</c:v>
                </c:pt>
                <c:pt idx="1704">
                  <c:v>4.121248000000001E-2</c:v>
                </c:pt>
                <c:pt idx="1705">
                  <c:v>3.4245000000000005E-2</c:v>
                </c:pt>
                <c:pt idx="1706">
                  <c:v>5.0449660000000007E-2</c:v>
                </c:pt>
                <c:pt idx="1707">
                  <c:v>4.5472630000000021E-2</c:v>
                </c:pt>
                <c:pt idx="1708">
                  <c:v>4.5762430000000028E-2</c:v>
                </c:pt>
                <c:pt idx="1709">
                  <c:v>3.9916000000000007E-2</c:v>
                </c:pt>
                <c:pt idx="1710">
                  <c:v>4.0845569999999991E-2</c:v>
                </c:pt>
                <c:pt idx="1711">
                  <c:v>3.7630220000000013E-2</c:v>
                </c:pt>
                <c:pt idx="1712">
                  <c:v>4.3432470000000015E-2</c:v>
                </c:pt>
                <c:pt idx="1713">
                  <c:v>3.6629370000000008E-2</c:v>
                </c:pt>
                <c:pt idx="1714">
                  <c:v>3.775247000000001E-2</c:v>
                </c:pt>
                <c:pt idx="1715">
                  <c:v>3.8237070000000005E-2</c:v>
                </c:pt>
                <c:pt idx="1716">
                  <c:v>3.1618449999999999E-2</c:v>
                </c:pt>
                <c:pt idx="1717">
                  <c:v>3.6237560000000009E-2</c:v>
                </c:pt>
                <c:pt idx="1718">
                  <c:v>3.7958489999999998E-2</c:v>
                </c:pt>
                <c:pt idx="1719">
                  <c:v>3.6932760000000009E-2</c:v>
                </c:pt>
                <c:pt idx="1720">
                  <c:v>2.7153250000000004E-2</c:v>
                </c:pt>
                <c:pt idx="1721">
                  <c:v>3.5745110000000004E-2</c:v>
                </c:pt>
                <c:pt idx="1722">
                  <c:v>4.4761570000000014E-2</c:v>
                </c:pt>
                <c:pt idx="1723">
                  <c:v>4.796226000000002E-2</c:v>
                </c:pt>
                <c:pt idx="1724">
                  <c:v>3.3840769999999999E-2</c:v>
                </c:pt>
                <c:pt idx="1725">
                  <c:v>4.0032530000000011E-2</c:v>
                </c:pt>
                <c:pt idx="1726">
                  <c:v>3.9771070000000006E-2</c:v>
                </c:pt>
                <c:pt idx="1727">
                  <c:v>4.4539849999999992E-2</c:v>
                </c:pt>
                <c:pt idx="1728">
                  <c:v>3.7436630000000005E-2</c:v>
                </c:pt>
                <c:pt idx="1729">
                  <c:v>3.6127880000000001E-2</c:v>
                </c:pt>
                <c:pt idx="1730">
                  <c:v>4.0479870000000001E-2</c:v>
                </c:pt>
                <c:pt idx="1731">
                  <c:v>3.9554850000000009E-2</c:v>
                </c:pt>
                <c:pt idx="1732">
                  <c:v>3.6538780000000007E-2</c:v>
                </c:pt>
                <c:pt idx="1733">
                  <c:v>3.2593380000000005E-2</c:v>
                </c:pt>
                <c:pt idx="1734">
                  <c:v>4.9182770000000015E-2</c:v>
                </c:pt>
                <c:pt idx="1735">
                  <c:v>4.419565000000001E-2</c:v>
                </c:pt>
                <c:pt idx="1736">
                  <c:v>3.2461930000000007E-2</c:v>
                </c:pt>
                <c:pt idx="1737">
                  <c:v>4.7547800000000001E-2</c:v>
                </c:pt>
                <c:pt idx="1738">
                  <c:v>4.2469000000000007E-2</c:v>
                </c:pt>
                <c:pt idx="1739">
                  <c:v>4.0555799999999996E-2</c:v>
                </c:pt>
                <c:pt idx="1740">
                  <c:v>3.6932760000000009E-2</c:v>
                </c:pt>
                <c:pt idx="1741">
                  <c:v>3.350572000000001E-2</c:v>
                </c:pt>
                <c:pt idx="1742">
                  <c:v>4.1432020000000014E-2</c:v>
                </c:pt>
                <c:pt idx="1743">
                  <c:v>4.1233869999999992E-2</c:v>
                </c:pt>
                <c:pt idx="1744">
                  <c:v>4.414694000000001E-2</c:v>
                </c:pt>
                <c:pt idx="1745">
                  <c:v>4.6491500000000005E-2</c:v>
                </c:pt>
                <c:pt idx="1746">
                  <c:v>5.1693889999999999E-2</c:v>
                </c:pt>
                <c:pt idx="1747">
                  <c:v>3.8337780000000002E-2</c:v>
                </c:pt>
                <c:pt idx="1748">
                  <c:v>3.4073030000000004E-2</c:v>
                </c:pt>
                <c:pt idx="1749">
                  <c:v>3.9721390000000009E-2</c:v>
                </c:pt>
                <c:pt idx="1750">
                  <c:v>4.7950930000000017E-2</c:v>
                </c:pt>
                <c:pt idx="1751">
                  <c:v>4.985976000000001E-2</c:v>
                </c:pt>
                <c:pt idx="1752">
                  <c:v>3.7845330000000017E-2</c:v>
                </c:pt>
                <c:pt idx="1753">
                  <c:v>4.2409070000000007E-2</c:v>
                </c:pt>
                <c:pt idx="1754">
                  <c:v>4.5649299999999997E-2</c:v>
                </c:pt>
                <c:pt idx="1755">
                  <c:v>4.3764340000000006E-2</c:v>
                </c:pt>
                <c:pt idx="1756">
                  <c:v>4.6225530000000001E-2</c:v>
                </c:pt>
                <c:pt idx="1757">
                  <c:v>4.454998000000001E-2</c:v>
                </c:pt>
                <c:pt idx="1758">
                  <c:v>5.2880360000000008E-2</c:v>
                </c:pt>
                <c:pt idx="1759">
                  <c:v>4.569477000000001E-2</c:v>
                </c:pt>
                <c:pt idx="1760">
                  <c:v>3.7630170000000004E-2</c:v>
                </c:pt>
                <c:pt idx="1761">
                  <c:v>4.5427349999999998E-2</c:v>
                </c:pt>
                <c:pt idx="1762">
                  <c:v>4.5409320000000003E-2</c:v>
                </c:pt>
                <c:pt idx="1763">
                  <c:v>3.5551720000000002E-2</c:v>
                </c:pt>
                <c:pt idx="1764">
                  <c:v>4.1014330000000009E-2</c:v>
                </c:pt>
                <c:pt idx="1765">
                  <c:v>5.0355650000000009E-2</c:v>
                </c:pt>
                <c:pt idx="1766">
                  <c:v>4.9343560000000009E-2</c:v>
                </c:pt>
                <c:pt idx="1767">
                  <c:v>4.6415730000000009E-2</c:v>
                </c:pt>
                <c:pt idx="1768">
                  <c:v>4.0743690000000006E-2</c:v>
                </c:pt>
                <c:pt idx="1769">
                  <c:v>4.2707960000000017E-2</c:v>
                </c:pt>
                <c:pt idx="1770">
                  <c:v>5.0082930000000012E-2</c:v>
                </c:pt>
                <c:pt idx="1771">
                  <c:v>6.417709000000002E-2</c:v>
                </c:pt>
                <c:pt idx="1772">
                  <c:v>4.2655810000000002E-2</c:v>
                </c:pt>
                <c:pt idx="1773">
                  <c:v>4.7910200000000014E-2</c:v>
                </c:pt>
                <c:pt idx="1774">
                  <c:v>4.0272660000000009E-2</c:v>
                </c:pt>
                <c:pt idx="1775">
                  <c:v>4.3187920000000005E-2</c:v>
                </c:pt>
                <c:pt idx="1776">
                  <c:v>4.118291000000001E-2</c:v>
                </c:pt>
                <c:pt idx="1777">
                  <c:v>5.551385000000001E-2</c:v>
                </c:pt>
                <c:pt idx="1778">
                  <c:v>4.370431000000001E-2</c:v>
                </c:pt>
                <c:pt idx="1779">
                  <c:v>4.7771910000000008E-2</c:v>
                </c:pt>
                <c:pt idx="1780">
                  <c:v>4.1615569999999991E-2</c:v>
                </c:pt>
                <c:pt idx="1781">
                  <c:v>5.0116730000000012E-2</c:v>
                </c:pt>
                <c:pt idx="1782">
                  <c:v>5.8521839999999999E-2</c:v>
                </c:pt>
                <c:pt idx="1783">
                  <c:v>3.991838000000001E-2</c:v>
                </c:pt>
                <c:pt idx="1784">
                  <c:v>4.1985559999999991E-2</c:v>
                </c:pt>
                <c:pt idx="1785">
                  <c:v>4.6031830000000003E-2</c:v>
                </c:pt>
                <c:pt idx="1786">
                  <c:v>4.2497360000000005E-2</c:v>
                </c:pt>
                <c:pt idx="1787">
                  <c:v>4.3061280000000007E-2</c:v>
                </c:pt>
                <c:pt idx="1788">
                  <c:v>3.9035200000000006E-2</c:v>
                </c:pt>
                <c:pt idx="1789">
                  <c:v>5.2109549999999998E-2</c:v>
                </c:pt>
                <c:pt idx="1790">
                  <c:v>5.291885000000001E-2</c:v>
                </c:pt>
                <c:pt idx="1791">
                  <c:v>5.327436E-2</c:v>
                </c:pt>
                <c:pt idx="1792">
                  <c:v>4.9753430000000022E-2</c:v>
                </c:pt>
                <c:pt idx="1793">
                  <c:v>6.2738199999999994E-2</c:v>
                </c:pt>
                <c:pt idx="1794">
                  <c:v>6.4906100000000008E-2</c:v>
                </c:pt>
                <c:pt idx="1795">
                  <c:v>4.6275339999999991E-2</c:v>
                </c:pt>
                <c:pt idx="1796">
                  <c:v>5.2061810000000007E-2</c:v>
                </c:pt>
                <c:pt idx="1797">
                  <c:v>5.094549000000001E-2</c:v>
                </c:pt>
                <c:pt idx="1798">
                  <c:v>5.3290190000000008E-2</c:v>
                </c:pt>
                <c:pt idx="1799">
                  <c:v>4.5241799999999992E-2</c:v>
                </c:pt>
                <c:pt idx="1800">
                  <c:v>5.1118800000000006E-2</c:v>
                </c:pt>
                <c:pt idx="1801">
                  <c:v>5.1357740000000006E-2</c:v>
                </c:pt>
                <c:pt idx="1802">
                  <c:v>5.7696760000000014E-2</c:v>
                </c:pt>
                <c:pt idx="1803">
                  <c:v>5.3224580000000001E-2</c:v>
                </c:pt>
                <c:pt idx="1804">
                  <c:v>5.2906450000000015E-2</c:v>
                </c:pt>
                <c:pt idx="1805">
                  <c:v>5.3915150000000002E-2</c:v>
                </c:pt>
                <c:pt idx="1806">
                  <c:v>5.8769950000000008E-2</c:v>
                </c:pt>
                <c:pt idx="1807">
                  <c:v>5.2764870000000005E-2</c:v>
                </c:pt>
                <c:pt idx="1808">
                  <c:v>4.4586130000000015E-2</c:v>
                </c:pt>
                <c:pt idx="1809">
                  <c:v>6.5746020000000016E-2</c:v>
                </c:pt>
                <c:pt idx="1810">
                  <c:v>6.2628199999999995E-2</c:v>
                </c:pt>
                <c:pt idx="1811">
                  <c:v>5.2305380000000005E-2</c:v>
                </c:pt>
                <c:pt idx="1812">
                  <c:v>5.2996990000000022E-2</c:v>
                </c:pt>
                <c:pt idx="1813">
                  <c:v>6.1484770000000008E-2</c:v>
                </c:pt>
                <c:pt idx="1814">
                  <c:v>6.662034E-2</c:v>
                </c:pt>
                <c:pt idx="1815">
                  <c:v>6.0659520000000008E-2</c:v>
                </c:pt>
                <c:pt idx="1816">
                  <c:v>5.2284940000000009E-2</c:v>
                </c:pt>
                <c:pt idx="1817">
                  <c:v>6.397435999999998E-2</c:v>
                </c:pt>
                <c:pt idx="1818">
                  <c:v>5.8638650000000007E-2</c:v>
                </c:pt>
                <c:pt idx="1819">
                  <c:v>6.5185859999999998E-2</c:v>
                </c:pt>
                <c:pt idx="1820">
                  <c:v>6.0958190000000009E-2</c:v>
                </c:pt>
                <c:pt idx="1821">
                  <c:v>6.388058000000002E-2</c:v>
                </c:pt>
                <c:pt idx="1822">
                  <c:v>6.6250210000000004E-2</c:v>
                </c:pt>
                <c:pt idx="1823">
                  <c:v>5.7568610000000006E-2</c:v>
                </c:pt>
                <c:pt idx="1824">
                  <c:v>5.9420840000000009E-2</c:v>
                </c:pt>
                <c:pt idx="1825">
                  <c:v>6.2260270000000013E-2</c:v>
                </c:pt>
                <c:pt idx="1826">
                  <c:v>6.5339720000000018E-2</c:v>
                </c:pt>
                <c:pt idx="1827">
                  <c:v>6.967951E-2</c:v>
                </c:pt>
                <c:pt idx="1828">
                  <c:v>6.0950570000000009E-2</c:v>
                </c:pt>
                <c:pt idx="1829">
                  <c:v>6.7959610000000018E-2</c:v>
                </c:pt>
                <c:pt idx="1830">
                  <c:v>6.169986999999999E-2</c:v>
                </c:pt>
                <c:pt idx="1831">
                  <c:v>6.6273929999999995E-2</c:v>
                </c:pt>
                <c:pt idx="1832">
                  <c:v>6.2442440000000016E-2</c:v>
                </c:pt>
                <c:pt idx="1833">
                  <c:v>6.6883929999999994E-2</c:v>
                </c:pt>
                <c:pt idx="1834">
                  <c:v>6.9547990000000018E-2</c:v>
                </c:pt>
                <c:pt idx="1835">
                  <c:v>6.6634849999999995E-2</c:v>
                </c:pt>
                <c:pt idx="1836">
                  <c:v>6.7337000000000008E-2</c:v>
                </c:pt>
                <c:pt idx="1837">
                  <c:v>6.7355040000000019E-2</c:v>
                </c:pt>
                <c:pt idx="1838">
                  <c:v>7.3493430000000012E-2</c:v>
                </c:pt>
                <c:pt idx="1839">
                  <c:v>6.0058380000000008E-2</c:v>
                </c:pt>
                <c:pt idx="1840">
                  <c:v>6.8960490000000013E-2</c:v>
                </c:pt>
                <c:pt idx="1841">
                  <c:v>7.2539259999999994E-2</c:v>
                </c:pt>
                <c:pt idx="1842">
                  <c:v>6.7879220000000018E-2</c:v>
                </c:pt>
                <c:pt idx="1843">
                  <c:v>7.1970820000000019E-2</c:v>
                </c:pt>
                <c:pt idx="1844">
                  <c:v>6.7519140000000019E-2</c:v>
                </c:pt>
                <c:pt idx="1845">
                  <c:v>7.9301590000000033E-2</c:v>
                </c:pt>
                <c:pt idx="1846">
                  <c:v>6.6921560000000005E-2</c:v>
                </c:pt>
                <c:pt idx="1847">
                  <c:v>7.4959770000000009E-2</c:v>
                </c:pt>
                <c:pt idx="1848">
                  <c:v>6.8671689999999994E-2</c:v>
                </c:pt>
                <c:pt idx="1849">
                  <c:v>8.1461720000000001E-2</c:v>
                </c:pt>
                <c:pt idx="1850">
                  <c:v>8.6112670000000002E-2</c:v>
                </c:pt>
                <c:pt idx="1851">
                  <c:v>7.3484600000000011E-2</c:v>
                </c:pt>
                <c:pt idx="1852">
                  <c:v>7.4003100000000016E-2</c:v>
                </c:pt>
                <c:pt idx="1853">
                  <c:v>7.4567940000000013E-2</c:v>
                </c:pt>
                <c:pt idx="1854">
                  <c:v>8.2993410000000004E-2</c:v>
                </c:pt>
                <c:pt idx="1855">
                  <c:v>7.381622000000003E-2</c:v>
                </c:pt>
                <c:pt idx="1856">
                  <c:v>8.4106380000000036E-2</c:v>
                </c:pt>
                <c:pt idx="1857">
                  <c:v>7.7088320000000016E-2</c:v>
                </c:pt>
                <c:pt idx="1858">
                  <c:v>8.4464190000000022E-2</c:v>
                </c:pt>
                <c:pt idx="1859">
                  <c:v>8.2826930000000035E-2</c:v>
                </c:pt>
                <c:pt idx="1860">
                  <c:v>7.5963870000000017E-2</c:v>
                </c:pt>
                <c:pt idx="1861">
                  <c:v>8.1475400000000003E-2</c:v>
                </c:pt>
                <c:pt idx="1862">
                  <c:v>8.701165000000001E-2</c:v>
                </c:pt>
                <c:pt idx="1863">
                  <c:v>7.3516460000000033E-2</c:v>
                </c:pt>
                <c:pt idx="1864">
                  <c:v>8.1618950000000023E-2</c:v>
                </c:pt>
                <c:pt idx="1865">
                  <c:v>9.1820870000000068E-2</c:v>
                </c:pt>
                <c:pt idx="1866">
                  <c:v>9.3296050000000033E-2</c:v>
                </c:pt>
                <c:pt idx="1867">
                  <c:v>8.374060000000004E-2</c:v>
                </c:pt>
                <c:pt idx="1868">
                  <c:v>8.6174980000000026E-2</c:v>
                </c:pt>
                <c:pt idx="1869">
                  <c:v>8.858079000000002E-2</c:v>
                </c:pt>
                <c:pt idx="1870">
                  <c:v>9.2718960000000017E-2</c:v>
                </c:pt>
                <c:pt idx="1871">
                  <c:v>8.7218779999999996E-2</c:v>
                </c:pt>
                <c:pt idx="1872">
                  <c:v>8.9981170000000041E-2</c:v>
                </c:pt>
                <c:pt idx="1873">
                  <c:v>0.10598317000000002</c:v>
                </c:pt>
                <c:pt idx="1874">
                  <c:v>8.6989900000000023E-2</c:v>
                </c:pt>
                <c:pt idx="1875">
                  <c:v>8.4405430000000017E-2</c:v>
                </c:pt>
                <c:pt idx="1876">
                  <c:v>7.1574589999999993E-2</c:v>
                </c:pt>
                <c:pt idx="1877">
                  <c:v>8.8092710000000005E-2</c:v>
                </c:pt>
                <c:pt idx="1878">
                  <c:v>8.7090880000000023E-2</c:v>
                </c:pt>
                <c:pt idx="1879">
                  <c:v>8.4232070000000006E-2</c:v>
                </c:pt>
                <c:pt idx="1880">
                  <c:v>8.2846320000000015E-2</c:v>
                </c:pt>
                <c:pt idx="1881">
                  <c:v>9.2084930000000023E-2</c:v>
                </c:pt>
                <c:pt idx="1882">
                  <c:v>8.8757370000000044E-2</c:v>
                </c:pt>
                <c:pt idx="1883">
                  <c:v>8.7616050000000015E-2</c:v>
                </c:pt>
                <c:pt idx="1884">
                  <c:v>9.0724780000000019E-2</c:v>
                </c:pt>
                <c:pt idx="1885">
                  <c:v>9.8744170000000034E-2</c:v>
                </c:pt>
                <c:pt idx="1886">
                  <c:v>9.2144850000000014E-2</c:v>
                </c:pt>
                <c:pt idx="1887">
                  <c:v>9.0396710000000005E-2</c:v>
                </c:pt>
                <c:pt idx="1888">
                  <c:v>8.9779740000000011E-2</c:v>
                </c:pt>
                <c:pt idx="1889">
                  <c:v>9.4280010000000025E-2</c:v>
                </c:pt>
                <c:pt idx="1890">
                  <c:v>9.4625370000000042E-2</c:v>
                </c:pt>
                <c:pt idx="1891">
                  <c:v>8.8619210000000004E-2</c:v>
                </c:pt>
                <c:pt idx="1892">
                  <c:v>8.7693130000000022E-2</c:v>
                </c:pt>
                <c:pt idx="1893">
                  <c:v>9.2996040000000016E-2</c:v>
                </c:pt>
                <c:pt idx="1894">
                  <c:v>8.3175810000000017E-2</c:v>
                </c:pt>
                <c:pt idx="1895">
                  <c:v>7.9171329999999998E-2</c:v>
                </c:pt>
                <c:pt idx="1896">
                  <c:v>7.8913210000000011E-2</c:v>
                </c:pt>
                <c:pt idx="1897">
                  <c:v>7.8152450000000012E-2</c:v>
                </c:pt>
                <c:pt idx="1898">
                  <c:v>9.3050620000000028E-2</c:v>
                </c:pt>
                <c:pt idx="1899">
                  <c:v>8.9752560000000037E-2</c:v>
                </c:pt>
                <c:pt idx="1900">
                  <c:v>9.264058E-2</c:v>
                </c:pt>
                <c:pt idx="1901">
                  <c:v>0.10047637000000001</c:v>
                </c:pt>
                <c:pt idx="1902">
                  <c:v>0.10809800000000001</c:v>
                </c:pt>
                <c:pt idx="1903">
                  <c:v>9.7721720000000012E-2</c:v>
                </c:pt>
                <c:pt idx="1904">
                  <c:v>9.3163710000000025E-2</c:v>
                </c:pt>
                <c:pt idx="1905">
                  <c:v>9.3142210000000003E-2</c:v>
                </c:pt>
                <c:pt idx="1906">
                  <c:v>0.11228127000000003</c:v>
                </c:pt>
                <c:pt idx="1907">
                  <c:v>8.9520300000000039E-2</c:v>
                </c:pt>
                <c:pt idx="1908">
                  <c:v>8.9825090000000038E-2</c:v>
                </c:pt>
                <c:pt idx="1909">
                  <c:v>9.7819109999999987E-2</c:v>
                </c:pt>
                <c:pt idx="1910">
                  <c:v>9.932731000000003E-2</c:v>
                </c:pt>
                <c:pt idx="1911">
                  <c:v>8.3701030000000037E-2</c:v>
                </c:pt>
                <c:pt idx="1912">
                  <c:v>8.3739490000000028E-2</c:v>
                </c:pt>
                <c:pt idx="1913">
                  <c:v>8.9746760000000023E-2</c:v>
                </c:pt>
                <c:pt idx="1914">
                  <c:v>8.8026080000000034E-2</c:v>
                </c:pt>
                <c:pt idx="1915">
                  <c:v>0.10275189</c:v>
                </c:pt>
                <c:pt idx="1916">
                  <c:v>8.4969160000000016E-2</c:v>
                </c:pt>
                <c:pt idx="1917">
                  <c:v>0.10430518000000001</c:v>
                </c:pt>
                <c:pt idx="1918">
                  <c:v>9.0182729999999989E-2</c:v>
                </c:pt>
                <c:pt idx="1919">
                  <c:v>9.4916320000000026E-2</c:v>
                </c:pt>
                <c:pt idx="1920">
                  <c:v>9.6649440000000017E-2</c:v>
                </c:pt>
                <c:pt idx="1921">
                  <c:v>0.10912474000000004</c:v>
                </c:pt>
                <c:pt idx="1922">
                  <c:v>0.10001320000000001</c:v>
                </c:pt>
                <c:pt idx="1923">
                  <c:v>0.10272909000000001</c:v>
                </c:pt>
                <c:pt idx="1924">
                  <c:v>9.2379060000000027E-2</c:v>
                </c:pt>
                <c:pt idx="1925">
                  <c:v>9.3835030000000028E-2</c:v>
                </c:pt>
                <c:pt idx="1926">
                  <c:v>9.7511130000000001E-2</c:v>
                </c:pt>
                <c:pt idx="1927">
                  <c:v>9.7148880000000007E-2</c:v>
                </c:pt>
                <c:pt idx="1928">
                  <c:v>8.3793820000000033E-2</c:v>
                </c:pt>
                <c:pt idx="1929">
                  <c:v>0.10147838999999999</c:v>
                </c:pt>
                <c:pt idx="1930">
                  <c:v>9.419403000000004E-2</c:v>
                </c:pt>
                <c:pt idx="1931">
                  <c:v>9.1811820000000016E-2</c:v>
                </c:pt>
                <c:pt idx="1932">
                  <c:v>9.4251690000000041E-2</c:v>
                </c:pt>
                <c:pt idx="1933">
                  <c:v>9.7503070000000025E-2</c:v>
                </c:pt>
                <c:pt idx="1934">
                  <c:v>0.10618558000000002</c:v>
                </c:pt>
                <c:pt idx="1935">
                  <c:v>0.11855336000000001</c:v>
                </c:pt>
                <c:pt idx="1936">
                  <c:v>0.10477137000000002</c:v>
                </c:pt>
                <c:pt idx="1937">
                  <c:v>0.10938725000000002</c:v>
                </c:pt>
                <c:pt idx="1938">
                  <c:v>0.10337143999999998</c:v>
                </c:pt>
                <c:pt idx="1939">
                  <c:v>8.8000910000000016E-2</c:v>
                </c:pt>
                <c:pt idx="1940">
                  <c:v>9.2277009999999993E-2</c:v>
                </c:pt>
                <c:pt idx="1941">
                  <c:v>9.4156580000000017E-2</c:v>
                </c:pt>
                <c:pt idx="1942">
                  <c:v>0.11918115000000003</c:v>
                </c:pt>
                <c:pt idx="1943">
                  <c:v>8.4447040000000015E-2</c:v>
                </c:pt>
                <c:pt idx="1944">
                  <c:v>9.1310410000000009E-2</c:v>
                </c:pt>
                <c:pt idx="1945">
                  <c:v>9.2301259999999996E-2</c:v>
                </c:pt>
                <c:pt idx="1946">
                  <c:v>9.5888090000000009E-2</c:v>
                </c:pt>
                <c:pt idx="1947">
                  <c:v>9.1643940000000021E-2</c:v>
                </c:pt>
                <c:pt idx="1948">
                  <c:v>9.9796490000000043E-2</c:v>
                </c:pt>
                <c:pt idx="1949">
                  <c:v>9.6887110000000026E-2</c:v>
                </c:pt>
                <c:pt idx="1950">
                  <c:v>0.10250374000000002</c:v>
                </c:pt>
                <c:pt idx="1951">
                  <c:v>0.10359587000000003</c:v>
                </c:pt>
                <c:pt idx="1952">
                  <c:v>0.10527488000000002</c:v>
                </c:pt>
                <c:pt idx="1953">
                  <c:v>0.10535890999999999</c:v>
                </c:pt>
                <c:pt idx="1954">
                  <c:v>0.12122967000000003</c:v>
                </c:pt>
                <c:pt idx="1955">
                  <c:v>9.6933070000000024E-2</c:v>
                </c:pt>
                <c:pt idx="1956">
                  <c:v>9.2627230000000005E-2</c:v>
                </c:pt>
                <c:pt idx="1957">
                  <c:v>9.1133340000000021E-2</c:v>
                </c:pt>
                <c:pt idx="1958">
                  <c:v>9.4714440000000039E-2</c:v>
                </c:pt>
                <c:pt idx="1959">
                  <c:v>8.8365660000000054E-2</c:v>
                </c:pt>
                <c:pt idx="1960">
                  <c:v>9.0909480000000015E-2</c:v>
                </c:pt>
                <c:pt idx="1961">
                  <c:v>0.10115006</c:v>
                </c:pt>
                <c:pt idx="1962">
                  <c:v>9.7822770000000003E-2</c:v>
                </c:pt>
                <c:pt idx="1963">
                  <c:v>8.8739560000000037E-2</c:v>
                </c:pt>
                <c:pt idx="1964">
                  <c:v>9.4038580000000038E-2</c:v>
                </c:pt>
                <c:pt idx="1965">
                  <c:v>8.8611670000000017E-2</c:v>
                </c:pt>
                <c:pt idx="1966">
                  <c:v>9.7343049999999987E-2</c:v>
                </c:pt>
                <c:pt idx="1967">
                  <c:v>0.10606377000000003</c:v>
                </c:pt>
                <c:pt idx="1968">
                  <c:v>9.5991930000000017E-2</c:v>
                </c:pt>
                <c:pt idx="1969">
                  <c:v>0.10103262000000002</c:v>
                </c:pt>
                <c:pt idx="1970">
                  <c:v>0.10115047000000002</c:v>
                </c:pt>
                <c:pt idx="1971">
                  <c:v>9.0027490000000029E-2</c:v>
                </c:pt>
                <c:pt idx="1972">
                  <c:v>8.3344180000000004E-2</c:v>
                </c:pt>
                <c:pt idx="1973">
                  <c:v>9.3663220000000019E-2</c:v>
                </c:pt>
                <c:pt idx="1974">
                  <c:v>9.7065270000000037E-2</c:v>
                </c:pt>
                <c:pt idx="1975">
                  <c:v>8.2155140000000029E-2</c:v>
                </c:pt>
                <c:pt idx="1976">
                  <c:v>8.6089070000000004E-2</c:v>
                </c:pt>
                <c:pt idx="1977">
                  <c:v>9.3055980000000052E-2</c:v>
                </c:pt>
                <c:pt idx="1978">
                  <c:v>0.1003141</c:v>
                </c:pt>
                <c:pt idx="1979">
                  <c:v>9.3481730000000027E-2</c:v>
                </c:pt>
                <c:pt idx="1980">
                  <c:v>9.0762360000000028E-2</c:v>
                </c:pt>
                <c:pt idx="1981">
                  <c:v>9.5477350000000016E-2</c:v>
                </c:pt>
                <c:pt idx="1982">
                  <c:v>8.8572400000000037E-2</c:v>
                </c:pt>
                <c:pt idx="1983">
                  <c:v>8.6164180000000007E-2</c:v>
                </c:pt>
                <c:pt idx="1984">
                  <c:v>0.10351978000000002</c:v>
                </c:pt>
                <c:pt idx="1985">
                  <c:v>0.10690273000000002</c:v>
                </c:pt>
                <c:pt idx="1986">
                  <c:v>9.5475350000000014E-2</c:v>
                </c:pt>
                <c:pt idx="1987">
                  <c:v>8.4782940000000015E-2</c:v>
                </c:pt>
                <c:pt idx="1988">
                  <c:v>9.2391179999999989E-2</c:v>
                </c:pt>
                <c:pt idx="1989">
                  <c:v>9.3975320000000043E-2</c:v>
                </c:pt>
                <c:pt idx="1990">
                  <c:v>9.0062650000000022E-2</c:v>
                </c:pt>
                <c:pt idx="1991">
                  <c:v>8.9361980000000021E-2</c:v>
                </c:pt>
                <c:pt idx="1992">
                  <c:v>7.9669680000000034E-2</c:v>
                </c:pt>
                <c:pt idx="1993">
                  <c:v>9.2780189999999998E-2</c:v>
                </c:pt>
                <c:pt idx="1994">
                  <c:v>8.9907330000000035E-2</c:v>
                </c:pt>
                <c:pt idx="1995">
                  <c:v>9.4966150000000055E-2</c:v>
                </c:pt>
                <c:pt idx="1996">
                  <c:v>8.3254400000000034E-2</c:v>
                </c:pt>
                <c:pt idx="1997">
                  <c:v>7.9979809999999998E-2</c:v>
                </c:pt>
                <c:pt idx="1998">
                  <c:v>8.7763660000000007E-2</c:v>
                </c:pt>
                <c:pt idx="1999">
                  <c:v>7.7652520000000017E-2</c:v>
                </c:pt>
                <c:pt idx="2000">
                  <c:v>8.2731090000000021E-2</c:v>
                </c:pt>
                <c:pt idx="2001">
                  <c:v>9.2558640000000025E-2</c:v>
                </c:pt>
                <c:pt idx="2002">
                  <c:v>9.3302530000000022E-2</c:v>
                </c:pt>
                <c:pt idx="2003">
                  <c:v>8.6713080000000012E-2</c:v>
                </c:pt>
                <c:pt idx="2004">
                  <c:v>8.4789860000000022E-2</c:v>
                </c:pt>
                <c:pt idx="2005">
                  <c:v>8.1758180000000014E-2</c:v>
                </c:pt>
                <c:pt idx="2006">
                  <c:v>9.1009970000000037E-2</c:v>
                </c:pt>
                <c:pt idx="2007">
                  <c:v>7.4796560000000012E-2</c:v>
                </c:pt>
                <c:pt idx="2008">
                  <c:v>8.2618590000000006E-2</c:v>
                </c:pt>
                <c:pt idx="2009">
                  <c:v>9.4506570000000054E-2</c:v>
                </c:pt>
                <c:pt idx="2010">
                  <c:v>8.9986410000000003E-2</c:v>
                </c:pt>
                <c:pt idx="2011">
                  <c:v>7.598429000000001E-2</c:v>
                </c:pt>
                <c:pt idx="2012">
                  <c:v>8.3048780000000003E-2</c:v>
                </c:pt>
                <c:pt idx="2013">
                  <c:v>8.773773E-2</c:v>
                </c:pt>
                <c:pt idx="2014">
                  <c:v>9.2852050000000019E-2</c:v>
                </c:pt>
                <c:pt idx="2015">
                  <c:v>7.5297260000000019E-2</c:v>
                </c:pt>
                <c:pt idx="2016">
                  <c:v>9.1795480000000054E-2</c:v>
                </c:pt>
                <c:pt idx="2017">
                  <c:v>9.8835500000000034E-2</c:v>
                </c:pt>
                <c:pt idx="2018">
                  <c:v>9.0881100000000006E-2</c:v>
                </c:pt>
                <c:pt idx="2019">
                  <c:v>7.8230160000000021E-2</c:v>
                </c:pt>
                <c:pt idx="2020">
                  <c:v>9.8290790000000017E-2</c:v>
                </c:pt>
                <c:pt idx="2021">
                  <c:v>8.9694110000000049E-2</c:v>
                </c:pt>
                <c:pt idx="2022">
                  <c:v>8.3342670000000021E-2</c:v>
                </c:pt>
                <c:pt idx="2023">
                  <c:v>9.2780950000000001E-2</c:v>
                </c:pt>
                <c:pt idx="2024">
                  <c:v>9.7180530000000001E-2</c:v>
                </c:pt>
                <c:pt idx="2025">
                  <c:v>9.1945850000000037E-2</c:v>
                </c:pt>
                <c:pt idx="2026">
                  <c:v>8.0249390000000018E-2</c:v>
                </c:pt>
                <c:pt idx="2027">
                  <c:v>7.8258289999999994E-2</c:v>
                </c:pt>
                <c:pt idx="2028">
                  <c:v>8.4639600000000037E-2</c:v>
                </c:pt>
                <c:pt idx="2029">
                  <c:v>7.2556170000000017E-2</c:v>
                </c:pt>
                <c:pt idx="2030">
                  <c:v>7.2032670000000007E-2</c:v>
                </c:pt>
                <c:pt idx="2031">
                  <c:v>7.717967000000002E-2</c:v>
                </c:pt>
                <c:pt idx="2032">
                  <c:v>8.3672010000000019E-2</c:v>
                </c:pt>
                <c:pt idx="2033">
                  <c:v>9.7631360000000028E-2</c:v>
                </c:pt>
                <c:pt idx="2034">
                  <c:v>8.0305260000000017E-2</c:v>
                </c:pt>
                <c:pt idx="2035">
                  <c:v>8.5646380000000036E-2</c:v>
                </c:pt>
                <c:pt idx="2036">
                  <c:v>9.9673510000000007E-2</c:v>
                </c:pt>
                <c:pt idx="2037">
                  <c:v>0.10055215000000002</c:v>
                </c:pt>
                <c:pt idx="2038">
                  <c:v>8.6862260000000011E-2</c:v>
                </c:pt>
                <c:pt idx="2039">
                  <c:v>9.075665000000005E-2</c:v>
                </c:pt>
                <c:pt idx="2040">
                  <c:v>9.779557000000004E-2</c:v>
                </c:pt>
                <c:pt idx="2041">
                  <c:v>0.10506675000000003</c:v>
                </c:pt>
                <c:pt idx="2042">
                  <c:v>9.9169320000000033E-2</c:v>
                </c:pt>
                <c:pt idx="2043">
                  <c:v>9.376438000000005E-2</c:v>
                </c:pt>
                <c:pt idx="2044">
                  <c:v>0.10573848000000001</c:v>
                </c:pt>
                <c:pt idx="2045">
                  <c:v>9.4293110000000041E-2</c:v>
                </c:pt>
                <c:pt idx="2046">
                  <c:v>9.3286060000000018E-2</c:v>
                </c:pt>
                <c:pt idx="2047">
                  <c:v>8.7451790000000001E-2</c:v>
                </c:pt>
                <c:pt idx="2048">
                  <c:v>8.8507610000000014E-2</c:v>
                </c:pt>
                <c:pt idx="2049">
                  <c:v>9.2061240000000003E-2</c:v>
                </c:pt>
                <c:pt idx="2050">
                  <c:v>8.8547400000000054E-2</c:v>
                </c:pt>
                <c:pt idx="2051">
                  <c:v>8.6534810000000031E-2</c:v>
                </c:pt>
                <c:pt idx="2052">
                  <c:v>9.3288620000000003E-2</c:v>
                </c:pt>
                <c:pt idx="2053">
                  <c:v>0.10305159</c:v>
                </c:pt>
                <c:pt idx="2054">
                  <c:v>9.5598140000000026E-2</c:v>
                </c:pt>
                <c:pt idx="2055">
                  <c:v>8.7327280000000021E-2</c:v>
                </c:pt>
                <c:pt idx="2056">
                  <c:v>9.544801E-2</c:v>
                </c:pt>
                <c:pt idx="2057">
                  <c:v>8.6205580000000004E-2</c:v>
                </c:pt>
                <c:pt idx="2058">
                  <c:v>9.3730660000000035E-2</c:v>
                </c:pt>
                <c:pt idx="2059">
                  <c:v>9.1258110000000003E-2</c:v>
                </c:pt>
                <c:pt idx="2060">
                  <c:v>8.843932000000003E-2</c:v>
                </c:pt>
                <c:pt idx="2061">
                  <c:v>0.10127580999999999</c:v>
                </c:pt>
                <c:pt idx="2062">
                  <c:v>9.6800260000000041E-2</c:v>
                </c:pt>
                <c:pt idx="2063">
                  <c:v>8.8686890000000032E-2</c:v>
                </c:pt>
                <c:pt idx="2064">
                  <c:v>9.8409050000000026E-2</c:v>
                </c:pt>
                <c:pt idx="2065">
                  <c:v>0.10842382000000002</c:v>
                </c:pt>
                <c:pt idx="2066">
                  <c:v>9.4141860000000022E-2</c:v>
                </c:pt>
                <c:pt idx="2067">
                  <c:v>8.4837950000000037E-2</c:v>
                </c:pt>
                <c:pt idx="2068">
                  <c:v>9.4788020000000014E-2</c:v>
                </c:pt>
                <c:pt idx="2069">
                  <c:v>9.4287420000000011E-2</c:v>
                </c:pt>
                <c:pt idx="2070">
                  <c:v>8.9939720000000015E-2</c:v>
                </c:pt>
                <c:pt idx="2071">
                  <c:v>8.4386160000000016E-2</c:v>
                </c:pt>
                <c:pt idx="2072">
                  <c:v>0.10653095000000001</c:v>
                </c:pt>
                <c:pt idx="2073">
                  <c:v>0.10665515000000002</c:v>
                </c:pt>
                <c:pt idx="2074">
                  <c:v>0.11239169000000002</c:v>
                </c:pt>
                <c:pt idx="2075">
                  <c:v>8.6629580000000025E-2</c:v>
                </c:pt>
                <c:pt idx="2076">
                  <c:v>9.0951480000000015E-2</c:v>
                </c:pt>
                <c:pt idx="2077">
                  <c:v>8.7447320000000009E-2</c:v>
                </c:pt>
                <c:pt idx="2078">
                  <c:v>8.6685240000000011E-2</c:v>
                </c:pt>
                <c:pt idx="2079">
                  <c:v>8.5186620000000005E-2</c:v>
                </c:pt>
                <c:pt idx="2080">
                  <c:v>8.6346560000000017E-2</c:v>
                </c:pt>
                <c:pt idx="2081">
                  <c:v>9.222872E-2</c:v>
                </c:pt>
                <c:pt idx="2082">
                  <c:v>9.2129000000000016E-2</c:v>
                </c:pt>
                <c:pt idx="2083">
                  <c:v>8.413950000000002E-2</c:v>
                </c:pt>
                <c:pt idx="2084">
                  <c:v>8.982660000000002E-2</c:v>
                </c:pt>
                <c:pt idx="2085">
                  <c:v>9.4102320000000031E-2</c:v>
                </c:pt>
                <c:pt idx="2086">
                  <c:v>8.2712060000000004E-2</c:v>
                </c:pt>
                <c:pt idx="2087">
                  <c:v>8.2637460000000024E-2</c:v>
                </c:pt>
                <c:pt idx="2088">
                  <c:v>9.2472900000000011E-2</c:v>
                </c:pt>
                <c:pt idx="2089">
                  <c:v>9.6969420000000014E-2</c:v>
                </c:pt>
                <c:pt idx="2090">
                  <c:v>8.5158950000000039E-2</c:v>
                </c:pt>
                <c:pt idx="2091">
                  <c:v>8.2115550000000023E-2</c:v>
                </c:pt>
                <c:pt idx="2092">
                  <c:v>9.0177010000000002E-2</c:v>
                </c:pt>
                <c:pt idx="2093">
                  <c:v>9.3296580000000018E-2</c:v>
                </c:pt>
                <c:pt idx="2094">
                  <c:v>0.10514504000000002</c:v>
                </c:pt>
                <c:pt idx="2095">
                  <c:v>9.6184880000000014E-2</c:v>
                </c:pt>
                <c:pt idx="2096">
                  <c:v>9.9808200000000014E-2</c:v>
                </c:pt>
                <c:pt idx="2097">
                  <c:v>0.10084559999999998</c:v>
                </c:pt>
                <c:pt idx="2098">
                  <c:v>9.0623470000000039E-2</c:v>
                </c:pt>
                <c:pt idx="2099">
                  <c:v>0.10033768999999998</c:v>
                </c:pt>
                <c:pt idx="2100">
                  <c:v>9.5535040000000043E-2</c:v>
                </c:pt>
                <c:pt idx="2101">
                  <c:v>0.10859085000000002</c:v>
                </c:pt>
                <c:pt idx="2102">
                  <c:v>9.3316560000000021E-2</c:v>
                </c:pt>
                <c:pt idx="2103">
                  <c:v>8.778248000000001E-2</c:v>
                </c:pt>
                <c:pt idx="2104">
                  <c:v>9.5767320000000031E-2</c:v>
                </c:pt>
                <c:pt idx="2105">
                  <c:v>0.10176873000000002</c:v>
                </c:pt>
                <c:pt idx="2106">
                  <c:v>0.10032938</c:v>
                </c:pt>
                <c:pt idx="2107">
                  <c:v>9.6818690000000027E-2</c:v>
                </c:pt>
                <c:pt idx="2108">
                  <c:v>0.10396709</c:v>
                </c:pt>
                <c:pt idx="2109">
                  <c:v>0.10487512000000002</c:v>
                </c:pt>
                <c:pt idx="2110">
                  <c:v>0.10026990000000001</c:v>
                </c:pt>
                <c:pt idx="2111">
                  <c:v>0.10532893</c:v>
                </c:pt>
                <c:pt idx="2112">
                  <c:v>0.10736300999999999</c:v>
                </c:pt>
                <c:pt idx="2113">
                  <c:v>0.11375457000000003</c:v>
                </c:pt>
                <c:pt idx="2114">
                  <c:v>0.11005639</c:v>
                </c:pt>
                <c:pt idx="2115">
                  <c:v>0.11034937</c:v>
                </c:pt>
                <c:pt idx="2116">
                  <c:v>9.5413460000000005E-2</c:v>
                </c:pt>
                <c:pt idx="2117">
                  <c:v>0.10682530000000001</c:v>
                </c:pt>
                <c:pt idx="2118">
                  <c:v>0.10124333000000002</c:v>
                </c:pt>
                <c:pt idx="2119">
                  <c:v>0.11280532000000001</c:v>
                </c:pt>
                <c:pt idx="2120">
                  <c:v>0.10954650000000002</c:v>
                </c:pt>
                <c:pt idx="2121">
                  <c:v>0.10486611999999999</c:v>
                </c:pt>
                <c:pt idx="2122">
                  <c:v>0.11272230000000003</c:v>
                </c:pt>
                <c:pt idx="2123">
                  <c:v>9.9497180000000005E-2</c:v>
                </c:pt>
                <c:pt idx="2124">
                  <c:v>0.11341979000000002</c:v>
                </c:pt>
                <c:pt idx="2125">
                  <c:v>0.11747662000000003</c:v>
                </c:pt>
                <c:pt idx="2126">
                  <c:v>9.1313810000000009E-2</c:v>
                </c:pt>
                <c:pt idx="2127">
                  <c:v>9.5998980000000039E-2</c:v>
                </c:pt>
                <c:pt idx="2128">
                  <c:v>0.10316804000000002</c:v>
                </c:pt>
                <c:pt idx="2129">
                  <c:v>0.11083535000000001</c:v>
                </c:pt>
                <c:pt idx="2130">
                  <c:v>0.11059156000000003</c:v>
                </c:pt>
                <c:pt idx="2131">
                  <c:v>0.10341325000000001</c:v>
                </c:pt>
                <c:pt idx="2132">
                  <c:v>0.12744715000000004</c:v>
                </c:pt>
                <c:pt idx="2133">
                  <c:v>0.12621103000000003</c:v>
                </c:pt>
                <c:pt idx="2134">
                  <c:v>0.11835706999999998</c:v>
                </c:pt>
                <c:pt idx="2135">
                  <c:v>0.10493613000000002</c:v>
                </c:pt>
                <c:pt idx="2136">
                  <c:v>0.11881483000000001</c:v>
                </c:pt>
                <c:pt idx="2137">
                  <c:v>0.11691526000000001</c:v>
                </c:pt>
                <c:pt idx="2138">
                  <c:v>0.10608959</c:v>
                </c:pt>
                <c:pt idx="2139">
                  <c:v>0.11575350000000002</c:v>
                </c:pt>
                <c:pt idx="2140">
                  <c:v>0.11519971000000002</c:v>
                </c:pt>
                <c:pt idx="2141">
                  <c:v>0.12598351999999996</c:v>
                </c:pt>
                <c:pt idx="2142">
                  <c:v>0.11395002999999999</c:v>
                </c:pt>
                <c:pt idx="2143">
                  <c:v>0.11622219000000003</c:v>
                </c:pt>
                <c:pt idx="2144">
                  <c:v>0.12481178000000001</c:v>
                </c:pt>
                <c:pt idx="2145">
                  <c:v>0.11705561000000002</c:v>
                </c:pt>
                <c:pt idx="2146">
                  <c:v>0.10770833</c:v>
                </c:pt>
                <c:pt idx="2147">
                  <c:v>0.11007243999999999</c:v>
                </c:pt>
                <c:pt idx="2148">
                  <c:v>0.12364371000000002</c:v>
                </c:pt>
                <c:pt idx="2149">
                  <c:v>0.12765343000000001</c:v>
                </c:pt>
                <c:pt idx="2150">
                  <c:v>0.11177179000000002</c:v>
                </c:pt>
                <c:pt idx="2151">
                  <c:v>0.10953903000000001</c:v>
                </c:pt>
                <c:pt idx="2152">
                  <c:v>0.11542649000000003</c:v>
                </c:pt>
                <c:pt idx="2153">
                  <c:v>0.12285994</c:v>
                </c:pt>
                <c:pt idx="2154">
                  <c:v>0.11852046000000001</c:v>
                </c:pt>
                <c:pt idx="2155">
                  <c:v>0.11210802000000002</c:v>
                </c:pt>
                <c:pt idx="2156">
                  <c:v>0.1104593</c:v>
                </c:pt>
                <c:pt idx="2157">
                  <c:v>0.11545360000000002</c:v>
                </c:pt>
                <c:pt idx="2158">
                  <c:v>9.5353180000000023E-2</c:v>
                </c:pt>
                <c:pt idx="2159">
                  <c:v>9.9134440000000032E-2</c:v>
                </c:pt>
                <c:pt idx="2160">
                  <c:v>0.11307037000000002</c:v>
                </c:pt>
                <c:pt idx="2161">
                  <c:v>0.11283451000000001</c:v>
                </c:pt>
                <c:pt idx="2162">
                  <c:v>0.11705097000000002</c:v>
                </c:pt>
                <c:pt idx="2163">
                  <c:v>0.10009458000000002</c:v>
                </c:pt>
                <c:pt idx="2164">
                  <c:v>0.10841254000000002</c:v>
                </c:pt>
                <c:pt idx="2165">
                  <c:v>9.7721580000000016E-2</c:v>
                </c:pt>
                <c:pt idx="2166">
                  <c:v>0.10063923000000001</c:v>
                </c:pt>
                <c:pt idx="2167">
                  <c:v>0.10261126000000001</c:v>
                </c:pt>
                <c:pt idx="2168">
                  <c:v>0.10485546</c:v>
                </c:pt>
                <c:pt idx="2169">
                  <c:v>0.10570899</c:v>
                </c:pt>
                <c:pt idx="2170">
                  <c:v>0.10344703</c:v>
                </c:pt>
                <c:pt idx="2171">
                  <c:v>0.10443407000000002</c:v>
                </c:pt>
                <c:pt idx="2172">
                  <c:v>0.10809104000000003</c:v>
                </c:pt>
                <c:pt idx="2173">
                  <c:v>0.10900580999999999</c:v>
                </c:pt>
                <c:pt idx="2174">
                  <c:v>0.10519165000000003</c:v>
                </c:pt>
                <c:pt idx="2175">
                  <c:v>9.7393190000000004E-2</c:v>
                </c:pt>
                <c:pt idx="2176">
                  <c:v>0.10438335</c:v>
                </c:pt>
                <c:pt idx="2177">
                  <c:v>9.4559370000000045E-2</c:v>
                </c:pt>
                <c:pt idx="2178">
                  <c:v>0.10331673000000001</c:v>
                </c:pt>
                <c:pt idx="2179">
                  <c:v>0.10168062000000001</c:v>
                </c:pt>
                <c:pt idx="2180">
                  <c:v>0.10045467000000001</c:v>
                </c:pt>
                <c:pt idx="2181">
                  <c:v>0.10246296000000002</c:v>
                </c:pt>
                <c:pt idx="2182">
                  <c:v>0.11026236000000002</c:v>
                </c:pt>
                <c:pt idx="2183">
                  <c:v>0.10494245000000002</c:v>
                </c:pt>
                <c:pt idx="2184">
                  <c:v>0.10342990000000002</c:v>
                </c:pt>
                <c:pt idx="2185">
                  <c:v>0.10899782000000001</c:v>
                </c:pt>
                <c:pt idx="2186">
                  <c:v>0.10996818000000001</c:v>
                </c:pt>
                <c:pt idx="2187">
                  <c:v>0.11253133999999999</c:v>
                </c:pt>
                <c:pt idx="2188">
                  <c:v>0.11868703999999999</c:v>
                </c:pt>
                <c:pt idx="2189">
                  <c:v>0.11797264000000003</c:v>
                </c:pt>
                <c:pt idx="2190">
                  <c:v>0.11394878000000001</c:v>
                </c:pt>
                <c:pt idx="2191">
                  <c:v>0.10503081</c:v>
                </c:pt>
                <c:pt idx="2192">
                  <c:v>0.12121393000000001</c:v>
                </c:pt>
                <c:pt idx="2193">
                  <c:v>0.11767811000000002</c:v>
                </c:pt>
                <c:pt idx="2194">
                  <c:v>0.10945188</c:v>
                </c:pt>
                <c:pt idx="2195">
                  <c:v>0.11468129000000003</c:v>
                </c:pt>
                <c:pt idx="2196">
                  <c:v>0.10516433000000001</c:v>
                </c:pt>
                <c:pt idx="2197">
                  <c:v>0.10939633000000001</c:v>
                </c:pt>
                <c:pt idx="2198">
                  <c:v>0.10020885</c:v>
                </c:pt>
                <c:pt idx="2199">
                  <c:v>9.5437970000000039E-2</c:v>
                </c:pt>
                <c:pt idx="2200">
                  <c:v>0.10726575000000005</c:v>
                </c:pt>
                <c:pt idx="2201">
                  <c:v>0.10058713</c:v>
                </c:pt>
                <c:pt idx="2202">
                  <c:v>0.10080887999999999</c:v>
                </c:pt>
                <c:pt idx="2203">
                  <c:v>9.7000350000000055E-2</c:v>
                </c:pt>
                <c:pt idx="2204">
                  <c:v>0.10316634000000002</c:v>
                </c:pt>
                <c:pt idx="2205">
                  <c:v>0.10344241</c:v>
                </c:pt>
                <c:pt idx="2206">
                  <c:v>9.5510450000000038E-2</c:v>
                </c:pt>
                <c:pt idx="2207">
                  <c:v>8.9925700000000039E-2</c:v>
                </c:pt>
                <c:pt idx="2208">
                  <c:v>0.10778751</c:v>
                </c:pt>
                <c:pt idx="2209">
                  <c:v>0.11005312000000002</c:v>
                </c:pt>
                <c:pt idx="2210">
                  <c:v>9.9471870000000018E-2</c:v>
                </c:pt>
                <c:pt idx="2211">
                  <c:v>9.1537940000000026E-2</c:v>
                </c:pt>
                <c:pt idx="2212">
                  <c:v>9.9286170000000007E-2</c:v>
                </c:pt>
                <c:pt idx="2213">
                  <c:v>9.3648300000000032E-2</c:v>
                </c:pt>
                <c:pt idx="2214">
                  <c:v>9.6540780000000007E-2</c:v>
                </c:pt>
                <c:pt idx="2215">
                  <c:v>9.0324080000000015E-2</c:v>
                </c:pt>
                <c:pt idx="2216">
                  <c:v>9.1335030000000025E-2</c:v>
                </c:pt>
                <c:pt idx="2217">
                  <c:v>9.2255460000000025E-2</c:v>
                </c:pt>
                <c:pt idx="2218">
                  <c:v>8.6268480000000022E-2</c:v>
                </c:pt>
                <c:pt idx="2219">
                  <c:v>9.4718000000000038E-2</c:v>
                </c:pt>
                <c:pt idx="2220">
                  <c:v>9.1346470000000041E-2</c:v>
                </c:pt>
                <c:pt idx="2221">
                  <c:v>9.9802670000000038E-2</c:v>
                </c:pt>
                <c:pt idx="2222">
                  <c:v>8.9825820000000042E-2</c:v>
                </c:pt>
                <c:pt idx="2223">
                  <c:v>8.5324530000000037E-2</c:v>
                </c:pt>
                <c:pt idx="2224">
                  <c:v>9.575737000000005E-2</c:v>
                </c:pt>
                <c:pt idx="2225">
                  <c:v>9.5756210000000036E-2</c:v>
                </c:pt>
                <c:pt idx="2226">
                  <c:v>8.9358460000000028E-2</c:v>
                </c:pt>
                <c:pt idx="2227">
                  <c:v>0.1003131</c:v>
                </c:pt>
                <c:pt idx="2228">
                  <c:v>9.6348200000000009E-2</c:v>
                </c:pt>
                <c:pt idx="2229">
                  <c:v>9.0975160000000041E-2</c:v>
                </c:pt>
                <c:pt idx="2230">
                  <c:v>7.9929660000000013E-2</c:v>
                </c:pt>
                <c:pt idx="2231">
                  <c:v>8.5797630000000014E-2</c:v>
                </c:pt>
                <c:pt idx="2232">
                  <c:v>8.6609400000000017E-2</c:v>
                </c:pt>
                <c:pt idx="2233">
                  <c:v>9.5948600000000023E-2</c:v>
                </c:pt>
                <c:pt idx="2234">
                  <c:v>7.5810800000000012E-2</c:v>
                </c:pt>
                <c:pt idx="2235">
                  <c:v>7.600895000000002E-2</c:v>
                </c:pt>
                <c:pt idx="2236">
                  <c:v>8.6979750000000008E-2</c:v>
                </c:pt>
                <c:pt idx="2237">
                  <c:v>7.8642630000000033E-2</c:v>
                </c:pt>
                <c:pt idx="2238">
                  <c:v>8.1265580000000004E-2</c:v>
                </c:pt>
                <c:pt idx="2239">
                  <c:v>7.4906470000000031E-2</c:v>
                </c:pt>
                <c:pt idx="2240">
                  <c:v>7.5060310000000019E-2</c:v>
                </c:pt>
                <c:pt idx="2241">
                  <c:v>7.4727400000000013E-2</c:v>
                </c:pt>
                <c:pt idx="2242">
                  <c:v>8.1641550000000021E-2</c:v>
                </c:pt>
                <c:pt idx="2243">
                  <c:v>7.0684440000000015E-2</c:v>
                </c:pt>
                <c:pt idx="2244">
                  <c:v>8.6446390000000012E-2</c:v>
                </c:pt>
                <c:pt idx="2245">
                  <c:v>8.0951030000000035E-2</c:v>
                </c:pt>
                <c:pt idx="2246">
                  <c:v>6.7919730000000011E-2</c:v>
                </c:pt>
                <c:pt idx="2247">
                  <c:v>7.3720720000000017E-2</c:v>
                </c:pt>
                <c:pt idx="2248">
                  <c:v>6.7027749999999997E-2</c:v>
                </c:pt>
                <c:pt idx="2249">
                  <c:v>7.5773630000000022E-2</c:v>
                </c:pt>
                <c:pt idx="2250">
                  <c:v>7.5222420000000012E-2</c:v>
                </c:pt>
                <c:pt idx="2251">
                  <c:v>6.9838890000000015E-2</c:v>
                </c:pt>
                <c:pt idx="2252">
                  <c:v>7.1407920000000014E-2</c:v>
                </c:pt>
                <c:pt idx="2253">
                  <c:v>7.5958190000000009E-2</c:v>
                </c:pt>
                <c:pt idx="2254">
                  <c:v>6.5159679999999998E-2</c:v>
                </c:pt>
                <c:pt idx="2255">
                  <c:v>7.515309000000002E-2</c:v>
                </c:pt>
                <c:pt idx="2256">
                  <c:v>7.8083140000000009E-2</c:v>
                </c:pt>
                <c:pt idx="2257">
                  <c:v>7.7528400000000011E-2</c:v>
                </c:pt>
                <c:pt idx="2258">
                  <c:v>7.4264440000000015E-2</c:v>
                </c:pt>
                <c:pt idx="2259">
                  <c:v>6.4638760000000017E-2</c:v>
                </c:pt>
                <c:pt idx="2260">
                  <c:v>6.7077460000000019E-2</c:v>
                </c:pt>
                <c:pt idx="2261">
                  <c:v>7.0669830000000003E-2</c:v>
                </c:pt>
                <c:pt idx="2262">
                  <c:v>6.328801000000002E-2</c:v>
                </c:pt>
                <c:pt idx="2263">
                  <c:v>6.7532500000000023E-2</c:v>
                </c:pt>
                <c:pt idx="2264">
                  <c:v>6.9711020000000012E-2</c:v>
                </c:pt>
                <c:pt idx="2265">
                  <c:v>6.1263959999999999E-2</c:v>
                </c:pt>
                <c:pt idx="2266">
                  <c:v>6.9931700000000013E-2</c:v>
                </c:pt>
                <c:pt idx="2267">
                  <c:v>6.384977E-2</c:v>
                </c:pt>
                <c:pt idx="2268">
                  <c:v>8.048342E-2</c:v>
                </c:pt>
                <c:pt idx="2269">
                  <c:v>6.8221019999999993E-2</c:v>
                </c:pt>
                <c:pt idx="2270">
                  <c:v>6.004000000000001E-2</c:v>
                </c:pt>
                <c:pt idx="2271">
                  <c:v>6.1465380000000007E-2</c:v>
                </c:pt>
                <c:pt idx="2272">
                  <c:v>5.9967690000000018E-2</c:v>
                </c:pt>
                <c:pt idx="2273">
                  <c:v>5.7274199999999997E-2</c:v>
                </c:pt>
                <c:pt idx="2274">
                  <c:v>6.0046950000000009E-2</c:v>
                </c:pt>
                <c:pt idx="2275">
                  <c:v>5.7575230000000005E-2</c:v>
                </c:pt>
                <c:pt idx="2276">
                  <c:v>6.3571100000000005E-2</c:v>
                </c:pt>
                <c:pt idx="2277">
                  <c:v>6.010548000000001E-2</c:v>
                </c:pt>
                <c:pt idx="2278">
                  <c:v>6.4180230000000033E-2</c:v>
                </c:pt>
                <c:pt idx="2279">
                  <c:v>5.8314550000000014E-2</c:v>
                </c:pt>
                <c:pt idx="2280">
                  <c:v>6.5059859999999997E-2</c:v>
                </c:pt>
                <c:pt idx="2281">
                  <c:v>5.3063620000000013E-2</c:v>
                </c:pt>
                <c:pt idx="2282">
                  <c:v>5.1279309999999995E-2</c:v>
                </c:pt>
                <c:pt idx="2283">
                  <c:v>5.8723280000000017E-2</c:v>
                </c:pt>
                <c:pt idx="2284">
                  <c:v>5.760123000000001E-2</c:v>
                </c:pt>
                <c:pt idx="2285">
                  <c:v>6.5186710000000009E-2</c:v>
                </c:pt>
                <c:pt idx="2286">
                  <c:v>5.5100480000000014E-2</c:v>
                </c:pt>
                <c:pt idx="2287">
                  <c:v>6.4671809999999996E-2</c:v>
                </c:pt>
                <c:pt idx="2288">
                  <c:v>5.9461420000000022E-2</c:v>
                </c:pt>
                <c:pt idx="2289">
                  <c:v>6.7772590000000008E-2</c:v>
                </c:pt>
                <c:pt idx="2290">
                  <c:v>5.9447940000000012E-2</c:v>
                </c:pt>
                <c:pt idx="2291">
                  <c:v>6.2757170000000015E-2</c:v>
                </c:pt>
                <c:pt idx="2292">
                  <c:v>5.7259390000000007E-2</c:v>
                </c:pt>
                <c:pt idx="2293">
                  <c:v>6.0872150000000007E-2</c:v>
                </c:pt>
                <c:pt idx="2294">
                  <c:v>6.7411430000000008E-2</c:v>
                </c:pt>
                <c:pt idx="2295">
                  <c:v>6.7465660000000011E-2</c:v>
                </c:pt>
                <c:pt idx="2296">
                  <c:v>5.7334080000000016E-2</c:v>
                </c:pt>
                <c:pt idx="2297">
                  <c:v>5.6610769999999998E-2</c:v>
                </c:pt>
                <c:pt idx="2298">
                  <c:v>6.3626690000000014E-2</c:v>
                </c:pt>
                <c:pt idx="2299">
                  <c:v>6.3351640000000015E-2</c:v>
                </c:pt>
                <c:pt idx="2300">
                  <c:v>6.3199850000000002E-2</c:v>
                </c:pt>
                <c:pt idx="2301">
                  <c:v>5.1892880000000016E-2</c:v>
                </c:pt>
                <c:pt idx="2302">
                  <c:v>5.6884770000000008E-2</c:v>
                </c:pt>
                <c:pt idx="2303">
                  <c:v>6.8218730000000019E-2</c:v>
                </c:pt>
                <c:pt idx="2304">
                  <c:v>6.9039320000000015E-2</c:v>
                </c:pt>
                <c:pt idx="2305">
                  <c:v>6.0919670000000016E-2</c:v>
                </c:pt>
                <c:pt idx="2306">
                  <c:v>5.8200179999999997E-2</c:v>
                </c:pt>
                <c:pt idx="2307">
                  <c:v>5.3595680000000014E-2</c:v>
                </c:pt>
                <c:pt idx="2308">
                  <c:v>5.154881E-2</c:v>
                </c:pt>
                <c:pt idx="2309">
                  <c:v>6.7419500000000007E-2</c:v>
                </c:pt>
                <c:pt idx="2310">
                  <c:v>5.7668250000000004E-2</c:v>
                </c:pt>
                <c:pt idx="2311">
                  <c:v>6.1092910000000021E-2</c:v>
                </c:pt>
                <c:pt idx="2312">
                  <c:v>6.2341660000000014E-2</c:v>
                </c:pt>
                <c:pt idx="2313">
                  <c:v>6.2022260000000017E-2</c:v>
                </c:pt>
                <c:pt idx="2314">
                  <c:v>6.0867550000000006E-2</c:v>
                </c:pt>
                <c:pt idx="2315">
                  <c:v>6.6310990000000014E-2</c:v>
                </c:pt>
                <c:pt idx="2316">
                  <c:v>6.6974409999999998E-2</c:v>
                </c:pt>
                <c:pt idx="2317">
                  <c:v>5.9353770000000021E-2</c:v>
                </c:pt>
                <c:pt idx="2318">
                  <c:v>6.2539830000000018E-2</c:v>
                </c:pt>
                <c:pt idx="2319">
                  <c:v>5.3253830000000009E-2</c:v>
                </c:pt>
                <c:pt idx="2320">
                  <c:v>6.4582190000000012E-2</c:v>
                </c:pt>
                <c:pt idx="2321">
                  <c:v>5.2534930000000014E-2</c:v>
                </c:pt>
                <c:pt idx="2322">
                  <c:v>5.1981310000000003E-2</c:v>
                </c:pt>
                <c:pt idx="2323">
                  <c:v>5.1051839999999994E-2</c:v>
                </c:pt>
                <c:pt idx="2324">
                  <c:v>6.1555869999999992E-2</c:v>
                </c:pt>
                <c:pt idx="2325">
                  <c:v>5.4792450000000013E-2</c:v>
                </c:pt>
                <c:pt idx="2326">
                  <c:v>5.863498000000001E-2</c:v>
                </c:pt>
                <c:pt idx="2327">
                  <c:v>5.6763480000000012E-2</c:v>
                </c:pt>
                <c:pt idx="2328">
                  <c:v>5.7395149999999999E-2</c:v>
                </c:pt>
                <c:pt idx="2329">
                  <c:v>5.9188590000000006E-2</c:v>
                </c:pt>
                <c:pt idx="2330">
                  <c:v>5.3299289999999999E-2</c:v>
                </c:pt>
                <c:pt idx="2331">
                  <c:v>4.9684200000000005E-2</c:v>
                </c:pt>
                <c:pt idx="2332">
                  <c:v>5.6252800000000006E-2</c:v>
                </c:pt>
                <c:pt idx="2333">
                  <c:v>4.8010879999999999E-2</c:v>
                </c:pt>
                <c:pt idx="2334">
                  <c:v>5.0568360000000007E-2</c:v>
                </c:pt>
                <c:pt idx="2335">
                  <c:v>6.2433410000000022E-2</c:v>
                </c:pt>
                <c:pt idx="2336">
                  <c:v>6.5851320000000019E-2</c:v>
                </c:pt>
                <c:pt idx="2337">
                  <c:v>6.186624000000001E-2</c:v>
                </c:pt>
                <c:pt idx="2338">
                  <c:v>5.2746580000000015E-2</c:v>
                </c:pt>
                <c:pt idx="2339">
                  <c:v>7.4348059999999994E-2</c:v>
                </c:pt>
                <c:pt idx="2340">
                  <c:v>5.9953910000000006E-2</c:v>
                </c:pt>
                <c:pt idx="2341">
                  <c:v>6.9175340000000002E-2</c:v>
                </c:pt>
                <c:pt idx="2342">
                  <c:v>6.6808930000000016E-2</c:v>
                </c:pt>
                <c:pt idx="2343">
                  <c:v>5.9901780000000016E-2</c:v>
                </c:pt>
                <c:pt idx="2344">
                  <c:v>5.5580369999999997E-2</c:v>
                </c:pt>
                <c:pt idx="2345">
                  <c:v>5.2442210000000017E-2</c:v>
                </c:pt>
                <c:pt idx="2346">
                  <c:v>5.4931660000000014E-2</c:v>
                </c:pt>
                <c:pt idx="2347">
                  <c:v>5.6692290000000006E-2</c:v>
                </c:pt>
                <c:pt idx="2348">
                  <c:v>5.9926760000000016E-2</c:v>
                </c:pt>
                <c:pt idx="2349">
                  <c:v>5.9794410000000013E-2</c:v>
                </c:pt>
                <c:pt idx="2350">
                  <c:v>4.6321609999999999E-2</c:v>
                </c:pt>
                <c:pt idx="2351">
                  <c:v>6.3096869999999999E-2</c:v>
                </c:pt>
                <c:pt idx="2352">
                  <c:v>6.0858480000000013E-2</c:v>
                </c:pt>
                <c:pt idx="2353">
                  <c:v>4.8802350000000008E-2</c:v>
                </c:pt>
                <c:pt idx="2354">
                  <c:v>4.9131700000000007E-2</c:v>
                </c:pt>
                <c:pt idx="2355">
                  <c:v>6.3501040000000009E-2</c:v>
                </c:pt>
                <c:pt idx="2356">
                  <c:v>5.2716070000000011E-2</c:v>
                </c:pt>
                <c:pt idx="2357">
                  <c:v>5.9053860000000014E-2</c:v>
                </c:pt>
                <c:pt idx="2358">
                  <c:v>5.076868000000001E-2</c:v>
                </c:pt>
                <c:pt idx="2359">
                  <c:v>5.9016510000000022E-2</c:v>
                </c:pt>
                <c:pt idx="2360">
                  <c:v>5.8856930000000016E-2</c:v>
                </c:pt>
                <c:pt idx="2361">
                  <c:v>5.1756030000000015E-2</c:v>
                </c:pt>
                <c:pt idx="2362">
                  <c:v>6.2523809999999999E-2</c:v>
                </c:pt>
                <c:pt idx="2363">
                  <c:v>6.2832930000000023E-2</c:v>
                </c:pt>
                <c:pt idx="2364">
                  <c:v>5.7147190000000007E-2</c:v>
                </c:pt>
                <c:pt idx="2365">
                  <c:v>5.1564490000000004E-2</c:v>
                </c:pt>
                <c:pt idx="2366">
                  <c:v>6.1240099999999999E-2</c:v>
                </c:pt>
                <c:pt idx="2367">
                  <c:v>6.0987410000000006E-2</c:v>
                </c:pt>
                <c:pt idx="2368">
                  <c:v>6.8881940000000003E-2</c:v>
                </c:pt>
                <c:pt idx="2369">
                  <c:v>5.9448940000000006E-2</c:v>
                </c:pt>
                <c:pt idx="2370">
                  <c:v>5.9862180000000022E-2</c:v>
                </c:pt>
                <c:pt idx="2371">
                  <c:v>6.4036370000000009E-2</c:v>
                </c:pt>
                <c:pt idx="2372">
                  <c:v>5.9311950000000016E-2</c:v>
                </c:pt>
                <c:pt idx="2373">
                  <c:v>5.6856280000000016E-2</c:v>
                </c:pt>
                <c:pt idx="2374">
                  <c:v>7.2626070000000015E-2</c:v>
                </c:pt>
                <c:pt idx="2375">
                  <c:v>7.2682790000000011E-2</c:v>
                </c:pt>
                <c:pt idx="2376">
                  <c:v>6.0823510000000004E-2</c:v>
                </c:pt>
                <c:pt idx="2377">
                  <c:v>5.5475230000000007E-2</c:v>
                </c:pt>
                <c:pt idx="2378">
                  <c:v>5.5247449999999997E-2</c:v>
                </c:pt>
                <c:pt idx="2379">
                  <c:v>6.3199740000000004E-2</c:v>
                </c:pt>
                <c:pt idx="2380">
                  <c:v>6.6430930000000013E-2</c:v>
                </c:pt>
                <c:pt idx="2381">
                  <c:v>6.8765480000000018E-2</c:v>
                </c:pt>
                <c:pt idx="2382">
                  <c:v>5.4653159999999999E-2</c:v>
                </c:pt>
                <c:pt idx="2383">
                  <c:v>5.3841409999999999E-2</c:v>
                </c:pt>
                <c:pt idx="2384">
                  <c:v>6.3148850000000006E-2</c:v>
                </c:pt>
                <c:pt idx="2385">
                  <c:v>5.8129060000000003E-2</c:v>
                </c:pt>
                <c:pt idx="2386">
                  <c:v>5.1553389999999998E-2</c:v>
                </c:pt>
                <c:pt idx="2387">
                  <c:v>6.3382110000000019E-2</c:v>
                </c:pt>
                <c:pt idx="2388">
                  <c:v>6.2431030000000005E-2</c:v>
                </c:pt>
                <c:pt idx="2389">
                  <c:v>5.0290910000000015E-2</c:v>
                </c:pt>
                <c:pt idx="2390">
                  <c:v>5.5282740000000011E-2</c:v>
                </c:pt>
                <c:pt idx="2391">
                  <c:v>6.0475940000000006E-2</c:v>
                </c:pt>
                <c:pt idx="2392">
                  <c:v>6.5052130000000014E-2</c:v>
                </c:pt>
                <c:pt idx="2393">
                  <c:v>6.494794000000001E-2</c:v>
                </c:pt>
                <c:pt idx="2394">
                  <c:v>5.4474480000000006E-2</c:v>
                </c:pt>
                <c:pt idx="2395">
                  <c:v>7.2200440000000018E-2</c:v>
                </c:pt>
                <c:pt idx="2396">
                  <c:v>6.9999600000000009E-2</c:v>
                </c:pt>
                <c:pt idx="2397">
                  <c:v>6.1905599999999998E-2</c:v>
                </c:pt>
                <c:pt idx="2398">
                  <c:v>5.7119070000000015E-2</c:v>
                </c:pt>
                <c:pt idx="2399">
                  <c:v>6.6921110000000006E-2</c:v>
                </c:pt>
                <c:pt idx="2400">
                  <c:v>6.4655740000000003E-2</c:v>
                </c:pt>
                <c:pt idx="2401">
                  <c:v>5.5830660000000004E-2</c:v>
                </c:pt>
                <c:pt idx="2402">
                  <c:v>6.1331560000000007E-2</c:v>
                </c:pt>
                <c:pt idx="2403">
                  <c:v>6.4482420000000013E-2</c:v>
                </c:pt>
                <c:pt idx="2404">
                  <c:v>5.7147169999999997E-2</c:v>
                </c:pt>
                <c:pt idx="2405">
                  <c:v>5.6247169999999985E-2</c:v>
                </c:pt>
                <c:pt idx="2406">
                  <c:v>5.8073430000000016E-2</c:v>
                </c:pt>
                <c:pt idx="2407">
                  <c:v>5.725721000000001E-2</c:v>
                </c:pt>
                <c:pt idx="2408">
                  <c:v>6.1565969999999998E-2</c:v>
                </c:pt>
                <c:pt idx="2409">
                  <c:v>5.5215950000000007E-2</c:v>
                </c:pt>
                <c:pt idx="2410">
                  <c:v>5.9023240000000012E-2</c:v>
                </c:pt>
                <c:pt idx="2411">
                  <c:v>6.7432990000000012E-2</c:v>
                </c:pt>
                <c:pt idx="2412">
                  <c:v>6.4799690000000007E-2</c:v>
                </c:pt>
                <c:pt idx="2413">
                  <c:v>5.6405810000000001E-2</c:v>
                </c:pt>
                <c:pt idx="2414">
                  <c:v>6.0285590000000007E-2</c:v>
                </c:pt>
                <c:pt idx="2415">
                  <c:v>5.3259319999999992E-2</c:v>
                </c:pt>
                <c:pt idx="2416">
                  <c:v>6.4618369999999994E-2</c:v>
                </c:pt>
                <c:pt idx="2417">
                  <c:v>5.4769720000000022E-2</c:v>
                </c:pt>
                <c:pt idx="2418">
                  <c:v>6.0872080000000016E-2</c:v>
                </c:pt>
                <c:pt idx="2419">
                  <c:v>6.1577630000000015E-2</c:v>
                </c:pt>
                <c:pt idx="2420">
                  <c:v>5.5472750000000008E-2</c:v>
                </c:pt>
                <c:pt idx="2421">
                  <c:v>5.2968590000000017E-2</c:v>
                </c:pt>
                <c:pt idx="2422">
                  <c:v>6.0310390000000012E-2</c:v>
                </c:pt>
                <c:pt idx="2423">
                  <c:v>5.6842810000000007E-2</c:v>
                </c:pt>
                <c:pt idx="2424">
                  <c:v>6.4131690000000033E-2</c:v>
                </c:pt>
                <c:pt idx="2425">
                  <c:v>5.9777290000000011E-2</c:v>
                </c:pt>
                <c:pt idx="2426">
                  <c:v>6.4207440000000018E-2</c:v>
                </c:pt>
                <c:pt idx="2427">
                  <c:v>6.0679780000000003E-2</c:v>
                </c:pt>
                <c:pt idx="2428">
                  <c:v>6.5229830000000003E-2</c:v>
                </c:pt>
                <c:pt idx="2429">
                  <c:v>6.2021260000000009E-2</c:v>
                </c:pt>
                <c:pt idx="2430">
                  <c:v>6.0223220000000008E-2</c:v>
                </c:pt>
                <c:pt idx="2431">
                  <c:v>6.9904620000000028E-2</c:v>
                </c:pt>
                <c:pt idx="2432">
                  <c:v>6.3740950000000018E-2</c:v>
                </c:pt>
                <c:pt idx="2433">
                  <c:v>7.3218169999999999E-2</c:v>
                </c:pt>
                <c:pt idx="2434">
                  <c:v>6.117659000000001E-2</c:v>
                </c:pt>
                <c:pt idx="2435">
                  <c:v>5.8103930000000005E-2</c:v>
                </c:pt>
                <c:pt idx="2436">
                  <c:v>6.6343750000000021E-2</c:v>
                </c:pt>
                <c:pt idx="2437">
                  <c:v>5.9284720000000006E-2</c:v>
                </c:pt>
                <c:pt idx="2438">
                  <c:v>6.5045339999999993E-2</c:v>
                </c:pt>
                <c:pt idx="2439">
                  <c:v>7.0906540000000018E-2</c:v>
                </c:pt>
                <c:pt idx="2440">
                  <c:v>6.1626060000000003E-2</c:v>
                </c:pt>
                <c:pt idx="2441">
                  <c:v>6.4283220000000016E-2</c:v>
                </c:pt>
                <c:pt idx="2442">
                  <c:v>6.1797090000000013E-2</c:v>
                </c:pt>
                <c:pt idx="2443">
                  <c:v>6.0380700000000016E-2</c:v>
                </c:pt>
                <c:pt idx="2444">
                  <c:v>6.5243179999999998E-2</c:v>
                </c:pt>
                <c:pt idx="2445">
                  <c:v>5.5656150000000001E-2</c:v>
                </c:pt>
                <c:pt idx="2446">
                  <c:v>6.6966510000000021E-2</c:v>
                </c:pt>
                <c:pt idx="2447">
                  <c:v>5.9479480000000015E-2</c:v>
                </c:pt>
                <c:pt idx="2448">
                  <c:v>7.7055009999999993E-2</c:v>
                </c:pt>
                <c:pt idx="2449">
                  <c:v>6.2122070000000015E-2</c:v>
                </c:pt>
                <c:pt idx="2450">
                  <c:v>5.9262220000000011E-2</c:v>
                </c:pt>
                <c:pt idx="2451">
                  <c:v>7.046804000000001E-2</c:v>
                </c:pt>
                <c:pt idx="2452">
                  <c:v>5.895655000000001E-2</c:v>
                </c:pt>
                <c:pt idx="2453">
                  <c:v>7.2331940000000011E-2</c:v>
                </c:pt>
                <c:pt idx="2454">
                  <c:v>6.7206610000000014E-2</c:v>
                </c:pt>
                <c:pt idx="2455">
                  <c:v>5.8782130000000016E-2</c:v>
                </c:pt>
                <c:pt idx="2456">
                  <c:v>5.9747730000000013E-2</c:v>
                </c:pt>
                <c:pt idx="2457">
                  <c:v>7.4459139999999993E-2</c:v>
                </c:pt>
                <c:pt idx="2458">
                  <c:v>7.5522140000000001E-2</c:v>
                </c:pt>
                <c:pt idx="2459">
                  <c:v>6.2325840000000007E-2</c:v>
                </c:pt>
                <c:pt idx="2460">
                  <c:v>6.4887970000000017E-2</c:v>
                </c:pt>
                <c:pt idx="2461">
                  <c:v>4.9080760000000015E-2</c:v>
                </c:pt>
                <c:pt idx="2462">
                  <c:v>7.5564119999999999E-2</c:v>
                </c:pt>
                <c:pt idx="2463">
                  <c:v>6.3413930000000007E-2</c:v>
                </c:pt>
                <c:pt idx="2464">
                  <c:v>6.9521760000000016E-2</c:v>
                </c:pt>
                <c:pt idx="2465">
                  <c:v>6.0234700000000009E-2</c:v>
                </c:pt>
                <c:pt idx="2466">
                  <c:v>5.1763920000000012E-2</c:v>
                </c:pt>
                <c:pt idx="2467">
                  <c:v>5.5507980000000005E-2</c:v>
                </c:pt>
                <c:pt idx="2468">
                  <c:v>5.6653680000000005E-2</c:v>
                </c:pt>
                <c:pt idx="2469">
                  <c:v>5.603215000000001E-2</c:v>
                </c:pt>
                <c:pt idx="2470">
                  <c:v>5.5551929999999999E-2</c:v>
                </c:pt>
                <c:pt idx="2471">
                  <c:v>6.1491420000000005E-2</c:v>
                </c:pt>
                <c:pt idx="2472">
                  <c:v>5.9076400000000015E-2</c:v>
                </c:pt>
                <c:pt idx="2473">
                  <c:v>5.0417630000000012E-2</c:v>
                </c:pt>
                <c:pt idx="2474">
                  <c:v>4.826231000000001E-2</c:v>
                </c:pt>
                <c:pt idx="2475">
                  <c:v>5.3738380000000009E-2</c:v>
                </c:pt>
                <c:pt idx="2476">
                  <c:v>5.8924820000000003E-2</c:v>
                </c:pt>
                <c:pt idx="2477">
                  <c:v>5.2828070000000005E-2</c:v>
                </c:pt>
                <c:pt idx="2478">
                  <c:v>6.3146579999999994E-2</c:v>
                </c:pt>
                <c:pt idx="2479">
                  <c:v>5.9665300000000011E-2</c:v>
                </c:pt>
                <c:pt idx="2480">
                  <c:v>5.821134E-2</c:v>
                </c:pt>
                <c:pt idx="2481">
                  <c:v>7.0003120000000016E-2</c:v>
                </c:pt>
                <c:pt idx="2482">
                  <c:v>6.7366110000000035E-2</c:v>
                </c:pt>
                <c:pt idx="2483">
                  <c:v>6.6986959999999998E-2</c:v>
                </c:pt>
                <c:pt idx="2484">
                  <c:v>5.6795310000000009E-2</c:v>
                </c:pt>
                <c:pt idx="2485">
                  <c:v>4.7356390000000005E-2</c:v>
                </c:pt>
                <c:pt idx="2486">
                  <c:v>5.548527000000001E-2</c:v>
                </c:pt>
                <c:pt idx="2487">
                  <c:v>5.1416380000000005E-2</c:v>
                </c:pt>
                <c:pt idx="2488">
                  <c:v>5.5155889999999999E-2</c:v>
                </c:pt>
                <c:pt idx="2489">
                  <c:v>5.4769820000000004E-2</c:v>
                </c:pt>
                <c:pt idx="2490">
                  <c:v>4.3608010000000003E-2</c:v>
                </c:pt>
                <c:pt idx="2491">
                  <c:v>6.1023769999999998E-2</c:v>
                </c:pt>
                <c:pt idx="2492">
                  <c:v>4.170461000000001E-2</c:v>
                </c:pt>
                <c:pt idx="2493">
                  <c:v>4.4690170000000008E-2</c:v>
                </c:pt>
                <c:pt idx="2494">
                  <c:v>4.5661599999999997E-2</c:v>
                </c:pt>
                <c:pt idx="2495">
                  <c:v>6.497623000000001E-2</c:v>
                </c:pt>
                <c:pt idx="2496">
                  <c:v>7.0593960000000011E-2</c:v>
                </c:pt>
                <c:pt idx="2497">
                  <c:v>6.3805710000000015E-2</c:v>
                </c:pt>
                <c:pt idx="2498">
                  <c:v>5.015068000000001E-2</c:v>
                </c:pt>
                <c:pt idx="2499">
                  <c:v>5.4758590000000017E-2</c:v>
                </c:pt>
                <c:pt idx="2500">
                  <c:v>5.3412270000000012E-2</c:v>
                </c:pt>
                <c:pt idx="2501">
                  <c:v>5.9154640000000015E-2</c:v>
                </c:pt>
                <c:pt idx="2502">
                  <c:v>4.4630090000000004E-2</c:v>
                </c:pt>
                <c:pt idx="2503">
                  <c:v>4.7849900000000008E-2</c:v>
                </c:pt>
                <c:pt idx="2504">
                  <c:v>5.3540230000000008E-2</c:v>
                </c:pt>
                <c:pt idx="2505">
                  <c:v>4.737100000000001E-2</c:v>
                </c:pt>
                <c:pt idx="2506">
                  <c:v>4.267714999999999E-2</c:v>
                </c:pt>
                <c:pt idx="2507">
                  <c:v>5.6705869999999998E-2</c:v>
                </c:pt>
                <c:pt idx="2508">
                  <c:v>4.7560240000000011E-2</c:v>
                </c:pt>
                <c:pt idx="2509">
                  <c:v>4.7243159999999992E-2</c:v>
                </c:pt>
                <c:pt idx="2510">
                  <c:v>4.6507300000000001E-2</c:v>
                </c:pt>
                <c:pt idx="2511">
                  <c:v>5.2676480000000005E-2</c:v>
                </c:pt>
                <c:pt idx="2512">
                  <c:v>4.3106350000000002E-2</c:v>
                </c:pt>
                <c:pt idx="2513">
                  <c:v>4.1231629999999998E-2</c:v>
                </c:pt>
                <c:pt idx="2514">
                  <c:v>4.4087830000000015E-2</c:v>
                </c:pt>
                <c:pt idx="2515">
                  <c:v>3.9063439999999998E-2</c:v>
                </c:pt>
                <c:pt idx="2516">
                  <c:v>4.6558179999999991E-2</c:v>
                </c:pt>
                <c:pt idx="2517">
                  <c:v>4.7818270000000017E-2</c:v>
                </c:pt>
                <c:pt idx="2518">
                  <c:v>5.8175280000000003E-2</c:v>
                </c:pt>
                <c:pt idx="2519">
                  <c:v>4.6047659999999997E-2</c:v>
                </c:pt>
                <c:pt idx="2520">
                  <c:v>4.9864210000000013E-2</c:v>
                </c:pt>
                <c:pt idx="2521">
                  <c:v>4.3490200000000014E-2</c:v>
                </c:pt>
                <c:pt idx="2522">
                  <c:v>4.7448030000000009E-2</c:v>
                </c:pt>
                <c:pt idx="2523">
                  <c:v>4.3081530000000007E-2</c:v>
                </c:pt>
                <c:pt idx="2524">
                  <c:v>3.8753330000000009E-2</c:v>
                </c:pt>
                <c:pt idx="2525">
                  <c:v>4.5280059999999997E-2</c:v>
                </c:pt>
                <c:pt idx="2526">
                  <c:v>3.9096260000000008E-2</c:v>
                </c:pt>
                <c:pt idx="2527">
                  <c:v>4.3755100000000005E-2</c:v>
                </c:pt>
                <c:pt idx="2528">
                  <c:v>3.651047000000001E-2</c:v>
                </c:pt>
                <c:pt idx="2529">
                  <c:v>3.3526019999999997E-2</c:v>
                </c:pt>
                <c:pt idx="2530">
                  <c:v>3.7271110000000017E-2</c:v>
                </c:pt>
                <c:pt idx="2531">
                  <c:v>4.8787260000000006E-2</c:v>
                </c:pt>
                <c:pt idx="2532">
                  <c:v>3.8176769999999999E-2</c:v>
                </c:pt>
                <c:pt idx="2533">
                  <c:v>4.0118720000000004E-2</c:v>
                </c:pt>
                <c:pt idx="2534">
                  <c:v>4.6103050000000007E-2</c:v>
                </c:pt>
                <c:pt idx="2535">
                  <c:v>5.2110390000000006E-2</c:v>
                </c:pt>
                <c:pt idx="2536">
                  <c:v>3.3112740000000002E-2</c:v>
                </c:pt>
                <c:pt idx="2537">
                  <c:v>3.6212650000000006E-2</c:v>
                </c:pt>
                <c:pt idx="2538">
                  <c:v>4.4180759999999999E-2</c:v>
                </c:pt>
                <c:pt idx="2539">
                  <c:v>3.9638489999999998E-2</c:v>
                </c:pt>
                <c:pt idx="2540">
                  <c:v>4.7754920000000006E-2</c:v>
                </c:pt>
                <c:pt idx="2541">
                  <c:v>4.5547299999999999E-2</c:v>
                </c:pt>
                <c:pt idx="2542">
                  <c:v>3.6341600000000009E-2</c:v>
                </c:pt>
                <c:pt idx="2543">
                  <c:v>4.3268080000000007E-2</c:v>
                </c:pt>
                <c:pt idx="2544">
                  <c:v>2.9338199999999998E-2</c:v>
                </c:pt>
                <c:pt idx="2545">
                  <c:v>3.0838280000000006E-2</c:v>
                </c:pt>
                <c:pt idx="2546">
                  <c:v>3.417143000000001E-2</c:v>
                </c:pt>
                <c:pt idx="2547">
                  <c:v>4.1747729999999997E-2</c:v>
                </c:pt>
                <c:pt idx="2548">
                  <c:v>3.8032059999999999E-2</c:v>
                </c:pt>
                <c:pt idx="2549">
                  <c:v>3.6968830000000001E-2</c:v>
                </c:pt>
                <c:pt idx="2550">
                  <c:v>3.7179480000000008E-2</c:v>
                </c:pt>
                <c:pt idx="2551">
                  <c:v>3.5046529999999999E-2</c:v>
                </c:pt>
                <c:pt idx="2552">
                  <c:v>3.9655400000000007E-2</c:v>
                </c:pt>
                <c:pt idx="2553">
                  <c:v>3.741276000000001E-2</c:v>
                </c:pt>
                <c:pt idx="2554">
                  <c:v>4.1902730000000006E-2</c:v>
                </c:pt>
                <c:pt idx="2555">
                  <c:v>3.3742090000000002E-2</c:v>
                </c:pt>
                <c:pt idx="2556">
                  <c:v>2.8968009999999995E-2</c:v>
                </c:pt>
                <c:pt idx="2557">
                  <c:v>3.2557950000000009E-2</c:v>
                </c:pt>
                <c:pt idx="2558">
                  <c:v>3.4012950000000007E-2</c:v>
                </c:pt>
                <c:pt idx="2559">
                  <c:v>4.562418E-2</c:v>
                </c:pt>
                <c:pt idx="2560">
                  <c:v>3.8290120000000004E-2</c:v>
                </c:pt>
                <c:pt idx="2561">
                  <c:v>2.5351660000000002E-2</c:v>
                </c:pt>
                <c:pt idx="2562">
                  <c:v>4.2766590000000021E-2</c:v>
                </c:pt>
                <c:pt idx="2563">
                  <c:v>2.5671220000000008E-2</c:v>
                </c:pt>
                <c:pt idx="2564">
                  <c:v>3.366632E-2</c:v>
                </c:pt>
                <c:pt idx="2565">
                  <c:v>2.9218280000000003E-2</c:v>
                </c:pt>
                <c:pt idx="2566">
                  <c:v>3.4170080000000005E-2</c:v>
                </c:pt>
                <c:pt idx="2567">
                  <c:v>3.2574930000000009E-2</c:v>
                </c:pt>
                <c:pt idx="2568">
                  <c:v>3.5280820000000004E-2</c:v>
                </c:pt>
                <c:pt idx="2569">
                  <c:v>2.5770810000000005E-2</c:v>
                </c:pt>
                <c:pt idx="2570">
                  <c:v>3.1391810000000006E-2</c:v>
                </c:pt>
                <c:pt idx="2571">
                  <c:v>3.0727259999999999E-2</c:v>
                </c:pt>
                <c:pt idx="2572">
                  <c:v>2.6601730000000007E-2</c:v>
                </c:pt>
                <c:pt idx="2573">
                  <c:v>2.587157000000001E-2</c:v>
                </c:pt>
                <c:pt idx="2574">
                  <c:v>3.4978660000000002E-2</c:v>
                </c:pt>
                <c:pt idx="2575">
                  <c:v>3.4500690000000001E-2</c:v>
                </c:pt>
                <c:pt idx="2576">
                  <c:v>3.4734069999999999E-2</c:v>
                </c:pt>
                <c:pt idx="2577">
                  <c:v>2.8787960000000005E-2</c:v>
                </c:pt>
                <c:pt idx="2578">
                  <c:v>2.8716599999999995E-2</c:v>
                </c:pt>
                <c:pt idx="2579">
                  <c:v>2.599048E-2</c:v>
                </c:pt>
                <c:pt idx="2580">
                  <c:v>2.6038980000000007E-2</c:v>
                </c:pt>
                <c:pt idx="2581">
                  <c:v>2.7872030000000002E-2</c:v>
                </c:pt>
                <c:pt idx="2582">
                  <c:v>3.532728000000001E-2</c:v>
                </c:pt>
                <c:pt idx="2583">
                  <c:v>3.4403470000000005E-2</c:v>
                </c:pt>
                <c:pt idx="2584">
                  <c:v>2.4215090000000005E-2</c:v>
                </c:pt>
                <c:pt idx="2585">
                  <c:v>2.4484659999999998E-2</c:v>
                </c:pt>
                <c:pt idx="2586">
                  <c:v>3.1129120000000003E-2</c:v>
                </c:pt>
                <c:pt idx="2587">
                  <c:v>2.2331190000000008E-2</c:v>
                </c:pt>
                <c:pt idx="2588">
                  <c:v>2.2605150000000008E-2</c:v>
                </c:pt>
                <c:pt idx="2589">
                  <c:v>2.8399609999999999E-2</c:v>
                </c:pt>
                <c:pt idx="2590">
                  <c:v>2.0669210000000007E-2</c:v>
                </c:pt>
                <c:pt idx="2591">
                  <c:v>2.4223000000000005E-2</c:v>
                </c:pt>
                <c:pt idx="2592">
                  <c:v>3.0654850000000004E-2</c:v>
                </c:pt>
                <c:pt idx="2593">
                  <c:v>3.0884730000000003E-2</c:v>
                </c:pt>
                <c:pt idx="2594">
                  <c:v>2.5538570000000003E-2</c:v>
                </c:pt>
                <c:pt idx="2595">
                  <c:v>2.9906459999999996E-2</c:v>
                </c:pt>
                <c:pt idx="2596">
                  <c:v>1.929813E-2</c:v>
                </c:pt>
                <c:pt idx="2597">
                  <c:v>1.9756760000000005E-2</c:v>
                </c:pt>
                <c:pt idx="2598">
                  <c:v>3.0046960000000004E-2</c:v>
                </c:pt>
                <c:pt idx="2599">
                  <c:v>4.4867040000000011E-2</c:v>
                </c:pt>
                <c:pt idx="2600">
                  <c:v>2.2806790000000007E-2</c:v>
                </c:pt>
                <c:pt idx="2601">
                  <c:v>2.3066079999999999E-2</c:v>
                </c:pt>
                <c:pt idx="2602">
                  <c:v>2.7602570000000007E-2</c:v>
                </c:pt>
                <c:pt idx="2603">
                  <c:v>3.3390209999999997E-2</c:v>
                </c:pt>
                <c:pt idx="2604">
                  <c:v>2.4092769999999999E-2</c:v>
                </c:pt>
                <c:pt idx="2605">
                  <c:v>2.0751850000000002E-2</c:v>
                </c:pt>
                <c:pt idx="2606">
                  <c:v>2.8700679999999999E-2</c:v>
                </c:pt>
                <c:pt idx="2607">
                  <c:v>2.5430070000000003E-2</c:v>
                </c:pt>
                <c:pt idx="2608">
                  <c:v>2.4425730000000003E-2</c:v>
                </c:pt>
                <c:pt idx="2609">
                  <c:v>3.5509460000000007E-2</c:v>
                </c:pt>
                <c:pt idx="2610">
                  <c:v>3.2874890000000004E-2</c:v>
                </c:pt>
                <c:pt idx="2611">
                  <c:v>3.3584929999999999E-2</c:v>
                </c:pt>
                <c:pt idx="2612">
                  <c:v>2.3561929999999998E-2</c:v>
                </c:pt>
                <c:pt idx="2613">
                  <c:v>2.771127000000001E-2</c:v>
                </c:pt>
                <c:pt idx="2614">
                  <c:v>2.1697160000000007E-2</c:v>
                </c:pt>
                <c:pt idx="2615">
                  <c:v>2.1714280000000002E-2</c:v>
                </c:pt>
                <c:pt idx="2616">
                  <c:v>1.8369670000000005E-2</c:v>
                </c:pt>
                <c:pt idx="2617">
                  <c:v>2.7756490000000002E-2</c:v>
                </c:pt>
                <c:pt idx="2618">
                  <c:v>2.7722429999999996E-2</c:v>
                </c:pt>
                <c:pt idx="2619">
                  <c:v>2.1804840000000002E-2</c:v>
                </c:pt>
                <c:pt idx="2620">
                  <c:v>3.1698759999999999E-2</c:v>
                </c:pt>
                <c:pt idx="2621">
                  <c:v>2.4225290000000003E-2</c:v>
                </c:pt>
                <c:pt idx="2622">
                  <c:v>2.6534950000000005E-2</c:v>
                </c:pt>
                <c:pt idx="2623">
                  <c:v>2.6262029999999999E-2</c:v>
                </c:pt>
                <c:pt idx="2624">
                  <c:v>1.9551870000000002E-2</c:v>
                </c:pt>
                <c:pt idx="2625">
                  <c:v>2.2008550000000002E-2</c:v>
                </c:pt>
                <c:pt idx="2626">
                  <c:v>2.0628419999999998E-2</c:v>
                </c:pt>
                <c:pt idx="2627">
                  <c:v>2.4776699999999999E-2</c:v>
                </c:pt>
                <c:pt idx="2628">
                  <c:v>1.6540230000000003E-2</c:v>
                </c:pt>
                <c:pt idx="2629">
                  <c:v>1.1339090000000001E-2</c:v>
                </c:pt>
                <c:pt idx="2630">
                  <c:v>2.235844E-2</c:v>
                </c:pt>
                <c:pt idx="2631">
                  <c:v>1.8278180000000005E-2</c:v>
                </c:pt>
                <c:pt idx="2632">
                  <c:v>2.1437880000000006E-2</c:v>
                </c:pt>
                <c:pt idx="2633">
                  <c:v>2.5881710000000006E-2</c:v>
                </c:pt>
                <c:pt idx="2634">
                  <c:v>3.0298340000000007E-2</c:v>
                </c:pt>
                <c:pt idx="2635">
                  <c:v>1.7472020000000005E-2</c:v>
                </c:pt>
                <c:pt idx="2636">
                  <c:v>2.0314719999999998E-2</c:v>
                </c:pt>
                <c:pt idx="2637">
                  <c:v>1.4330289999999999E-2</c:v>
                </c:pt>
                <c:pt idx="2638">
                  <c:v>1.7279620000000002E-2</c:v>
                </c:pt>
                <c:pt idx="2639">
                  <c:v>1.8810150000000005E-2</c:v>
                </c:pt>
                <c:pt idx="2640">
                  <c:v>2.211043E-2</c:v>
                </c:pt>
                <c:pt idx="2641">
                  <c:v>1.8642670000000004E-2</c:v>
                </c:pt>
                <c:pt idx="2642">
                  <c:v>2.0702080000000001E-2</c:v>
                </c:pt>
                <c:pt idx="2643">
                  <c:v>2.4149469999999999E-2</c:v>
                </c:pt>
                <c:pt idx="2644">
                  <c:v>2.2068640000000004E-2</c:v>
                </c:pt>
                <c:pt idx="2645">
                  <c:v>1.9215619999999999E-2</c:v>
                </c:pt>
                <c:pt idx="2646">
                  <c:v>2.1030489999999999E-2</c:v>
                </c:pt>
                <c:pt idx="2647">
                  <c:v>2.1821840000000002E-2</c:v>
                </c:pt>
                <c:pt idx="2648">
                  <c:v>2.0856130000000004E-2</c:v>
                </c:pt>
                <c:pt idx="2649">
                  <c:v>1.8260110000000003E-2</c:v>
                </c:pt>
                <c:pt idx="2650">
                  <c:v>6.0501790000000014E-2</c:v>
                </c:pt>
                <c:pt idx="2651">
                  <c:v>2.8478860000000005E-2</c:v>
                </c:pt>
                <c:pt idx="2652">
                  <c:v>1.6098649999999999E-2</c:v>
                </c:pt>
                <c:pt idx="2653">
                  <c:v>2.1364370000000004E-2</c:v>
                </c:pt>
                <c:pt idx="2654">
                  <c:v>1.6437320000000002E-2</c:v>
                </c:pt>
                <c:pt idx="2655">
                  <c:v>2.2985530000000004E-2</c:v>
                </c:pt>
                <c:pt idx="2656">
                  <c:v>1.2231289999999999E-2</c:v>
                </c:pt>
                <c:pt idx="2657">
                  <c:v>1.123829E-2</c:v>
                </c:pt>
                <c:pt idx="2658">
                  <c:v>1.3198110000000001E-2</c:v>
                </c:pt>
                <c:pt idx="2659">
                  <c:v>1.6479130000000005E-2</c:v>
                </c:pt>
                <c:pt idx="2660">
                  <c:v>1.9639030000000002E-2</c:v>
                </c:pt>
                <c:pt idx="2661">
                  <c:v>2.1935090000000004E-2</c:v>
                </c:pt>
                <c:pt idx="2662">
                  <c:v>7.6471200000000012E-3</c:v>
                </c:pt>
                <c:pt idx="2663">
                  <c:v>2.0425789999999999E-2</c:v>
                </c:pt>
                <c:pt idx="2664">
                  <c:v>1.6707810000000003E-2</c:v>
                </c:pt>
                <c:pt idx="2665">
                  <c:v>9.8514900000000061E-3</c:v>
                </c:pt>
                <c:pt idx="2666">
                  <c:v>2.3713600000000001E-2</c:v>
                </c:pt>
                <c:pt idx="2667">
                  <c:v>2.2357300000000007E-2</c:v>
                </c:pt>
                <c:pt idx="2668">
                  <c:v>1.0508120000000001E-2</c:v>
                </c:pt>
                <c:pt idx="2669">
                  <c:v>1.6344390000000004E-2</c:v>
                </c:pt>
                <c:pt idx="2670">
                  <c:v>1.2001420000000002E-2</c:v>
                </c:pt>
                <c:pt idx="2671">
                  <c:v>2.2890640000000007E-2</c:v>
                </c:pt>
                <c:pt idx="2672">
                  <c:v>8.2810900000000031E-3</c:v>
                </c:pt>
                <c:pt idx="2673">
                  <c:v>2.0914900000000004E-2</c:v>
                </c:pt>
                <c:pt idx="2674">
                  <c:v>2.3577710000000005E-2</c:v>
                </c:pt>
                <c:pt idx="2675">
                  <c:v>2.0546990000000001E-2</c:v>
                </c:pt>
                <c:pt idx="2676">
                  <c:v>1.8330150000000003E-2</c:v>
                </c:pt>
                <c:pt idx="2677">
                  <c:v>7.7116700000000029E-3</c:v>
                </c:pt>
                <c:pt idx="2678">
                  <c:v>2.2214640000000004E-2</c:v>
                </c:pt>
                <c:pt idx="2679">
                  <c:v>1.0913440000000002E-2</c:v>
                </c:pt>
                <c:pt idx="2680">
                  <c:v>1.829621E-2</c:v>
                </c:pt>
                <c:pt idx="2681">
                  <c:v>1.4495540000000001E-2</c:v>
                </c:pt>
                <c:pt idx="2682">
                  <c:v>1.7113250000000003E-2</c:v>
                </c:pt>
                <c:pt idx="2683">
                  <c:v>2.4402989999999999E-2</c:v>
                </c:pt>
                <c:pt idx="2684">
                  <c:v>1.4385780000000003E-2</c:v>
                </c:pt>
                <c:pt idx="2685">
                  <c:v>1.1165970000000002E-2</c:v>
                </c:pt>
                <c:pt idx="2686">
                  <c:v>1.3833290000000002E-2</c:v>
                </c:pt>
                <c:pt idx="2687">
                  <c:v>2.296745E-2</c:v>
                </c:pt>
                <c:pt idx="2688">
                  <c:v>1.3417790000000001E-2</c:v>
                </c:pt>
                <c:pt idx="2689">
                  <c:v>1.5102450000000003E-2</c:v>
                </c:pt>
                <c:pt idx="2690">
                  <c:v>1.5892610000000001E-2</c:v>
                </c:pt>
                <c:pt idx="2691">
                  <c:v>1.8940450000000005E-2</c:v>
                </c:pt>
                <c:pt idx="2692">
                  <c:v>1.2384080000000002E-2</c:v>
                </c:pt>
                <c:pt idx="2693">
                  <c:v>1.5378760000000002E-2</c:v>
                </c:pt>
                <c:pt idx="2694">
                  <c:v>1.5675230000000002E-2</c:v>
                </c:pt>
                <c:pt idx="2695">
                  <c:v>1.4518339999999999E-2</c:v>
                </c:pt>
                <c:pt idx="2696">
                  <c:v>1.5803260000000003E-2</c:v>
                </c:pt>
                <c:pt idx="2697">
                  <c:v>1.1154620000000002E-2</c:v>
                </c:pt>
                <c:pt idx="2698">
                  <c:v>2.2447890000000009E-2</c:v>
                </c:pt>
                <c:pt idx="2699">
                  <c:v>1.8872560000000003E-2</c:v>
                </c:pt>
                <c:pt idx="2700">
                  <c:v>9.8073100000000031E-3</c:v>
                </c:pt>
                <c:pt idx="2701">
                  <c:v>1.3703160000000004E-2</c:v>
                </c:pt>
                <c:pt idx="2702">
                  <c:v>1.8189760000000003E-2</c:v>
                </c:pt>
                <c:pt idx="2703">
                  <c:v>1.1880310000000003E-2</c:v>
                </c:pt>
                <c:pt idx="2704">
                  <c:v>1.0480930000000001E-2</c:v>
                </c:pt>
                <c:pt idx="2705">
                  <c:v>1.0128760000000001E-2</c:v>
                </c:pt>
                <c:pt idx="2706">
                  <c:v>1.9009480000000002E-2</c:v>
                </c:pt>
                <c:pt idx="2707">
                  <c:v>1.8293900000000002E-2</c:v>
                </c:pt>
                <c:pt idx="2708">
                  <c:v>2.6171550000000005E-2</c:v>
                </c:pt>
                <c:pt idx="2709">
                  <c:v>1.2985360000000001E-2</c:v>
                </c:pt>
                <c:pt idx="2710">
                  <c:v>2.0887680000000002E-2</c:v>
                </c:pt>
                <c:pt idx="2711">
                  <c:v>2.0729200000000003E-2</c:v>
                </c:pt>
                <c:pt idx="2712">
                  <c:v>1.291164E-2</c:v>
                </c:pt>
                <c:pt idx="2713">
                  <c:v>1.1624370000000004E-2</c:v>
                </c:pt>
                <c:pt idx="2714">
                  <c:v>2.3333250000000003E-2</c:v>
                </c:pt>
                <c:pt idx="2715">
                  <c:v>1.7768570000000008E-2</c:v>
                </c:pt>
                <c:pt idx="2716">
                  <c:v>2.0004600000000004E-2</c:v>
                </c:pt>
                <c:pt idx="2717">
                  <c:v>1.2984190000000003E-2</c:v>
                </c:pt>
                <c:pt idx="2718">
                  <c:v>1.4866840000000003E-2</c:v>
                </c:pt>
                <c:pt idx="2719">
                  <c:v>2.3630950000000005E-2</c:v>
                </c:pt>
                <c:pt idx="2720">
                  <c:v>1.5292530000000002E-2</c:v>
                </c:pt>
                <c:pt idx="2721">
                  <c:v>1.3138070000000002E-2</c:v>
                </c:pt>
                <c:pt idx="2722">
                  <c:v>1.5951540000000004E-2</c:v>
                </c:pt>
                <c:pt idx="2723">
                  <c:v>1.1866680000000003E-2</c:v>
                </c:pt>
                <c:pt idx="2724">
                  <c:v>1.3508430000000004E-2</c:v>
                </c:pt>
                <c:pt idx="2725">
                  <c:v>5.6738400000000012E-3</c:v>
                </c:pt>
                <c:pt idx="2726">
                  <c:v>1.477973E-2</c:v>
                </c:pt>
                <c:pt idx="2727">
                  <c:v>2.2342529999999999E-2</c:v>
                </c:pt>
                <c:pt idx="2728">
                  <c:v>1.7136880000000004E-2</c:v>
                </c:pt>
                <c:pt idx="2729">
                  <c:v>8.414760000000002E-3</c:v>
                </c:pt>
                <c:pt idx="2730">
                  <c:v>1.7149490000000003E-2</c:v>
                </c:pt>
                <c:pt idx="2731">
                  <c:v>1.0433339999999999E-2</c:v>
                </c:pt>
                <c:pt idx="2732">
                  <c:v>2.0509730000000004E-2</c:v>
                </c:pt>
                <c:pt idx="2733">
                  <c:v>1.8484090000000005E-2</c:v>
                </c:pt>
                <c:pt idx="2734">
                  <c:v>1.3824190000000004E-2</c:v>
                </c:pt>
                <c:pt idx="2735">
                  <c:v>2.1645060000000008E-2</c:v>
                </c:pt>
                <c:pt idx="2736">
                  <c:v>9.7938000000000018E-3</c:v>
                </c:pt>
                <c:pt idx="2737">
                  <c:v>1.0589680000000001E-2</c:v>
                </c:pt>
                <c:pt idx="2738">
                  <c:v>1.7175350000000002E-2</c:v>
                </c:pt>
                <c:pt idx="2739">
                  <c:v>2.0774569999999999E-2</c:v>
                </c:pt>
                <c:pt idx="2740">
                  <c:v>8.6558600000000048E-3</c:v>
                </c:pt>
                <c:pt idx="2741">
                  <c:v>9.7801400000000031E-3</c:v>
                </c:pt>
                <c:pt idx="2742">
                  <c:v>2.5740210000000003E-2</c:v>
                </c:pt>
                <c:pt idx="2743">
                  <c:v>1.0782220000000002E-2</c:v>
                </c:pt>
                <c:pt idx="2744">
                  <c:v>8.7804200000000023E-3</c:v>
                </c:pt>
                <c:pt idx="2745">
                  <c:v>1.3435890000000002E-2</c:v>
                </c:pt>
                <c:pt idx="2746">
                  <c:v>8.5902900000000022E-3</c:v>
                </c:pt>
                <c:pt idx="2747">
                  <c:v>1.5353920000000002E-2</c:v>
                </c:pt>
                <c:pt idx="2748">
                  <c:v>4.6425500000000005E-3</c:v>
                </c:pt>
                <c:pt idx="2749">
                  <c:v>1.231166E-2</c:v>
                </c:pt>
                <c:pt idx="2750">
                  <c:v>1.1863350000000003E-2</c:v>
                </c:pt>
                <c:pt idx="2751">
                  <c:v>1.5540480000000004E-2</c:v>
                </c:pt>
                <c:pt idx="2752">
                  <c:v>1.4990390000000001E-2</c:v>
                </c:pt>
                <c:pt idx="2753">
                  <c:v>2.1750510000000004E-2</c:v>
                </c:pt>
                <c:pt idx="2754">
                  <c:v>8.8065200000000034E-3</c:v>
                </c:pt>
                <c:pt idx="2755">
                  <c:v>1.6054530000000004E-2</c:v>
                </c:pt>
                <c:pt idx="2756">
                  <c:v>1.6731680000000002E-2</c:v>
                </c:pt>
                <c:pt idx="2757">
                  <c:v>6.2038000000000015E-3</c:v>
                </c:pt>
                <c:pt idx="2758">
                  <c:v>2.1547780000000002E-2</c:v>
                </c:pt>
                <c:pt idx="2759">
                  <c:v>1.7898880000000006E-2</c:v>
                </c:pt>
                <c:pt idx="2760">
                  <c:v>1.6971620000000003E-2</c:v>
                </c:pt>
                <c:pt idx="2761">
                  <c:v>4.4805500000000007E-3</c:v>
                </c:pt>
                <c:pt idx="2762">
                  <c:v>1.4386820000000003E-2</c:v>
                </c:pt>
                <c:pt idx="2763">
                  <c:v>1.5663890000000003E-2</c:v>
                </c:pt>
                <c:pt idx="2764">
                  <c:v>5.7066400000000015E-3</c:v>
                </c:pt>
                <c:pt idx="2765">
                  <c:v>9.5016500000000021E-3</c:v>
                </c:pt>
                <c:pt idx="2766">
                  <c:v>1.991967E-2</c:v>
                </c:pt>
                <c:pt idx="2767">
                  <c:v>9.5955800000000046E-3</c:v>
                </c:pt>
                <c:pt idx="2768">
                  <c:v>1.1707080000000003E-2</c:v>
                </c:pt>
                <c:pt idx="2769">
                  <c:v>5.1869300000000002E-3</c:v>
                </c:pt>
                <c:pt idx="2770">
                  <c:v>1.5067360000000002E-2</c:v>
                </c:pt>
                <c:pt idx="2771">
                  <c:v>8.9955700000000048E-3</c:v>
                </c:pt>
                <c:pt idx="2772">
                  <c:v>1.1049360000000001E-2</c:v>
                </c:pt>
                <c:pt idx="2773">
                  <c:v>5.1168200000000011E-3</c:v>
                </c:pt>
                <c:pt idx="2774">
                  <c:v>1.0133430000000001E-2</c:v>
                </c:pt>
                <c:pt idx="2775">
                  <c:v>1.1689060000000003E-2</c:v>
                </c:pt>
                <c:pt idx="2776">
                  <c:v>8.2289900000000003E-3</c:v>
                </c:pt>
                <c:pt idx="2777">
                  <c:v>2.2083000000000003E-3</c:v>
                </c:pt>
                <c:pt idx="2778">
                  <c:v>5.2889100000000008E-3</c:v>
                </c:pt>
                <c:pt idx="2779">
                  <c:v>1.3009170000000004E-2</c:v>
                </c:pt>
                <c:pt idx="2780">
                  <c:v>5.6681500000000003E-3</c:v>
                </c:pt>
                <c:pt idx="2781">
                  <c:v>1.3874020000000003E-2</c:v>
                </c:pt>
                <c:pt idx="2782">
                  <c:v>1.9758950000000001E-2</c:v>
                </c:pt>
                <c:pt idx="2783">
                  <c:v>2.0686280000000005E-2</c:v>
                </c:pt>
                <c:pt idx="2784">
                  <c:v>1.5794110000000004E-2</c:v>
                </c:pt>
                <c:pt idx="2785">
                  <c:v>1.3858260000000001E-2</c:v>
                </c:pt>
                <c:pt idx="2786">
                  <c:v>1.1974270000000002E-2</c:v>
                </c:pt>
                <c:pt idx="2787">
                  <c:v>2.5151599999999998E-3</c:v>
                </c:pt>
                <c:pt idx="2788">
                  <c:v>1.1644770000000004E-2</c:v>
                </c:pt>
                <c:pt idx="2789">
                  <c:v>1.3744950000000002E-2</c:v>
                </c:pt>
                <c:pt idx="2790">
                  <c:v>6.9995600000000028E-3</c:v>
                </c:pt>
                <c:pt idx="2791">
                  <c:v>7.886060000000002E-3</c:v>
                </c:pt>
                <c:pt idx="2792">
                  <c:v>8.4635300000000038E-3</c:v>
                </c:pt>
                <c:pt idx="2793">
                  <c:v>1.6727010000000004E-2</c:v>
                </c:pt>
                <c:pt idx="2794">
                  <c:v>1.0967830000000003E-2</c:v>
                </c:pt>
                <c:pt idx="2795">
                  <c:v>1.6549360000000003E-2</c:v>
                </c:pt>
                <c:pt idx="2796">
                  <c:v>1.0585130000000002E-2</c:v>
                </c:pt>
                <c:pt idx="2797">
                  <c:v>1.0693850000000003E-2</c:v>
                </c:pt>
                <c:pt idx="2798">
                  <c:v>2.0809640000000008E-2</c:v>
                </c:pt>
                <c:pt idx="2799">
                  <c:v>2.9464400000000003E-3</c:v>
                </c:pt>
                <c:pt idx="2800">
                  <c:v>7.6698300000000007E-3</c:v>
                </c:pt>
                <c:pt idx="2801">
                  <c:v>9.7632000000000031E-3</c:v>
                </c:pt>
                <c:pt idx="2802">
                  <c:v>7.2214700000000015E-3</c:v>
                </c:pt>
                <c:pt idx="2803">
                  <c:v>8.8778800000000029E-3</c:v>
                </c:pt>
                <c:pt idx="2804">
                  <c:v>1.0686930000000001E-2</c:v>
                </c:pt>
                <c:pt idx="2805">
                  <c:v>1.055004E-2</c:v>
                </c:pt>
                <c:pt idx="2806">
                  <c:v>2.1220630000000001E-2</c:v>
                </c:pt>
                <c:pt idx="2807">
                  <c:v>2.4584799999999999E-3</c:v>
                </c:pt>
                <c:pt idx="2808">
                  <c:v>5.801790000000002E-3</c:v>
                </c:pt>
                <c:pt idx="2809">
                  <c:v>1.5836019999999999E-2</c:v>
                </c:pt>
                <c:pt idx="2810">
                  <c:v>1.1999280000000001E-2</c:v>
                </c:pt>
                <c:pt idx="2811">
                  <c:v>7.2045500000000014E-3</c:v>
                </c:pt>
                <c:pt idx="2812">
                  <c:v>9.1290900000000029E-3</c:v>
                </c:pt>
                <c:pt idx="2813">
                  <c:v>1.0960960000000002E-2</c:v>
                </c:pt>
                <c:pt idx="2814">
                  <c:v>6.7913200000000026E-3</c:v>
                </c:pt>
                <c:pt idx="2815">
                  <c:v>-1.4622100000000005E-3</c:v>
                </c:pt>
                <c:pt idx="2816">
                  <c:v>8.69786E-3</c:v>
                </c:pt>
                <c:pt idx="2817">
                  <c:v>7.1456200000000018E-3</c:v>
                </c:pt>
                <c:pt idx="2818">
                  <c:v>6.4596800000000024E-3</c:v>
                </c:pt>
                <c:pt idx="2819">
                  <c:v>8.0740600000000027E-3</c:v>
                </c:pt>
                <c:pt idx="2820">
                  <c:v>4.4193800000000014E-3</c:v>
                </c:pt>
                <c:pt idx="2821">
                  <c:v>1.6975040000000004E-2</c:v>
                </c:pt>
                <c:pt idx="2822">
                  <c:v>6.1866700000000018E-3</c:v>
                </c:pt>
                <c:pt idx="2823">
                  <c:v>5.3044000000000008E-4</c:v>
                </c:pt>
                <c:pt idx="2824">
                  <c:v>1.333521E-2</c:v>
                </c:pt>
                <c:pt idx="2825">
                  <c:v>6.3746200000000018E-3</c:v>
                </c:pt>
                <c:pt idx="2826">
                  <c:v>1.272824E-2</c:v>
                </c:pt>
                <c:pt idx="2827">
                  <c:v>1.1311990000000001E-2</c:v>
                </c:pt>
                <c:pt idx="2828">
                  <c:v>8.5990000000000025E-4</c:v>
                </c:pt>
                <c:pt idx="2829">
                  <c:v>1.4062030000000001E-2</c:v>
                </c:pt>
                <c:pt idx="2830">
                  <c:v>6.8083000000000015E-3</c:v>
                </c:pt>
                <c:pt idx="2831">
                  <c:v>1.5165930000000001E-2</c:v>
                </c:pt>
                <c:pt idx="2832">
                  <c:v>2.7630500000000008E-3</c:v>
                </c:pt>
                <c:pt idx="2833">
                  <c:v>1.435753E-2</c:v>
                </c:pt>
                <c:pt idx="2834">
                  <c:v>1.0516100000000002E-2</c:v>
                </c:pt>
                <c:pt idx="2835">
                  <c:v>6.2342200000000021E-3</c:v>
                </c:pt>
                <c:pt idx="2836">
                  <c:v>6.5557800000000006E-3</c:v>
                </c:pt>
                <c:pt idx="2837">
                  <c:v>-4.6585000000000007E-4</c:v>
                </c:pt>
                <c:pt idx="2838">
                  <c:v>7.504610000000001E-3</c:v>
                </c:pt>
                <c:pt idx="2839">
                  <c:v>1.7939700000000004E-3</c:v>
                </c:pt>
                <c:pt idx="2840">
                  <c:v>9.4429000000000023E-3</c:v>
                </c:pt>
                <c:pt idx="2841">
                  <c:v>6.0509000000000005E-3</c:v>
                </c:pt>
                <c:pt idx="2842">
                  <c:v>1.2266370000000002E-2</c:v>
                </c:pt>
                <c:pt idx="2843">
                  <c:v>4.6073700000000004E-3</c:v>
                </c:pt>
                <c:pt idx="2844">
                  <c:v>7.148970000000001E-3</c:v>
                </c:pt>
                <c:pt idx="2845">
                  <c:v>8.3117500000000032E-3</c:v>
                </c:pt>
                <c:pt idx="2846">
                  <c:v>8.3446000000000024E-3</c:v>
                </c:pt>
                <c:pt idx="2847">
                  <c:v>2.6374000000000007E-3</c:v>
                </c:pt>
                <c:pt idx="2848">
                  <c:v>1.0109520000000002E-2</c:v>
                </c:pt>
                <c:pt idx="2849">
                  <c:v>1.1716200000000001E-2</c:v>
                </c:pt>
                <c:pt idx="2850">
                  <c:v>1.0425420000000001E-2</c:v>
                </c:pt>
                <c:pt idx="2851">
                  <c:v>5.5290100000000009E-3</c:v>
                </c:pt>
                <c:pt idx="2852">
                  <c:v>2.9501000000000006E-4</c:v>
                </c:pt>
                <c:pt idx="2853">
                  <c:v>2.1211500000000005E-3</c:v>
                </c:pt>
                <c:pt idx="2854">
                  <c:v>6.4097400000000014E-3</c:v>
                </c:pt>
                <c:pt idx="2855">
                  <c:v>4.85748E-3</c:v>
                </c:pt>
                <c:pt idx="2856">
                  <c:v>3.7367100000000003E-3</c:v>
                </c:pt>
                <c:pt idx="2857">
                  <c:v>7.8170099999999992E-3</c:v>
                </c:pt>
                <c:pt idx="2858">
                  <c:v>1.4089700000000003E-3</c:v>
                </c:pt>
                <c:pt idx="2859">
                  <c:v>1.7395120000000003E-2</c:v>
                </c:pt>
                <c:pt idx="2860">
                  <c:v>1.0996170000000003E-2</c:v>
                </c:pt>
                <c:pt idx="2861">
                  <c:v>1.6311590000000004E-2</c:v>
                </c:pt>
                <c:pt idx="2862">
                  <c:v>6.7131500000000011E-3</c:v>
                </c:pt>
                <c:pt idx="2863">
                  <c:v>8.1873000000000033E-3</c:v>
                </c:pt>
                <c:pt idx="2864">
                  <c:v>6.4187300000000018E-3</c:v>
                </c:pt>
                <c:pt idx="2865">
                  <c:v>9.0023700000000026E-3</c:v>
                </c:pt>
                <c:pt idx="2866">
                  <c:v>8.3389700000000011E-3</c:v>
                </c:pt>
                <c:pt idx="2867">
                  <c:v>-1.3659300000000002E-3</c:v>
                </c:pt>
                <c:pt idx="2868">
                  <c:v>7.5112900000000021E-3</c:v>
                </c:pt>
                <c:pt idx="2869">
                  <c:v>4.0967200000000007E-3</c:v>
                </c:pt>
                <c:pt idx="2870">
                  <c:v>1.5800990000000001E-2</c:v>
                </c:pt>
                <c:pt idx="2871">
                  <c:v>1.1180530000000004E-2</c:v>
                </c:pt>
                <c:pt idx="2872">
                  <c:v>1.4701400000000004E-3</c:v>
                </c:pt>
                <c:pt idx="2873">
                  <c:v>1.5459400000000002E-3</c:v>
                </c:pt>
                <c:pt idx="2874">
                  <c:v>6.3508000000000011E-3</c:v>
                </c:pt>
                <c:pt idx="2875">
                  <c:v>4.2190100000000013E-3</c:v>
                </c:pt>
                <c:pt idx="2876">
                  <c:v>-3.0811300000000009E-3</c:v>
                </c:pt>
                <c:pt idx="2877">
                  <c:v>1.2078520000000002E-2</c:v>
                </c:pt>
                <c:pt idx="2878">
                  <c:v>1.3707600000000002E-2</c:v>
                </c:pt>
                <c:pt idx="2879">
                  <c:v>7.4196200000000026E-3</c:v>
                </c:pt>
                <c:pt idx="2880">
                  <c:v>2.1759509999999999E-2</c:v>
                </c:pt>
                <c:pt idx="2881">
                  <c:v>9.9918800000000051E-3</c:v>
                </c:pt>
                <c:pt idx="2882">
                  <c:v>9.9704100000000042E-3</c:v>
                </c:pt>
                <c:pt idx="2883">
                  <c:v>-2.9260400000000004E-3</c:v>
                </c:pt>
                <c:pt idx="2884">
                  <c:v>2.1959499999999999E-3</c:v>
                </c:pt>
                <c:pt idx="2885">
                  <c:v>3.3280400000000004E-3</c:v>
                </c:pt>
                <c:pt idx="2886">
                  <c:v>9.5186300000000019E-3</c:v>
                </c:pt>
                <c:pt idx="2887">
                  <c:v>6.0236700000000018E-3</c:v>
                </c:pt>
                <c:pt idx="2888">
                  <c:v>-1.9186000000000005E-4</c:v>
                </c:pt>
                <c:pt idx="2889">
                  <c:v>3.6461700000000007E-3</c:v>
                </c:pt>
                <c:pt idx="2890">
                  <c:v>7.2995700000000018E-3</c:v>
                </c:pt>
                <c:pt idx="2891">
                  <c:v>4.5519000000000011E-3</c:v>
                </c:pt>
                <c:pt idx="2892">
                  <c:v>1.1188440000000001E-2</c:v>
                </c:pt>
                <c:pt idx="2893">
                  <c:v>4.849690000000002E-3</c:v>
                </c:pt>
                <c:pt idx="2894">
                  <c:v>4.1398500000000013E-3</c:v>
                </c:pt>
                <c:pt idx="2895">
                  <c:v>1.1223720000000003E-2</c:v>
                </c:pt>
                <c:pt idx="2896">
                  <c:v>3.646120000000001E-3</c:v>
                </c:pt>
                <c:pt idx="2897">
                  <c:v>4.7828100000000011E-3</c:v>
                </c:pt>
                <c:pt idx="2898">
                  <c:v>6.6010900000000013E-3</c:v>
                </c:pt>
                <c:pt idx="2899">
                  <c:v>2.3269000000000005E-4</c:v>
                </c:pt>
                <c:pt idx="2900">
                  <c:v>1.0043939999999999E-2</c:v>
                </c:pt>
                <c:pt idx="2901">
                  <c:v>9.637500000000002E-3</c:v>
                </c:pt>
                <c:pt idx="2902">
                  <c:v>1.0542180000000003E-2</c:v>
                </c:pt>
                <c:pt idx="2903">
                  <c:v>5.7575700000000009E-3</c:v>
                </c:pt>
                <c:pt idx="2904">
                  <c:v>5.4372600000000028E-3</c:v>
                </c:pt>
                <c:pt idx="2905">
                  <c:v>4.3571299999999999E-3</c:v>
                </c:pt>
                <c:pt idx="2906">
                  <c:v>6.1176199999999998E-3</c:v>
                </c:pt>
                <c:pt idx="2907">
                  <c:v>3.6506700000000008E-3</c:v>
                </c:pt>
                <c:pt idx="2908">
                  <c:v>9.4710000000000052E-4</c:v>
                </c:pt>
                <c:pt idx="2909">
                  <c:v>1.3520900000000002E-2</c:v>
                </c:pt>
                <c:pt idx="2910">
                  <c:v>4.1341900000000003E-3</c:v>
                </c:pt>
                <c:pt idx="2911">
                  <c:v>-4.2924500000000006E-3</c:v>
                </c:pt>
                <c:pt idx="2912">
                  <c:v>3.3312799999999998E-3</c:v>
                </c:pt>
                <c:pt idx="2913">
                  <c:v>3.0563300000000003E-3</c:v>
                </c:pt>
                <c:pt idx="2914">
                  <c:v>-1.1719000000000001E-4</c:v>
                </c:pt>
                <c:pt idx="2915">
                  <c:v>1.2854000000000004E-4</c:v>
                </c:pt>
                <c:pt idx="2916">
                  <c:v>-3.5963100000000006E-3</c:v>
                </c:pt>
                <c:pt idx="2917">
                  <c:v>8.0377000000000018E-3</c:v>
                </c:pt>
                <c:pt idx="2918">
                  <c:v>3.0064700000000002E-3</c:v>
                </c:pt>
                <c:pt idx="2919">
                  <c:v>1.0383669999999999E-2</c:v>
                </c:pt>
                <c:pt idx="2920">
                  <c:v>-7.983000000000004E-5</c:v>
                </c:pt>
                <c:pt idx="2921">
                  <c:v>1.9381970000000002E-2</c:v>
                </c:pt>
                <c:pt idx="2922">
                  <c:v>4.1040000000000006E-4</c:v>
                </c:pt>
                <c:pt idx="2923">
                  <c:v>-1.0783000000000001E-3</c:v>
                </c:pt>
                <c:pt idx="2924">
                  <c:v>-2.6972600000000004E-3</c:v>
                </c:pt>
                <c:pt idx="2925">
                  <c:v>1.6613830000000003E-2</c:v>
                </c:pt>
                <c:pt idx="2926">
                  <c:v>1.1051730000000001E-2</c:v>
                </c:pt>
                <c:pt idx="2927">
                  <c:v>5.9380000000000023E-4</c:v>
                </c:pt>
                <c:pt idx="2928">
                  <c:v>1.1030160000000002E-2</c:v>
                </c:pt>
                <c:pt idx="2929">
                  <c:v>5.7530900000000006E-3</c:v>
                </c:pt>
                <c:pt idx="2930">
                  <c:v>3.1966300000000002E-3</c:v>
                </c:pt>
                <c:pt idx="2931">
                  <c:v>2.0317600000000001E-3</c:v>
                </c:pt>
                <c:pt idx="2932">
                  <c:v>1.6030000000000002E-4</c:v>
                </c:pt>
                <c:pt idx="2933">
                  <c:v>3.5656900000000003E-3</c:v>
                </c:pt>
                <c:pt idx="2934">
                  <c:v>7.4931500000000014E-3</c:v>
                </c:pt>
                <c:pt idx="2935">
                  <c:v>8.3423700000000017E-3</c:v>
                </c:pt>
                <c:pt idx="2936">
                  <c:v>3.5137000000000002E-3</c:v>
                </c:pt>
                <c:pt idx="2937">
                  <c:v>1.8789900000000002E-2</c:v>
                </c:pt>
                <c:pt idx="2938">
                  <c:v>1.5310750000000003E-2</c:v>
                </c:pt>
                <c:pt idx="2939">
                  <c:v>7.2204300000000008E-3</c:v>
                </c:pt>
                <c:pt idx="2940">
                  <c:v>6.0383700000000021E-3</c:v>
                </c:pt>
                <c:pt idx="2941">
                  <c:v>4.1770800000000005E-3</c:v>
                </c:pt>
                <c:pt idx="2942">
                  <c:v>9.6885000000000027E-3</c:v>
                </c:pt>
                <c:pt idx="2943">
                  <c:v>-2.208180000000001E-3</c:v>
                </c:pt>
                <c:pt idx="2944">
                  <c:v>-1.9867000000000002E-4</c:v>
                </c:pt>
                <c:pt idx="2945">
                  <c:v>9.4733200000000021E-3</c:v>
                </c:pt>
                <c:pt idx="2946">
                  <c:v>2.8117099999999998E-3</c:v>
                </c:pt>
                <c:pt idx="2947">
                  <c:v>1.147836E-2</c:v>
                </c:pt>
                <c:pt idx="2948">
                  <c:v>-4.0276599999999997E-3</c:v>
                </c:pt>
                <c:pt idx="2949">
                  <c:v>3.1016900000000003E-3</c:v>
                </c:pt>
                <c:pt idx="2950">
                  <c:v>3.6700100000000009E-3</c:v>
                </c:pt>
                <c:pt idx="2951">
                  <c:v>3.788810000000001E-3</c:v>
                </c:pt>
                <c:pt idx="2952">
                  <c:v>-4.6944500000000002E-3</c:v>
                </c:pt>
                <c:pt idx="2953">
                  <c:v>1.2912870000000003E-2</c:v>
                </c:pt>
                <c:pt idx="2954">
                  <c:v>3.8985400000000007E-3</c:v>
                </c:pt>
                <c:pt idx="2955">
                  <c:v>-1.5108100000000005E-3</c:v>
                </c:pt>
                <c:pt idx="2956">
                  <c:v>6.9630000000000023E-5</c:v>
                </c:pt>
                <c:pt idx="2957">
                  <c:v>1.5957600000000003E-3</c:v>
                </c:pt>
                <c:pt idx="2958">
                  <c:v>1.8380100000000004E-3</c:v>
                </c:pt>
                <c:pt idx="2959">
                  <c:v>7.2069000000000022E-3</c:v>
                </c:pt>
                <c:pt idx="2960">
                  <c:v>-8.7543900000000008E-3</c:v>
                </c:pt>
                <c:pt idx="2961">
                  <c:v>4.4555600000000008E-3</c:v>
                </c:pt>
                <c:pt idx="2962">
                  <c:v>1.441975E-2</c:v>
                </c:pt>
                <c:pt idx="2963">
                  <c:v>-5.7552700000000016E-3</c:v>
                </c:pt>
                <c:pt idx="2964">
                  <c:v>2.9465100000000003E-3</c:v>
                </c:pt>
                <c:pt idx="2965">
                  <c:v>9.3580000000000052E-4</c:v>
                </c:pt>
                <c:pt idx="2966">
                  <c:v>1.6003200000000003E-3</c:v>
                </c:pt>
                <c:pt idx="2967">
                  <c:v>4.3412300000000015E-3</c:v>
                </c:pt>
                <c:pt idx="2968">
                  <c:v>-4.3015100000000006E-3</c:v>
                </c:pt>
                <c:pt idx="2969">
                  <c:v>9.1225100000000021E-3</c:v>
                </c:pt>
                <c:pt idx="2970">
                  <c:v>2.4732400000000002E-3</c:v>
                </c:pt>
                <c:pt idx="2971">
                  <c:v>-1.7541900000000005E-3</c:v>
                </c:pt>
                <c:pt idx="2972">
                  <c:v>4.1522000000000009E-3</c:v>
                </c:pt>
                <c:pt idx="2973">
                  <c:v>-3.9227000000000012E-4</c:v>
                </c:pt>
                <c:pt idx="2974">
                  <c:v>1.125871E-2</c:v>
                </c:pt>
                <c:pt idx="2975">
                  <c:v>-8.8469000000000026E-4</c:v>
                </c:pt>
                <c:pt idx="2976">
                  <c:v>-5.3781900000000006E-3</c:v>
                </c:pt>
                <c:pt idx="2977">
                  <c:v>1.2470209999999999E-2</c:v>
                </c:pt>
                <c:pt idx="2978">
                  <c:v>2.7053700000000003E-3</c:v>
                </c:pt>
                <c:pt idx="2979">
                  <c:v>1.0364000000000003E-4</c:v>
                </c:pt>
                <c:pt idx="2980">
                  <c:v>-2.4403000000000003E-3</c:v>
                </c:pt>
                <c:pt idx="2981">
                  <c:v>4.6570700000000001E-3</c:v>
                </c:pt>
                <c:pt idx="2982">
                  <c:v>5.2401300000000008E-3</c:v>
                </c:pt>
                <c:pt idx="2983">
                  <c:v>-1.7055600000000003E-3</c:v>
                </c:pt>
                <c:pt idx="2984">
                  <c:v>4.4680600000000011E-3</c:v>
                </c:pt>
                <c:pt idx="2985">
                  <c:v>9.2899000000000041E-4</c:v>
                </c:pt>
                <c:pt idx="2986">
                  <c:v>8.1361900000000032E-3</c:v>
                </c:pt>
                <c:pt idx="2987">
                  <c:v>7.8611600000000025E-3</c:v>
                </c:pt>
                <c:pt idx="2988">
                  <c:v>-4.1928900000000003E-3</c:v>
                </c:pt>
                <c:pt idx="2989">
                  <c:v>4.8779500000000007E-3</c:v>
                </c:pt>
                <c:pt idx="2990">
                  <c:v>6.0655400000000012E-3</c:v>
                </c:pt>
                <c:pt idx="2991">
                  <c:v>8.995530000000005E-3</c:v>
                </c:pt>
                <c:pt idx="2992">
                  <c:v>3.8420000000000004E-3</c:v>
                </c:pt>
                <c:pt idx="2993">
                  <c:v>8.5381800000000011E-3</c:v>
                </c:pt>
                <c:pt idx="2994">
                  <c:v>4.9764400000000021E-3</c:v>
                </c:pt>
                <c:pt idx="2995">
                  <c:v>-3.8203000000000011E-4</c:v>
                </c:pt>
                <c:pt idx="2996">
                  <c:v>2.9305900000000003E-3</c:v>
                </c:pt>
                <c:pt idx="2997">
                  <c:v>1.4599500000000002E-3</c:v>
                </c:pt>
                <c:pt idx="2998">
                  <c:v>1.3433600000000003E-3</c:v>
                </c:pt>
                <c:pt idx="2999">
                  <c:v>2.5739700000000005E-3</c:v>
                </c:pt>
                <c:pt idx="3000">
                  <c:v>-4.5518100000000008E-3</c:v>
                </c:pt>
                <c:pt idx="3001">
                  <c:v>1.8664200000000004E-3</c:v>
                </c:pt>
                <c:pt idx="3002">
                  <c:v>-1.8198300000000001E-3</c:v>
                </c:pt>
                <c:pt idx="3003">
                  <c:v>-4.1000100000000003E-3</c:v>
                </c:pt>
                <c:pt idx="3004">
                  <c:v>4.6650500000000004E-3</c:v>
                </c:pt>
                <c:pt idx="3005">
                  <c:v>3.6236100000000011E-3</c:v>
                </c:pt>
                <c:pt idx="3006">
                  <c:v>2.8275300000000008E-3</c:v>
                </c:pt>
                <c:pt idx="3007">
                  <c:v>-3.0055000000000012E-4</c:v>
                </c:pt>
                <c:pt idx="3008">
                  <c:v>4.2337700000000013E-3</c:v>
                </c:pt>
                <c:pt idx="3009">
                  <c:v>4.5178099999999997E-3</c:v>
                </c:pt>
                <c:pt idx="3010">
                  <c:v>1.0478400000000002E-3</c:v>
                </c:pt>
                <c:pt idx="3011">
                  <c:v>-7.4954300000000017E-3</c:v>
                </c:pt>
                <c:pt idx="3012">
                  <c:v>-4.0231299999999998E-3</c:v>
                </c:pt>
                <c:pt idx="3013">
                  <c:v>7.4705100000000014E-3</c:v>
                </c:pt>
                <c:pt idx="3014">
                  <c:v>5.0466400000000015E-3</c:v>
                </c:pt>
                <c:pt idx="3015">
                  <c:v>7.0856300000000016E-3</c:v>
                </c:pt>
                <c:pt idx="3016">
                  <c:v>5.8596000000000017E-4</c:v>
                </c:pt>
                <c:pt idx="3017">
                  <c:v>4.5382400000000015E-3</c:v>
                </c:pt>
                <c:pt idx="3018">
                  <c:v>4.1306700000000012E-3</c:v>
                </c:pt>
                <c:pt idx="3019">
                  <c:v>1.5584500000000005E-3</c:v>
                </c:pt>
                <c:pt idx="3020">
                  <c:v>1.3478100000000003E-3</c:v>
                </c:pt>
                <c:pt idx="3021">
                  <c:v>1.6444900000000004E-3</c:v>
                </c:pt>
                <c:pt idx="3022">
                  <c:v>6.637210000000001E-3</c:v>
                </c:pt>
                <c:pt idx="3023">
                  <c:v>-8.2136000000000025E-4</c:v>
                </c:pt>
                <c:pt idx="3024">
                  <c:v>-1.9863100000000002E-3</c:v>
                </c:pt>
                <c:pt idx="3025">
                  <c:v>4.9142300000000012E-3</c:v>
                </c:pt>
                <c:pt idx="3026">
                  <c:v>-1.3681500000000005E-3</c:v>
                </c:pt>
                <c:pt idx="3027">
                  <c:v>-1.6238000000000005E-4</c:v>
                </c:pt>
                <c:pt idx="3028">
                  <c:v>9.0402000000000039E-4</c:v>
                </c:pt>
                <c:pt idx="3029">
                  <c:v>-6.2930000000000017E-3</c:v>
                </c:pt>
                <c:pt idx="3030">
                  <c:v>1.7814800000000006E-3</c:v>
                </c:pt>
                <c:pt idx="3031">
                  <c:v>6.5988500000000016E-3</c:v>
                </c:pt>
                <c:pt idx="3032">
                  <c:v>8.8890000000000052E-5</c:v>
                </c:pt>
                <c:pt idx="3033">
                  <c:v>3.524970000000001E-3</c:v>
                </c:pt>
                <c:pt idx="3034">
                  <c:v>9.2876600000000031E-3</c:v>
                </c:pt>
                <c:pt idx="3035">
                  <c:v>8.6231200000000015E-3</c:v>
                </c:pt>
                <c:pt idx="3036">
                  <c:v>-1.6614000000000002E-3</c:v>
                </c:pt>
                <c:pt idx="3037">
                  <c:v>3.0688200000000003E-3</c:v>
                </c:pt>
                <c:pt idx="3038">
                  <c:v>5.5640200000000003E-3</c:v>
                </c:pt>
                <c:pt idx="3039">
                  <c:v>-3.0734000000000008E-4</c:v>
                </c:pt>
                <c:pt idx="3040">
                  <c:v>-7.8625000000000016E-4</c:v>
                </c:pt>
                <c:pt idx="3041">
                  <c:v>1.7101830000000005E-2</c:v>
                </c:pt>
                <c:pt idx="3042">
                  <c:v>2.7199100000000003E-3</c:v>
                </c:pt>
                <c:pt idx="3043">
                  <c:v>1.10782E-3</c:v>
                </c:pt>
                <c:pt idx="3044">
                  <c:v>1.2541500000000004E-2</c:v>
                </c:pt>
                <c:pt idx="3045">
                  <c:v>8.5563000000000045E-3</c:v>
                </c:pt>
                <c:pt idx="3046">
                  <c:v>7.1611000000000027E-4</c:v>
                </c:pt>
                <c:pt idx="3047">
                  <c:v>-4.1578199999999996E-3</c:v>
                </c:pt>
                <c:pt idx="3048">
                  <c:v>6.7244200000000009E-3</c:v>
                </c:pt>
                <c:pt idx="3049">
                  <c:v>2.0837600000000009E-3</c:v>
                </c:pt>
                <c:pt idx="3050">
                  <c:v>1.3682800000000004E-3</c:v>
                </c:pt>
                <c:pt idx="3051">
                  <c:v>4.5043300000000008E-3</c:v>
                </c:pt>
                <c:pt idx="3052">
                  <c:v>4.4828600000000017E-3</c:v>
                </c:pt>
                <c:pt idx="3053">
                  <c:v>4.7602300000000007E-3</c:v>
                </c:pt>
                <c:pt idx="3054">
                  <c:v>1.5832640000000002E-2</c:v>
                </c:pt>
                <c:pt idx="3055">
                  <c:v>2.9227300000000006E-3</c:v>
                </c:pt>
                <c:pt idx="3056">
                  <c:v>1.0949740000000001E-2</c:v>
                </c:pt>
                <c:pt idx="3057">
                  <c:v>1.2663820000000001E-2</c:v>
                </c:pt>
                <c:pt idx="3058">
                  <c:v>-2.7121000000000003E-4</c:v>
                </c:pt>
                <c:pt idx="3059">
                  <c:v>-2.6214400000000005E-3</c:v>
                </c:pt>
                <c:pt idx="3060">
                  <c:v>4.1000000000000014E-6</c:v>
                </c:pt>
                <c:pt idx="3061">
                  <c:v>-6.0632500000000018E-3</c:v>
                </c:pt>
                <c:pt idx="3062">
                  <c:v>-1.3296400000000002E-3</c:v>
                </c:pt>
                <c:pt idx="3063">
                  <c:v>-7.0470500000000009E-3</c:v>
                </c:pt>
                <c:pt idx="3064">
                  <c:v>1.21323E-3</c:v>
                </c:pt>
                <c:pt idx="3065">
                  <c:v>-3.9472400000000012E-3</c:v>
                </c:pt>
                <c:pt idx="3066">
                  <c:v>-7.6063600000000021E-3</c:v>
                </c:pt>
                <c:pt idx="3067">
                  <c:v>-2.6284400000000006E-3</c:v>
                </c:pt>
                <c:pt idx="3068">
                  <c:v>-2.5388600000000004E-3</c:v>
                </c:pt>
                <c:pt idx="3069">
                  <c:v>3.3496100000000003E-3</c:v>
                </c:pt>
                <c:pt idx="3070">
                  <c:v>-8.348800000000003E-4</c:v>
                </c:pt>
                <c:pt idx="3071">
                  <c:v>-1.2844000000000004E-4</c:v>
                </c:pt>
                <c:pt idx="3072">
                  <c:v>-8.5390000000000035E-5</c:v>
                </c:pt>
                <c:pt idx="3073">
                  <c:v>8.8676400000000048E-3</c:v>
                </c:pt>
                <c:pt idx="3074">
                  <c:v>-6.9825000000000017E-3</c:v>
                </c:pt>
                <c:pt idx="3075">
                  <c:v>-3.4015900000000003E-3</c:v>
                </c:pt>
                <c:pt idx="3076">
                  <c:v>1.2271000000000001E-2</c:v>
                </c:pt>
                <c:pt idx="3077">
                  <c:v>4.2608000000000004E-3</c:v>
                </c:pt>
                <c:pt idx="3078">
                  <c:v>9.5051000000000024E-3</c:v>
                </c:pt>
                <c:pt idx="3079">
                  <c:v>4.7613000000000017E-4</c:v>
                </c:pt>
                <c:pt idx="3080">
                  <c:v>1.0364900000000002E-3</c:v>
                </c:pt>
                <c:pt idx="3081">
                  <c:v>5.1259499999999998E-3</c:v>
                </c:pt>
                <c:pt idx="3082">
                  <c:v>-1.8243500000000006E-3</c:v>
                </c:pt>
                <c:pt idx="3083">
                  <c:v>-4.8857500000000012E-3</c:v>
                </c:pt>
                <c:pt idx="3084">
                  <c:v>-7.7343000000000021E-3</c:v>
                </c:pt>
                <c:pt idx="3085">
                  <c:v>-6.4933000000000037E-4</c:v>
                </c:pt>
                <c:pt idx="3086">
                  <c:v>6.4120400000000008E-3</c:v>
                </c:pt>
                <c:pt idx="3087">
                  <c:v>-3.9970600000000011E-3</c:v>
                </c:pt>
                <c:pt idx="3088">
                  <c:v>5.2696800000000014E-3</c:v>
                </c:pt>
                <c:pt idx="3089">
                  <c:v>-2.2988300000000008E-3</c:v>
                </c:pt>
                <c:pt idx="3090">
                  <c:v>4.0209E-3</c:v>
                </c:pt>
                <c:pt idx="3091">
                  <c:v>-5.238930000000001E-3</c:v>
                </c:pt>
                <c:pt idx="3092">
                  <c:v>1.3711010000000001E-2</c:v>
                </c:pt>
                <c:pt idx="3093">
                  <c:v>8.3773700000000003E-3</c:v>
                </c:pt>
                <c:pt idx="3094">
                  <c:v>-2.2558200000000004E-3</c:v>
                </c:pt>
                <c:pt idx="3095">
                  <c:v>-5.0781600000000017E-3</c:v>
                </c:pt>
                <c:pt idx="3096">
                  <c:v>9.9693400000000036E-3</c:v>
                </c:pt>
                <c:pt idx="3097">
                  <c:v>-2.229790000000001E-3</c:v>
                </c:pt>
                <c:pt idx="3098">
                  <c:v>-4.2234800000000008E-3</c:v>
                </c:pt>
                <c:pt idx="3099">
                  <c:v>3.5793500000000002E-3</c:v>
                </c:pt>
                <c:pt idx="3100">
                  <c:v>7.1281000000000014E-4</c:v>
                </c:pt>
                <c:pt idx="3101">
                  <c:v>1.3943400000000004E-3</c:v>
                </c:pt>
                <c:pt idx="3102">
                  <c:v>-4.6025000000000005E-4</c:v>
                </c:pt>
                <c:pt idx="3103">
                  <c:v>-3.6608000000000009E-3</c:v>
                </c:pt>
                <c:pt idx="3104">
                  <c:v>2.8434599999999999E-3</c:v>
                </c:pt>
                <c:pt idx="3105">
                  <c:v>5.225700000000002E-4</c:v>
                </c:pt>
                <c:pt idx="3106">
                  <c:v>-4.5552100000000005E-3</c:v>
                </c:pt>
                <c:pt idx="3107">
                  <c:v>-1.9138900000000001E-3</c:v>
                </c:pt>
                <c:pt idx="3108">
                  <c:v>4.962750000000001E-3</c:v>
                </c:pt>
                <c:pt idx="3109">
                  <c:v>-2.6225800000000002E-3</c:v>
                </c:pt>
                <c:pt idx="3110">
                  <c:v>-6.6859600000000012E-3</c:v>
                </c:pt>
                <c:pt idx="3111">
                  <c:v>-1.3024600000000003E-3</c:v>
                </c:pt>
                <c:pt idx="3112">
                  <c:v>4.7794100000000013E-3</c:v>
                </c:pt>
                <c:pt idx="3113">
                  <c:v>-6.4527300000000011E-3</c:v>
                </c:pt>
                <c:pt idx="3114">
                  <c:v>-1.9330700000000003E-3</c:v>
                </c:pt>
                <c:pt idx="3115">
                  <c:v>1.9388300000000001E-3</c:v>
                </c:pt>
                <c:pt idx="3116">
                  <c:v>4.1058199999999996E-3</c:v>
                </c:pt>
                <c:pt idx="3117">
                  <c:v>1.8720800000000004E-3</c:v>
                </c:pt>
                <c:pt idx="3118">
                  <c:v>-3.6008500000000009E-3</c:v>
                </c:pt>
                <c:pt idx="3119">
                  <c:v>1.0048470000000002E-2</c:v>
                </c:pt>
                <c:pt idx="3120">
                  <c:v>4.138600000000001E-3</c:v>
                </c:pt>
                <c:pt idx="3121">
                  <c:v>3.6915100000000007E-3</c:v>
                </c:pt>
                <c:pt idx="3122">
                  <c:v>-1.9014699999999999E-3</c:v>
                </c:pt>
                <c:pt idx="3123">
                  <c:v>8.1305900000000018E-3</c:v>
                </c:pt>
                <c:pt idx="3124">
                  <c:v>-2.3417700000000004E-3</c:v>
                </c:pt>
                <c:pt idx="3125">
                  <c:v>8.5088000000000015E-4</c:v>
                </c:pt>
                <c:pt idx="3126">
                  <c:v>3.3654600000000002E-3</c:v>
                </c:pt>
                <c:pt idx="3127">
                  <c:v>5.9999900000000019E-3</c:v>
                </c:pt>
                <c:pt idx="3128">
                  <c:v>1.1022200000000003E-3</c:v>
                </c:pt>
                <c:pt idx="3129">
                  <c:v>4.1510800000000006E-3</c:v>
                </c:pt>
                <c:pt idx="3130">
                  <c:v>4.5360700000000014E-3</c:v>
                </c:pt>
                <c:pt idx="3131">
                  <c:v>1.5629700000000001E-3</c:v>
                </c:pt>
                <c:pt idx="3132">
                  <c:v>9.2254000000000051E-3</c:v>
                </c:pt>
                <c:pt idx="3133">
                  <c:v>2.2830600000000008E-3</c:v>
                </c:pt>
                <c:pt idx="3134">
                  <c:v>1.4078199999999999E-3</c:v>
                </c:pt>
                <c:pt idx="3135">
                  <c:v>8.1340200000000005E-3</c:v>
                </c:pt>
                <c:pt idx="3136">
                  <c:v>4.0910300000000007E-3</c:v>
                </c:pt>
                <c:pt idx="3137">
                  <c:v>-1.9716099999999999E-3</c:v>
                </c:pt>
                <c:pt idx="3138">
                  <c:v>6.3452100000000013E-3</c:v>
                </c:pt>
                <c:pt idx="3139">
                  <c:v>7.3686900000000007E-3</c:v>
                </c:pt>
                <c:pt idx="3140">
                  <c:v>1.8981600000000005E-3</c:v>
                </c:pt>
                <c:pt idx="3141">
                  <c:v>-1.8889500000000004E-3</c:v>
                </c:pt>
                <c:pt idx="3142">
                  <c:v>3.1570900000000009E-3</c:v>
                </c:pt>
                <c:pt idx="3143">
                  <c:v>-6.312100000000001E-4</c:v>
                </c:pt>
                <c:pt idx="3144">
                  <c:v>4.8236300000000006E-3</c:v>
                </c:pt>
                <c:pt idx="3145">
                  <c:v>3.9416900000000012E-3</c:v>
                </c:pt>
                <c:pt idx="3146">
                  <c:v>-5.8180000000000022E-5</c:v>
                </c:pt>
                <c:pt idx="3147">
                  <c:v>-6.5138400000000008E-3</c:v>
                </c:pt>
                <c:pt idx="3148">
                  <c:v>8.6118100000000027E-3</c:v>
                </c:pt>
                <c:pt idx="3149">
                  <c:v>7.9268500000000009E-3</c:v>
                </c:pt>
                <c:pt idx="3150">
                  <c:v>1.6309400000000004E-3</c:v>
                </c:pt>
                <c:pt idx="3151">
                  <c:v>-1.07922E-2</c:v>
                </c:pt>
                <c:pt idx="3152">
                  <c:v>1.0466900000000001E-3</c:v>
                </c:pt>
                <c:pt idx="3153">
                  <c:v>-2.1142900000000004E-3</c:v>
                </c:pt>
                <c:pt idx="3154">
                  <c:v>3.6709800000000008E-3</c:v>
                </c:pt>
                <c:pt idx="3155">
                  <c:v>1.6807900000000004E-3</c:v>
                </c:pt>
                <c:pt idx="3156">
                  <c:v>9.4472800000000023E-3</c:v>
                </c:pt>
                <c:pt idx="3157">
                  <c:v>-4.1147400000000004E-3</c:v>
                </c:pt>
                <c:pt idx="3158">
                  <c:v>-2.7833200000000015E-3</c:v>
                </c:pt>
                <c:pt idx="3159">
                  <c:v>-8.7147600000000002E-3</c:v>
                </c:pt>
                <c:pt idx="3160">
                  <c:v>9.8667000000000047E-4</c:v>
                </c:pt>
                <c:pt idx="3161">
                  <c:v>3.7082000000000011E-4</c:v>
                </c:pt>
                <c:pt idx="3162">
                  <c:v>-3.8826600000000005E-3</c:v>
                </c:pt>
                <c:pt idx="3163">
                  <c:v>-1.0056249999999997E-2</c:v>
                </c:pt>
                <c:pt idx="3164">
                  <c:v>7.7298200000000018E-3</c:v>
                </c:pt>
                <c:pt idx="3165">
                  <c:v>6.5045000000000012E-4</c:v>
                </c:pt>
                <c:pt idx="3166">
                  <c:v>-2.8456000000000002E-3</c:v>
                </c:pt>
                <c:pt idx="3167">
                  <c:v>5.8946000000000009E-4</c:v>
                </c:pt>
                <c:pt idx="3168">
                  <c:v>2.8989700000000003E-3</c:v>
                </c:pt>
                <c:pt idx="3169">
                  <c:v>8.6513400000000022E-3</c:v>
                </c:pt>
                <c:pt idx="3170">
                  <c:v>3.7706700000000003E-3</c:v>
                </c:pt>
                <c:pt idx="3171">
                  <c:v>-1.1734400000000004E-3</c:v>
                </c:pt>
                <c:pt idx="3172">
                  <c:v>-1.6003000000000005E-3</c:v>
                </c:pt>
                <c:pt idx="3173">
                  <c:v>-2.9996200000000006E-3</c:v>
                </c:pt>
                <c:pt idx="3174">
                  <c:v>5.1793000000000021E-4</c:v>
                </c:pt>
                <c:pt idx="3175">
                  <c:v>6.2296900000000021E-3</c:v>
                </c:pt>
                <c:pt idx="3176">
                  <c:v>5.7689600000000009E-3</c:v>
                </c:pt>
                <c:pt idx="3177">
                  <c:v>7.9109800000000015E-3</c:v>
                </c:pt>
                <c:pt idx="3178">
                  <c:v>1.3411500000000002E-3</c:v>
                </c:pt>
                <c:pt idx="3179">
                  <c:v>6.4221900000000012E-3</c:v>
                </c:pt>
                <c:pt idx="3180">
                  <c:v>1.7451300000000003E-3</c:v>
                </c:pt>
                <c:pt idx="3181">
                  <c:v>-5.1791000000000012E-4</c:v>
                </c:pt>
                <c:pt idx="3182">
                  <c:v>-6.8930700000000011E-3</c:v>
                </c:pt>
                <c:pt idx="3183">
                  <c:v>-2.4267799999999999E-3</c:v>
                </c:pt>
                <c:pt idx="3184">
                  <c:v>6.7290100000000014E-3</c:v>
                </c:pt>
                <c:pt idx="3185">
                  <c:v>8.9186200000000004E-3</c:v>
                </c:pt>
                <c:pt idx="3186">
                  <c:v>2.0668300000000004E-3</c:v>
                </c:pt>
                <c:pt idx="3187">
                  <c:v>-1.0874299999999999E-3</c:v>
                </c:pt>
                <c:pt idx="3188">
                  <c:v>2.9374700000000006E-3</c:v>
                </c:pt>
                <c:pt idx="3189">
                  <c:v>-4.6367500000000011E-3</c:v>
                </c:pt>
                <c:pt idx="3190">
                  <c:v>8.6887200000000005E-3</c:v>
                </c:pt>
                <c:pt idx="3191">
                  <c:v>4.2439700000000014E-3</c:v>
                </c:pt>
                <c:pt idx="3192">
                  <c:v>4.2733300000000014E-3</c:v>
                </c:pt>
                <c:pt idx="3193">
                  <c:v>1.4537370000000001E-2</c:v>
                </c:pt>
                <c:pt idx="3194">
                  <c:v>1.42599E-3</c:v>
                </c:pt>
                <c:pt idx="3195">
                  <c:v>-6.8772800000000012E-3</c:v>
                </c:pt>
                <c:pt idx="3196">
                  <c:v>-1.8498000000000003E-4</c:v>
                </c:pt>
                <c:pt idx="3197">
                  <c:v>2.7596900000000008E-3</c:v>
                </c:pt>
                <c:pt idx="3198">
                  <c:v>9.4620000000000066E-5</c:v>
                </c:pt>
                <c:pt idx="3199">
                  <c:v>9.681000000000003E-5</c:v>
                </c:pt>
                <c:pt idx="3200">
                  <c:v>6.8128900000000011E-3</c:v>
                </c:pt>
                <c:pt idx="3201">
                  <c:v>-3.4615500000000003E-3</c:v>
                </c:pt>
                <c:pt idx="3202">
                  <c:v>5.5092000000000021E-4</c:v>
                </c:pt>
                <c:pt idx="3203">
                  <c:v>-8.4305700000000018E-3</c:v>
                </c:pt>
                <c:pt idx="3204">
                  <c:v>3.9910000000000011E-4</c:v>
                </c:pt>
                <c:pt idx="3205">
                  <c:v>2.5649700000000006E-3</c:v>
                </c:pt>
                <c:pt idx="3206">
                  <c:v>4.1669000000000003E-3</c:v>
                </c:pt>
                <c:pt idx="3207">
                  <c:v>3.2872800000000014E-3</c:v>
                </c:pt>
                <c:pt idx="3208">
                  <c:v>2.2036000000000009E-4</c:v>
                </c:pt>
                <c:pt idx="3209">
                  <c:v>1.1711800000000004E-3</c:v>
                </c:pt>
                <c:pt idx="3210">
                  <c:v>-3.1740700000000006E-3</c:v>
                </c:pt>
                <c:pt idx="3211">
                  <c:v>-1.0002800000000003E-3</c:v>
                </c:pt>
                <c:pt idx="3212">
                  <c:v>-2.3520899999999998E-3</c:v>
                </c:pt>
                <c:pt idx="3213">
                  <c:v>4.5235099999999997E-3</c:v>
                </c:pt>
                <c:pt idx="3214">
                  <c:v>-3.9902800000000006E-3</c:v>
                </c:pt>
                <c:pt idx="3215">
                  <c:v>1.9593200000000001E-3</c:v>
                </c:pt>
                <c:pt idx="3216">
                  <c:v>4.0572200000000011E-3</c:v>
                </c:pt>
                <c:pt idx="3217">
                  <c:v>-3.537380000000001E-3</c:v>
                </c:pt>
                <c:pt idx="3218">
                  <c:v>2.0600700000000002E-3</c:v>
                </c:pt>
                <c:pt idx="3219">
                  <c:v>-2.1843900000000009E-3</c:v>
                </c:pt>
                <c:pt idx="3220">
                  <c:v>1.1197620000000002E-2</c:v>
                </c:pt>
                <c:pt idx="3221">
                  <c:v>-5.6430000000000011E-4</c:v>
                </c:pt>
                <c:pt idx="3222">
                  <c:v>-1.4150000000000003E-5</c:v>
                </c:pt>
                <c:pt idx="3223">
                  <c:v>-1.3817700000000003E-3</c:v>
                </c:pt>
                <c:pt idx="3224">
                  <c:v>9.7304000000000043E-4</c:v>
                </c:pt>
                <c:pt idx="3225">
                  <c:v>1.1005190000000003E-2</c:v>
                </c:pt>
                <c:pt idx="3226">
                  <c:v>-3.0734000000000008E-4</c:v>
                </c:pt>
                <c:pt idx="3227">
                  <c:v>-3.3562000000000002E-3</c:v>
                </c:pt>
                <c:pt idx="3228">
                  <c:v>4.9933300000000016E-3</c:v>
                </c:pt>
                <c:pt idx="3229">
                  <c:v>-4.9181000000000019E-4</c:v>
                </c:pt>
                <c:pt idx="3230">
                  <c:v>9.6623900000000068E-3</c:v>
                </c:pt>
                <c:pt idx="3231">
                  <c:v>2.9835000000000012E-4</c:v>
                </c:pt>
                <c:pt idx="3232">
                  <c:v>1.1848600000000003E-3</c:v>
                </c:pt>
                <c:pt idx="3233">
                  <c:v>6.2489900000000011E-3</c:v>
                </c:pt>
                <c:pt idx="3234">
                  <c:v>-6.6338300000000011E-3</c:v>
                </c:pt>
                <c:pt idx="3235">
                  <c:v>3.2125500000000006E-3</c:v>
                </c:pt>
                <c:pt idx="3236">
                  <c:v>3.3200900000000004E-3</c:v>
                </c:pt>
                <c:pt idx="3237">
                  <c:v>6.242150000000001E-3</c:v>
                </c:pt>
                <c:pt idx="3238">
                  <c:v>-1.15189E-3</c:v>
                </c:pt>
                <c:pt idx="3239">
                  <c:v>-1.2866300000000002E-3</c:v>
                </c:pt>
                <c:pt idx="3240">
                  <c:v>-1.6682800000000005E-3</c:v>
                </c:pt>
                <c:pt idx="3241">
                  <c:v>8.9525600000000035E-3</c:v>
                </c:pt>
                <c:pt idx="3242">
                  <c:v>-3.8215000000000002E-3</c:v>
                </c:pt>
                <c:pt idx="3243">
                  <c:v>-2.1900499999999998E-3</c:v>
                </c:pt>
                <c:pt idx="3244">
                  <c:v>5.4010600000000027E-3</c:v>
                </c:pt>
                <c:pt idx="3245">
                  <c:v>3.7874000000000013E-4</c:v>
                </c:pt>
                <c:pt idx="3246">
                  <c:v>-3.4512900000000005E-3</c:v>
                </c:pt>
                <c:pt idx="3247">
                  <c:v>-6.2704400000000021E-3</c:v>
                </c:pt>
                <c:pt idx="3248">
                  <c:v>3.2226200000000003E-3</c:v>
                </c:pt>
                <c:pt idx="3249">
                  <c:v>-3.6676300000000007E-3</c:v>
                </c:pt>
                <c:pt idx="3250">
                  <c:v>-2.3395899999999999E-3</c:v>
                </c:pt>
                <c:pt idx="3251">
                  <c:v>-6.2727100000000017E-3</c:v>
                </c:pt>
                <c:pt idx="3252">
                  <c:v>-5.6194300000000008E-3</c:v>
                </c:pt>
                <c:pt idx="3253">
                  <c:v>-6.7832800000000018E-3</c:v>
                </c:pt>
                <c:pt idx="3254">
                  <c:v>4.4974700000000008E-3</c:v>
                </c:pt>
                <c:pt idx="3255">
                  <c:v>5.1870700000000002E-3</c:v>
                </c:pt>
                <c:pt idx="3256">
                  <c:v>3.3246200000000004E-3</c:v>
                </c:pt>
                <c:pt idx="3257">
                  <c:v>3.9383200000000012E-3</c:v>
                </c:pt>
                <c:pt idx="3258">
                  <c:v>-3.5532500000000009E-3</c:v>
                </c:pt>
                <c:pt idx="3259">
                  <c:v>-9.0054000000000045E-4</c:v>
                </c:pt>
                <c:pt idx="3260">
                  <c:v>3.4321700000000004E-3</c:v>
                </c:pt>
                <c:pt idx="3261">
                  <c:v>1.1894100000000001E-3</c:v>
                </c:pt>
                <c:pt idx="3262">
                  <c:v>-6.0077700000000017E-3</c:v>
                </c:pt>
                <c:pt idx="3263">
                  <c:v>2.3782100000000004E-3</c:v>
                </c:pt>
                <c:pt idx="3264">
                  <c:v>4.8235500000000002E-3</c:v>
                </c:pt>
                <c:pt idx="3265">
                  <c:v>-2.1584799999999999E-3</c:v>
                </c:pt>
                <c:pt idx="3266">
                  <c:v>5.0200000000000011E-6</c:v>
                </c:pt>
                <c:pt idx="3267">
                  <c:v>-6.4700000000000022E-4</c:v>
                </c:pt>
                <c:pt idx="3268">
                  <c:v>-2.4313200000000003E-3</c:v>
                </c:pt>
                <c:pt idx="3269">
                  <c:v>6.6973000000000011E-4</c:v>
                </c:pt>
                <c:pt idx="3270">
                  <c:v>-6.0983800000000013E-3</c:v>
                </c:pt>
                <c:pt idx="3271">
                  <c:v>-5.740600000000002E-3</c:v>
                </c:pt>
                <c:pt idx="3272">
                  <c:v>-4.1135900000000003E-3</c:v>
                </c:pt>
                <c:pt idx="3273">
                  <c:v>1.8267000000000001E-3</c:v>
                </c:pt>
                <c:pt idx="3274">
                  <c:v>4.579080000000001E-3</c:v>
                </c:pt>
                <c:pt idx="3275">
                  <c:v>-4.7646800000000003E-3</c:v>
                </c:pt>
                <c:pt idx="3276">
                  <c:v>6.0069000000000019E-4</c:v>
                </c:pt>
                <c:pt idx="3277">
                  <c:v>2.5377300000000011E-3</c:v>
                </c:pt>
                <c:pt idx="3278">
                  <c:v>4.7205500000000004E-3</c:v>
                </c:pt>
                <c:pt idx="3279">
                  <c:v>-6.1538199999999999E-3</c:v>
                </c:pt>
                <c:pt idx="3280">
                  <c:v>7.0641500000000008E-3</c:v>
                </c:pt>
                <c:pt idx="3281">
                  <c:v>3.9257400000000005E-3</c:v>
                </c:pt>
                <c:pt idx="3282">
                  <c:v>-6.096700000000002E-4</c:v>
                </c:pt>
                <c:pt idx="3283">
                  <c:v>-2.607910000000001E-3</c:v>
                </c:pt>
                <c:pt idx="3284">
                  <c:v>8.0337000000000041E-4</c:v>
                </c:pt>
                <c:pt idx="3285">
                  <c:v>-5.3522500000000011E-3</c:v>
                </c:pt>
                <c:pt idx="3286">
                  <c:v>5.7757300000000015E-3</c:v>
                </c:pt>
                <c:pt idx="3287">
                  <c:v>8.9118900000000022E-3</c:v>
                </c:pt>
                <c:pt idx="3288">
                  <c:v>7.5129000000000027E-4</c:v>
                </c:pt>
                <c:pt idx="3289">
                  <c:v>1.4667900000000002E-3</c:v>
                </c:pt>
                <c:pt idx="3290">
                  <c:v>-6.6542500000000013E-3</c:v>
                </c:pt>
                <c:pt idx="3291">
                  <c:v>-6.8943300000000006E-3</c:v>
                </c:pt>
                <c:pt idx="3292">
                  <c:v>7.6529600000000012E-3</c:v>
                </c:pt>
                <c:pt idx="3293">
                  <c:v>1.9886500000000002E-3</c:v>
                </c:pt>
                <c:pt idx="3294">
                  <c:v>4.5824000000000012E-3</c:v>
                </c:pt>
                <c:pt idx="3295">
                  <c:v>-9.9815900000000037E-3</c:v>
                </c:pt>
                <c:pt idx="3296">
                  <c:v>7.9608000000000022E-3</c:v>
                </c:pt>
                <c:pt idx="3297">
                  <c:v>-6.1040300000000007E-3</c:v>
                </c:pt>
                <c:pt idx="3298">
                  <c:v>-1.9047500000000004E-3</c:v>
                </c:pt>
                <c:pt idx="3299">
                  <c:v>7.0414700000000019E-3</c:v>
                </c:pt>
                <c:pt idx="3300">
                  <c:v>1.0214849999999999E-2</c:v>
                </c:pt>
                <c:pt idx="3301">
                  <c:v>5.1540000000000011E-5</c:v>
                </c:pt>
                <c:pt idx="3302">
                  <c:v>-7.1388300000000014E-3</c:v>
                </c:pt>
                <c:pt idx="3303">
                  <c:v>5.1394200000000004E-3</c:v>
                </c:pt>
                <c:pt idx="3304">
                  <c:v>-3.4887700000000008E-3</c:v>
                </c:pt>
                <c:pt idx="3305">
                  <c:v>-1.2877399999999999E-3</c:v>
                </c:pt>
                <c:pt idx="3306">
                  <c:v>5.8109900000000011E-3</c:v>
                </c:pt>
                <c:pt idx="3307">
                  <c:v>6.6270599999999997E-3</c:v>
                </c:pt>
                <c:pt idx="3308">
                  <c:v>1.0034870000000001E-2</c:v>
                </c:pt>
                <c:pt idx="3309">
                  <c:v>6.5170000000000028E-5</c:v>
                </c:pt>
                <c:pt idx="3310">
                  <c:v>-2.1922999999999999E-3</c:v>
                </c:pt>
                <c:pt idx="3311">
                  <c:v>6.6554900000000009E-3</c:v>
                </c:pt>
                <c:pt idx="3312">
                  <c:v>5.5130500000000011E-3</c:v>
                </c:pt>
                <c:pt idx="3313">
                  <c:v>-4.1486800000000009E-3</c:v>
                </c:pt>
                <c:pt idx="3314">
                  <c:v>-2.4085900000000004E-3</c:v>
                </c:pt>
                <c:pt idx="3315">
                  <c:v>-4.0807000000000018E-4</c:v>
                </c:pt>
                <c:pt idx="3316">
                  <c:v>1.23357E-3</c:v>
                </c:pt>
                <c:pt idx="3317">
                  <c:v>6.7381300000000019E-3</c:v>
                </c:pt>
                <c:pt idx="3318">
                  <c:v>-2.0780400000000002E-3</c:v>
                </c:pt>
                <c:pt idx="3319">
                  <c:v>5.7689600000000009E-3</c:v>
                </c:pt>
                <c:pt idx="3320">
                  <c:v>7.5883000000000018E-3</c:v>
                </c:pt>
                <c:pt idx="3321">
                  <c:v>-6.4312100000000023E-3</c:v>
                </c:pt>
                <c:pt idx="3322">
                  <c:v>-5.9749300000000007E-3</c:v>
                </c:pt>
                <c:pt idx="3323">
                  <c:v>1.091691E-2</c:v>
                </c:pt>
                <c:pt idx="3324">
                  <c:v>1.123496E-2</c:v>
                </c:pt>
                <c:pt idx="3325">
                  <c:v>-6.2488600000000019E-3</c:v>
                </c:pt>
                <c:pt idx="3326">
                  <c:v>2.8424000000000001E-3</c:v>
                </c:pt>
                <c:pt idx="3327">
                  <c:v>6.741700000000003E-4</c:v>
                </c:pt>
                <c:pt idx="3328">
                  <c:v>5.7746500000000018E-3</c:v>
                </c:pt>
                <c:pt idx="3329">
                  <c:v>3.3811000000000006E-3</c:v>
                </c:pt>
                <c:pt idx="3330">
                  <c:v>-1.1511140000000001E-2</c:v>
                </c:pt>
                <c:pt idx="3331">
                  <c:v>1.4826170000000003E-2</c:v>
                </c:pt>
                <c:pt idx="3332">
                  <c:v>-9.3338000000000026E-4</c:v>
                </c:pt>
                <c:pt idx="3333">
                  <c:v>1.9286700000000004E-3</c:v>
                </c:pt>
                <c:pt idx="3334">
                  <c:v>2.1788900000000006E-3</c:v>
                </c:pt>
                <c:pt idx="3335">
                  <c:v>1.260824E-2</c:v>
                </c:pt>
                <c:pt idx="3336">
                  <c:v>5.7847300000000009E-3</c:v>
                </c:pt>
                <c:pt idx="3337">
                  <c:v>8.9809100000000051E-3</c:v>
                </c:pt>
                <c:pt idx="3338">
                  <c:v>-7.4477900000000019E-3</c:v>
                </c:pt>
                <c:pt idx="3339">
                  <c:v>8.329880000000003E-3</c:v>
                </c:pt>
                <c:pt idx="3340">
                  <c:v>-3.8216500000000002E-3</c:v>
                </c:pt>
                <c:pt idx="3341">
                  <c:v>-4.7442500000000011E-3</c:v>
                </c:pt>
                <c:pt idx="3342">
                  <c:v>-5.3136900000000011E-3</c:v>
                </c:pt>
                <c:pt idx="3343">
                  <c:v>3.4480300000000004E-3</c:v>
                </c:pt>
                <c:pt idx="3344">
                  <c:v>3.8522700000000005E-3</c:v>
                </c:pt>
                <c:pt idx="3345">
                  <c:v>-1.5957900000000001E-3</c:v>
                </c:pt>
                <c:pt idx="3346">
                  <c:v>-1.4066000000000003E-3</c:v>
                </c:pt>
                <c:pt idx="3347">
                  <c:v>-2.2003400000000007E-3</c:v>
                </c:pt>
                <c:pt idx="3348">
                  <c:v>4.5767900000000007E-3</c:v>
                </c:pt>
                <c:pt idx="3349">
                  <c:v>1.2961470000000003E-2</c:v>
                </c:pt>
                <c:pt idx="3350">
                  <c:v>-7.3324200000000018E-3</c:v>
                </c:pt>
                <c:pt idx="3351">
                  <c:v>-2.6881000000000013E-4</c:v>
                </c:pt>
                <c:pt idx="3352">
                  <c:v>-1.5561600000000004E-3</c:v>
                </c:pt>
                <c:pt idx="3353">
                  <c:v>-5.7077300000000011E-3</c:v>
                </c:pt>
                <c:pt idx="3354">
                  <c:v>-8.0672500000000032E-3</c:v>
                </c:pt>
                <c:pt idx="3355">
                  <c:v>-1.9433400000000002E-3</c:v>
                </c:pt>
                <c:pt idx="3356">
                  <c:v>2.0316100000000001E-3</c:v>
                </c:pt>
                <c:pt idx="3357">
                  <c:v>-7.0448200000000011E-3</c:v>
                </c:pt>
                <c:pt idx="3358">
                  <c:v>5.5257400000000012E-3</c:v>
                </c:pt>
                <c:pt idx="3359">
                  <c:v>4.3298600000000005E-3</c:v>
                </c:pt>
                <c:pt idx="3360">
                  <c:v>1.8188600000000003E-3</c:v>
                </c:pt>
                <c:pt idx="3361">
                  <c:v>-2.5015300000000009E-3</c:v>
                </c:pt>
                <c:pt idx="3362">
                  <c:v>-4.0038400000000007E-3</c:v>
                </c:pt>
                <c:pt idx="3363">
                  <c:v>4.6594399999999999E-3</c:v>
                </c:pt>
                <c:pt idx="3364">
                  <c:v>5.4009900000000005E-3</c:v>
                </c:pt>
                <c:pt idx="3365">
                  <c:v>8.1122000000000041E-4</c:v>
                </c:pt>
                <c:pt idx="3366">
                  <c:v>-5.6522300000000011E-3</c:v>
                </c:pt>
                <c:pt idx="3367">
                  <c:v>1.9094800000000003E-3</c:v>
                </c:pt>
                <c:pt idx="3368">
                  <c:v>-2.13124E-3</c:v>
                </c:pt>
                <c:pt idx="3369">
                  <c:v>-3.6335300000000007E-3</c:v>
                </c:pt>
                <c:pt idx="3370">
                  <c:v>-1.9364600000000003E-3</c:v>
                </c:pt>
                <c:pt idx="3371">
                  <c:v>4.5020500000000005E-3</c:v>
                </c:pt>
                <c:pt idx="3372">
                  <c:v>3.7480700000000009E-3</c:v>
                </c:pt>
                <c:pt idx="3373">
                  <c:v>5.0553000000000013E-4</c:v>
                </c:pt>
                <c:pt idx="3374">
                  <c:v>-5.3782600000000019E-3</c:v>
                </c:pt>
                <c:pt idx="3375">
                  <c:v>8.1747200000000051E-3</c:v>
                </c:pt>
                <c:pt idx="3376">
                  <c:v>-9.2773000000000031E-4</c:v>
                </c:pt>
                <c:pt idx="3377">
                  <c:v>-4.4669400000000008E-3</c:v>
                </c:pt>
                <c:pt idx="3378">
                  <c:v>-9.3046000000000049E-3</c:v>
                </c:pt>
                <c:pt idx="3379">
                  <c:v>-7.6324200000000017E-3</c:v>
                </c:pt>
                <c:pt idx="3380">
                  <c:v>1.0229500000000001E-3</c:v>
                </c:pt>
                <c:pt idx="3381">
                  <c:v>4.0353000000000014E-4</c:v>
                </c:pt>
                <c:pt idx="3382">
                  <c:v>-7.5632500000000014E-3</c:v>
                </c:pt>
                <c:pt idx="3383">
                  <c:v>3.3870100000000011E-3</c:v>
                </c:pt>
                <c:pt idx="3384">
                  <c:v>1.5366230000000002E-2</c:v>
                </c:pt>
                <c:pt idx="3385">
                  <c:v>-8.4725000000000061E-3</c:v>
                </c:pt>
                <c:pt idx="3386">
                  <c:v>-9.3453000000000026E-3</c:v>
                </c:pt>
                <c:pt idx="3387">
                  <c:v>3.1718200000000005E-3</c:v>
                </c:pt>
                <c:pt idx="3388">
                  <c:v>-1.4122800000000001E-3</c:v>
                </c:pt>
                <c:pt idx="3389">
                  <c:v>1.6175749999999999E-2</c:v>
                </c:pt>
                <c:pt idx="3390">
                  <c:v>-3.8826200000000003E-3</c:v>
                </c:pt>
                <c:pt idx="3391">
                  <c:v>5.533510000000001E-3</c:v>
                </c:pt>
                <c:pt idx="3392">
                  <c:v>-2.4686000000000005E-3</c:v>
                </c:pt>
                <c:pt idx="3393">
                  <c:v>2.004520000000001E-3</c:v>
                </c:pt>
                <c:pt idx="3394">
                  <c:v>-5.5141399999999998E-3</c:v>
                </c:pt>
                <c:pt idx="3395">
                  <c:v>8.4179000000000025E-4</c:v>
                </c:pt>
                <c:pt idx="3396">
                  <c:v>9.0858000000000052E-4</c:v>
                </c:pt>
                <c:pt idx="3397">
                  <c:v>-4.2484000000000011E-3</c:v>
                </c:pt>
                <c:pt idx="3398">
                  <c:v>-7.3765600000000016E-3</c:v>
                </c:pt>
                <c:pt idx="3399">
                  <c:v>-1.5799100000000001E-3</c:v>
                </c:pt>
                <c:pt idx="3400">
                  <c:v>1.1462400000000004E-3</c:v>
                </c:pt>
                <c:pt idx="3401">
                  <c:v>1.3930800000000005E-3</c:v>
                </c:pt>
                <c:pt idx="3402">
                  <c:v>-3.7876900000000011E-3</c:v>
                </c:pt>
                <c:pt idx="3403">
                  <c:v>4.4093000000000023E-3</c:v>
                </c:pt>
                <c:pt idx="3404">
                  <c:v>5.5708600000000021E-3</c:v>
                </c:pt>
                <c:pt idx="3405">
                  <c:v>-4.5574999999999999E-3</c:v>
                </c:pt>
                <c:pt idx="3406">
                  <c:v>-5.7620800000000002E-3</c:v>
                </c:pt>
                <c:pt idx="3407">
                  <c:v>1.4508600000000002E-3</c:v>
                </c:pt>
                <c:pt idx="3408">
                  <c:v>9.3800000000000036E-4</c:v>
                </c:pt>
                <c:pt idx="3409">
                  <c:v>-2.6633700000000013E-3</c:v>
                </c:pt>
                <c:pt idx="3410">
                  <c:v>-3.3166300000000001E-3</c:v>
                </c:pt>
                <c:pt idx="3411">
                  <c:v>-2.2026400000000001E-3</c:v>
                </c:pt>
                <c:pt idx="3412">
                  <c:v>4.6821500000000004E-3</c:v>
                </c:pt>
                <c:pt idx="3413">
                  <c:v>-1.8357400000000004E-3</c:v>
                </c:pt>
                <c:pt idx="3414">
                  <c:v>5.7463000000000024E-4</c:v>
                </c:pt>
                <c:pt idx="3415">
                  <c:v>3.4050300000000003E-3</c:v>
                </c:pt>
                <c:pt idx="3416">
                  <c:v>3.6506700000000008E-3</c:v>
                </c:pt>
                <c:pt idx="3417">
                  <c:v>9.0476700000000007E-3</c:v>
                </c:pt>
                <c:pt idx="3418">
                  <c:v>-5.7337000000000024E-4</c:v>
                </c:pt>
                <c:pt idx="3419">
                  <c:v>6.0566200000000021E-3</c:v>
                </c:pt>
                <c:pt idx="3420">
                  <c:v>-1.5390300000000003E-3</c:v>
                </c:pt>
                <c:pt idx="3421">
                  <c:v>-6.6503000000000027E-4</c:v>
                </c:pt>
                <c:pt idx="3422">
                  <c:v>2.3555000000000004E-3</c:v>
                </c:pt>
                <c:pt idx="3423">
                  <c:v>2.9633700000000003E-3</c:v>
                </c:pt>
                <c:pt idx="3424">
                  <c:v>-4.9559900000000013E-3</c:v>
                </c:pt>
                <c:pt idx="3425">
                  <c:v>1.0411299999999999E-3</c:v>
                </c:pt>
                <c:pt idx="3426">
                  <c:v>-2.2512800000000005E-3</c:v>
                </c:pt>
                <c:pt idx="3427">
                  <c:v>9.3330500000000025E-3</c:v>
                </c:pt>
                <c:pt idx="3428">
                  <c:v>-4.7532300000000015E-3</c:v>
                </c:pt>
                <c:pt idx="3429">
                  <c:v>-3.5565700000000002E-3</c:v>
                </c:pt>
                <c:pt idx="3430">
                  <c:v>-9.6124800000000031E-3</c:v>
                </c:pt>
                <c:pt idx="3431">
                  <c:v>-1.9187000000000002E-4</c:v>
                </c:pt>
                <c:pt idx="3432">
                  <c:v>-1.8017400000000002E-3</c:v>
                </c:pt>
                <c:pt idx="3433">
                  <c:v>-7.9776200000000012E-3</c:v>
                </c:pt>
                <c:pt idx="3434">
                  <c:v>4.5994200000000008E-3</c:v>
                </c:pt>
                <c:pt idx="3435">
                  <c:v>8.1679500000000019E-3</c:v>
                </c:pt>
                <c:pt idx="3436">
                  <c:v>4.1635400000000003E-3</c:v>
                </c:pt>
                <c:pt idx="3437">
                  <c:v>2.2230300000000008E-3</c:v>
                </c:pt>
                <c:pt idx="3438">
                  <c:v>6.9350000000000019E-3</c:v>
                </c:pt>
                <c:pt idx="3439">
                  <c:v>-5.3149000000000002E-4</c:v>
                </c:pt>
                <c:pt idx="3440">
                  <c:v>1.3931300000000002E-3</c:v>
                </c:pt>
                <c:pt idx="3441">
                  <c:v>-2.3067600000000001E-3</c:v>
                </c:pt>
                <c:pt idx="3442">
                  <c:v>5.7633100000000007E-3</c:v>
                </c:pt>
                <c:pt idx="3443">
                  <c:v>2.0361300000000006E-3</c:v>
                </c:pt>
                <c:pt idx="3444">
                  <c:v>7.3777800000000013E-3</c:v>
                </c:pt>
                <c:pt idx="3445">
                  <c:v>1.5743100000000004E-3</c:v>
                </c:pt>
                <c:pt idx="3446">
                  <c:v>-6.2262300000000019E-3</c:v>
                </c:pt>
                <c:pt idx="3447">
                  <c:v>2.39967E-3</c:v>
                </c:pt>
                <c:pt idx="3448">
                  <c:v>9.7031200000000008E-3</c:v>
                </c:pt>
                <c:pt idx="3449">
                  <c:v>-8.8414900000000022E-3</c:v>
                </c:pt>
                <c:pt idx="3450">
                  <c:v>-7.5078000000000011E-3</c:v>
                </c:pt>
                <c:pt idx="3451">
                  <c:v>3.3597200000000005E-3</c:v>
                </c:pt>
                <c:pt idx="3452">
                  <c:v>-1.3104000000000004E-3</c:v>
                </c:pt>
                <c:pt idx="3453">
                  <c:v>5.1088200000000009E-3</c:v>
                </c:pt>
                <c:pt idx="3454">
                  <c:v>4.1793500000000009E-3</c:v>
                </c:pt>
                <c:pt idx="3455">
                  <c:v>8.9898600000000023E-3</c:v>
                </c:pt>
                <c:pt idx="3456">
                  <c:v>2.7573700000000007E-3</c:v>
                </c:pt>
                <c:pt idx="3457">
                  <c:v>-5.1563400000000006E-3</c:v>
                </c:pt>
                <c:pt idx="3458">
                  <c:v>-2.6293500000000004E-3</c:v>
                </c:pt>
                <c:pt idx="3459">
                  <c:v>5.8572300000000006E-3</c:v>
                </c:pt>
                <c:pt idx="3460">
                  <c:v>4.0412700000000022E-3</c:v>
                </c:pt>
                <c:pt idx="3461">
                  <c:v>-3.0347700000000009E-3</c:v>
                </c:pt>
                <c:pt idx="3462">
                  <c:v>-4.4012600000000015E-3</c:v>
                </c:pt>
                <c:pt idx="3463">
                  <c:v>3.6755600000000009E-3</c:v>
                </c:pt>
                <c:pt idx="3464">
                  <c:v>1.0997360000000001E-2</c:v>
                </c:pt>
                <c:pt idx="3465">
                  <c:v>-9.0850000000000034E-4</c:v>
                </c:pt>
                <c:pt idx="3466">
                  <c:v>-9.9996200000000025E-3</c:v>
                </c:pt>
                <c:pt idx="3467">
                  <c:v>1.6682700000000003E-3</c:v>
                </c:pt>
                <c:pt idx="3468">
                  <c:v>-1.1134800000000002E-3</c:v>
                </c:pt>
                <c:pt idx="3469">
                  <c:v>-7.0346700000000015E-3</c:v>
                </c:pt>
                <c:pt idx="3470">
                  <c:v>-3.4026200000000003E-3</c:v>
                </c:pt>
                <c:pt idx="3471">
                  <c:v>-6.8546000000000015E-4</c:v>
                </c:pt>
                <c:pt idx="3472">
                  <c:v>3.1175500000000006E-3</c:v>
                </c:pt>
                <c:pt idx="3473">
                  <c:v>-2.6271300000000014E-3</c:v>
                </c:pt>
                <c:pt idx="3474">
                  <c:v>-4.1781199999999996E-3</c:v>
                </c:pt>
                <c:pt idx="3475">
                  <c:v>3.3755000000000005E-3</c:v>
                </c:pt>
                <c:pt idx="3476">
                  <c:v>-4.6231500000000003E-3</c:v>
                </c:pt>
                <c:pt idx="3477">
                  <c:v>-9.3678000000000034E-4</c:v>
                </c:pt>
                <c:pt idx="3478">
                  <c:v>-5.9125800000000006E-3</c:v>
                </c:pt>
                <c:pt idx="3479">
                  <c:v>1.0014490000000001E-2</c:v>
                </c:pt>
                <c:pt idx="3480">
                  <c:v>-1.2934800000000003E-3</c:v>
                </c:pt>
                <c:pt idx="3481">
                  <c:v>-5.9421100000000013E-3</c:v>
                </c:pt>
                <c:pt idx="3482">
                  <c:v>-6.6780600000000022E-3</c:v>
                </c:pt>
                <c:pt idx="3483">
                  <c:v>4.1194400000000011E-3</c:v>
                </c:pt>
                <c:pt idx="3484">
                  <c:v>1.7700780000000006E-2</c:v>
                </c:pt>
                <c:pt idx="3485">
                  <c:v>-2.7980400000000003E-3</c:v>
                </c:pt>
                <c:pt idx="3486">
                  <c:v>-4.2868700000000017E-3</c:v>
                </c:pt>
                <c:pt idx="3487">
                  <c:v>4.0809399999999999E-3</c:v>
                </c:pt>
                <c:pt idx="3488">
                  <c:v>-2.3497700000000006E-3</c:v>
                </c:pt>
                <c:pt idx="3489">
                  <c:v>-5.7405600000000005E-3</c:v>
                </c:pt>
                <c:pt idx="3490">
                  <c:v>-6.1922200000000009E-3</c:v>
                </c:pt>
                <c:pt idx="3491">
                  <c:v>2.6815600000000004E-3</c:v>
                </c:pt>
                <c:pt idx="3492">
                  <c:v>1.3063400000000001E-2</c:v>
                </c:pt>
                <c:pt idx="3493">
                  <c:v>-6.4368800000000016E-3</c:v>
                </c:pt>
                <c:pt idx="3494">
                  <c:v>7.8303000000000031E-4</c:v>
                </c:pt>
                <c:pt idx="3495">
                  <c:v>8.7454100000000021E-3</c:v>
                </c:pt>
                <c:pt idx="3496">
                  <c:v>3.6736000000000011E-4</c:v>
                </c:pt>
                <c:pt idx="3497">
                  <c:v>4.4817600000000022E-3</c:v>
                </c:pt>
                <c:pt idx="3498">
                  <c:v>-4.4974800000000007E-3</c:v>
                </c:pt>
                <c:pt idx="3499">
                  <c:v>3.0008700000000005E-3</c:v>
                </c:pt>
                <c:pt idx="3500">
                  <c:v>1.589494E-2</c:v>
                </c:pt>
                <c:pt idx="3501">
                  <c:v>9.6601900000000025E-3</c:v>
                </c:pt>
                <c:pt idx="3502">
                  <c:v>-6.2126400000000019E-3</c:v>
                </c:pt>
                <c:pt idx="3503">
                  <c:v>6.7320000000000026E-5</c:v>
                </c:pt>
                <c:pt idx="3504">
                  <c:v>4.8859000000000012E-4</c:v>
                </c:pt>
                <c:pt idx="3505">
                  <c:v>-3.644950000000001E-3</c:v>
                </c:pt>
                <c:pt idx="3506">
                  <c:v>-7.5157000000000019E-3</c:v>
                </c:pt>
                <c:pt idx="3507">
                  <c:v>4.1748700000000007E-3</c:v>
                </c:pt>
                <c:pt idx="3508">
                  <c:v>-3.7887000000000007E-3</c:v>
                </c:pt>
                <c:pt idx="3509">
                  <c:v>5.8945999999999998E-3</c:v>
                </c:pt>
                <c:pt idx="3510">
                  <c:v>1.0853320000000001E-2</c:v>
                </c:pt>
                <c:pt idx="3511">
                  <c:v>-1.8992300000000004E-3</c:v>
                </c:pt>
                <c:pt idx="3512">
                  <c:v>2.1302600000000001E-3</c:v>
                </c:pt>
                <c:pt idx="3513">
                  <c:v>-4.670650000000001E-3</c:v>
                </c:pt>
                <c:pt idx="3514">
                  <c:v>2.662180000000001E-3</c:v>
                </c:pt>
                <c:pt idx="3515">
                  <c:v>7.3233800000000009E-3</c:v>
                </c:pt>
                <c:pt idx="3516">
                  <c:v>1.8652800000000004E-3</c:v>
                </c:pt>
                <c:pt idx="3517">
                  <c:v>-8.7407200000000004E-3</c:v>
                </c:pt>
                <c:pt idx="3518">
                  <c:v>-6.3032100000000018E-3</c:v>
                </c:pt>
                <c:pt idx="3519">
                  <c:v>2.4607900000000009E-3</c:v>
                </c:pt>
                <c:pt idx="3520">
                  <c:v>-1.9421800000000002E-3</c:v>
                </c:pt>
                <c:pt idx="3521">
                  <c:v>-5.3465100000000005E-3</c:v>
                </c:pt>
                <c:pt idx="3522">
                  <c:v>-3.9302199999999999E-3</c:v>
                </c:pt>
                <c:pt idx="3523">
                  <c:v>-3.1615300000000009E-3</c:v>
                </c:pt>
                <c:pt idx="3524">
                  <c:v>1.3784000000000001E-3</c:v>
                </c:pt>
                <c:pt idx="3525">
                  <c:v>-5.9592000000000033E-4</c:v>
                </c:pt>
                <c:pt idx="3526">
                  <c:v>-9.6060000000000026E-4</c:v>
                </c:pt>
                <c:pt idx="3527">
                  <c:v>-2.9418300000000003E-3</c:v>
                </c:pt>
                <c:pt idx="3528">
                  <c:v>9.6171500000000031E-3</c:v>
                </c:pt>
                <c:pt idx="3529">
                  <c:v>-5.0668700000000011E-3</c:v>
                </c:pt>
                <c:pt idx="3530">
                  <c:v>-5.6974599999999997E-3</c:v>
                </c:pt>
                <c:pt idx="3531">
                  <c:v>3.8318200000000005E-3</c:v>
                </c:pt>
                <c:pt idx="3532">
                  <c:v>4.6137000000000012E-4</c:v>
                </c:pt>
                <c:pt idx="3533">
                  <c:v>1.6196200000000002E-3</c:v>
                </c:pt>
                <c:pt idx="3534">
                  <c:v>2.8399100000000002E-3</c:v>
                </c:pt>
                <c:pt idx="3535">
                  <c:v>1.7486500000000007E-3</c:v>
                </c:pt>
                <c:pt idx="3536">
                  <c:v>-3.626980000000001E-3</c:v>
                </c:pt>
                <c:pt idx="3537">
                  <c:v>3.8579100000000009E-3</c:v>
                </c:pt>
                <c:pt idx="3538">
                  <c:v>-5.4756000000000015E-3</c:v>
                </c:pt>
                <c:pt idx="3539">
                  <c:v>4.1477099999999998E-3</c:v>
                </c:pt>
                <c:pt idx="3540">
                  <c:v>1.2168989999999999E-2</c:v>
                </c:pt>
                <c:pt idx="3541">
                  <c:v>4.1850799999999999E-3</c:v>
                </c:pt>
                <c:pt idx="3542">
                  <c:v>4.5869100000000005E-3</c:v>
                </c:pt>
                <c:pt idx="3543">
                  <c:v>2.8434599999999999E-3</c:v>
                </c:pt>
                <c:pt idx="3544">
                  <c:v>-1.6047500000000005E-3</c:v>
                </c:pt>
                <c:pt idx="3545">
                  <c:v>-4.0003500000000006E-3</c:v>
                </c:pt>
                <c:pt idx="3546">
                  <c:v>-8.3196000000000069E-3</c:v>
                </c:pt>
                <c:pt idx="3547">
                  <c:v>8.898190000000002E-3</c:v>
                </c:pt>
                <c:pt idx="3548">
                  <c:v>1.1308610000000002E-2</c:v>
                </c:pt>
                <c:pt idx="3549">
                  <c:v>-7.439860000000003E-3</c:v>
                </c:pt>
                <c:pt idx="3550">
                  <c:v>-7.1535300000000008E-3</c:v>
                </c:pt>
                <c:pt idx="3551">
                  <c:v>1.1440400000000005E-3</c:v>
                </c:pt>
                <c:pt idx="3552">
                  <c:v>8.7800000000000034E-5</c:v>
                </c:pt>
                <c:pt idx="3553">
                  <c:v>-5.3153000000000011E-4</c:v>
                </c:pt>
                <c:pt idx="3554">
                  <c:v>-3.594300000000001E-4</c:v>
                </c:pt>
                <c:pt idx="3555">
                  <c:v>3.3812700000000005E-3</c:v>
                </c:pt>
                <c:pt idx="3556">
                  <c:v>1.1214500000000004E-3</c:v>
                </c:pt>
                <c:pt idx="3557">
                  <c:v>-7.190890000000001E-3</c:v>
                </c:pt>
                <c:pt idx="3558">
                  <c:v>7.9007500000000015E-3</c:v>
                </c:pt>
                <c:pt idx="3559">
                  <c:v>1.1180700000000003E-2</c:v>
                </c:pt>
                <c:pt idx="3560">
                  <c:v>-2.1222200000000006E-3</c:v>
                </c:pt>
                <c:pt idx="3561">
                  <c:v>-3.0154499999999998E-3</c:v>
                </c:pt>
                <c:pt idx="3562">
                  <c:v>-2.7323700000000005E-3</c:v>
                </c:pt>
                <c:pt idx="3563">
                  <c:v>4.9708100000000017E-3</c:v>
                </c:pt>
                <c:pt idx="3564">
                  <c:v>-1.1264000000000005E-4</c:v>
                </c:pt>
                <c:pt idx="3565">
                  <c:v>2.1461000000000009E-4</c:v>
                </c:pt>
                <c:pt idx="3566">
                  <c:v>1.0948580000000003E-2</c:v>
                </c:pt>
                <c:pt idx="3567">
                  <c:v>1.9874900000000006E-3</c:v>
                </c:pt>
                <c:pt idx="3568">
                  <c:v>8.2821000000000023E-4</c:v>
                </c:pt>
                <c:pt idx="3569">
                  <c:v>-7.3742300000000016E-3</c:v>
                </c:pt>
                <c:pt idx="3570">
                  <c:v>-4.4662000000000022E-4</c:v>
                </c:pt>
                <c:pt idx="3571">
                  <c:v>5.4655600000000013E-3</c:v>
                </c:pt>
                <c:pt idx="3572">
                  <c:v>-3.9437200000000021E-3</c:v>
                </c:pt>
                <c:pt idx="3573">
                  <c:v>-4.4951700000000006E-3</c:v>
                </c:pt>
                <c:pt idx="3574">
                  <c:v>-2.1516600000000001E-3</c:v>
                </c:pt>
                <c:pt idx="3575">
                  <c:v>3.3178700000000005E-3</c:v>
                </c:pt>
                <c:pt idx="3576">
                  <c:v>4.5643700000000008E-3</c:v>
                </c:pt>
                <c:pt idx="3577">
                  <c:v>3.8782000000000009E-4</c:v>
                </c:pt>
                <c:pt idx="3578">
                  <c:v>3.104990000000001E-3</c:v>
                </c:pt>
                <c:pt idx="3579">
                  <c:v>5.4213900000000008E-3</c:v>
                </c:pt>
                <c:pt idx="3580">
                  <c:v>-3.460330000000001E-3</c:v>
                </c:pt>
                <c:pt idx="3581">
                  <c:v>5.1858399999999997E-3</c:v>
                </c:pt>
                <c:pt idx="3582">
                  <c:v>1.0685850000000004E-2</c:v>
                </c:pt>
                <c:pt idx="3583">
                  <c:v>-2.6021300000000002E-3</c:v>
                </c:pt>
                <c:pt idx="3584">
                  <c:v>-5.5000000000000024E-7</c:v>
                </c:pt>
                <c:pt idx="3585">
                  <c:v>-1.0771600000000002E-3</c:v>
                </c:pt>
                <c:pt idx="3586">
                  <c:v>1.4124100000000002E-3</c:v>
                </c:pt>
                <c:pt idx="3587">
                  <c:v>1.6196200000000002E-3</c:v>
                </c:pt>
                <c:pt idx="3588">
                  <c:v>-7.2060000000000017E-4</c:v>
                </c:pt>
                <c:pt idx="3589">
                  <c:v>-6.8319000000000019E-4</c:v>
                </c:pt>
                <c:pt idx="3590">
                  <c:v>7.3359800000000006E-3</c:v>
                </c:pt>
                <c:pt idx="3591">
                  <c:v>-2.0826400000000002E-3</c:v>
                </c:pt>
                <c:pt idx="3592">
                  <c:v>1.1952000000000002E-4</c:v>
                </c:pt>
                <c:pt idx="3593">
                  <c:v>-4.7951900000000013E-3</c:v>
                </c:pt>
                <c:pt idx="3594">
                  <c:v>1.1531700000000002E-3</c:v>
                </c:pt>
                <c:pt idx="3595">
                  <c:v>7.14798E-3</c:v>
                </c:pt>
                <c:pt idx="3596">
                  <c:v>-5.0635400000000009E-3</c:v>
                </c:pt>
                <c:pt idx="3597">
                  <c:v>-2.0406800000000004E-3</c:v>
                </c:pt>
                <c:pt idx="3598">
                  <c:v>3.7388700000000009E-3</c:v>
                </c:pt>
                <c:pt idx="3599">
                  <c:v>-1.5142500000000004E-3</c:v>
                </c:pt>
                <c:pt idx="3600">
                  <c:v>3.3144799999999999E-3</c:v>
                </c:pt>
                <c:pt idx="3601">
                  <c:v>1.4374560000000002E-2</c:v>
                </c:pt>
                <c:pt idx="3602">
                  <c:v>5.0930100000000011E-3</c:v>
                </c:pt>
                <c:pt idx="3603">
                  <c:v>2.8911000000000006E-3</c:v>
                </c:pt>
                <c:pt idx="3604">
                  <c:v>-8.9841400000000033E-3</c:v>
                </c:pt>
                <c:pt idx="3605">
                  <c:v>-6.5557700000000016E-3</c:v>
                </c:pt>
                <c:pt idx="3606">
                  <c:v>1.4599500000000002E-3</c:v>
                </c:pt>
                <c:pt idx="3607">
                  <c:v>6.5262400000000017E-3</c:v>
                </c:pt>
                <c:pt idx="3608">
                  <c:v>-3.5577300000000007E-3</c:v>
                </c:pt>
                <c:pt idx="3609">
                  <c:v>-5.8865300000000009E-3</c:v>
                </c:pt>
                <c:pt idx="3610">
                  <c:v>5.902580000000001E-3</c:v>
                </c:pt>
                <c:pt idx="3611">
                  <c:v>2.2456200000000003E-3</c:v>
                </c:pt>
                <c:pt idx="3612">
                  <c:v>-1.4972800000000001E-3</c:v>
                </c:pt>
                <c:pt idx="3613">
                  <c:v>-4.1996800000000008E-3</c:v>
                </c:pt>
                <c:pt idx="3614">
                  <c:v>-2.9453600000000006E-3</c:v>
                </c:pt>
                <c:pt idx="3615">
                  <c:v>-1.2628600000000002E-3</c:v>
                </c:pt>
                <c:pt idx="3616">
                  <c:v>-6.6485000000000008E-3</c:v>
                </c:pt>
                <c:pt idx="3617">
                  <c:v>-1.3682500000000003E-3</c:v>
                </c:pt>
                <c:pt idx="3618">
                  <c:v>1.0445830000000003E-2</c:v>
                </c:pt>
                <c:pt idx="3619">
                  <c:v>-5.7031600000000005E-3</c:v>
                </c:pt>
                <c:pt idx="3620">
                  <c:v>-9.5715000000000036E-4</c:v>
                </c:pt>
                <c:pt idx="3621">
                  <c:v>8.3166000000000034E-4</c:v>
                </c:pt>
                <c:pt idx="3622">
                  <c:v>-2.2251500000000008E-3</c:v>
                </c:pt>
                <c:pt idx="3623">
                  <c:v>1.8934700000000004E-3</c:v>
                </c:pt>
                <c:pt idx="3624">
                  <c:v>-3.7966499999999999E-3</c:v>
                </c:pt>
                <c:pt idx="3625">
                  <c:v>-2.3256000000000004E-4</c:v>
                </c:pt>
                <c:pt idx="3626">
                  <c:v>-4.035100000000001E-4</c:v>
                </c:pt>
                <c:pt idx="3627">
                  <c:v>1.1451360000000001E-2</c:v>
                </c:pt>
                <c:pt idx="3628">
                  <c:v>7.2521400000000007E-3</c:v>
                </c:pt>
                <c:pt idx="3629">
                  <c:v>-1.5232600000000002E-3</c:v>
                </c:pt>
                <c:pt idx="3630">
                  <c:v>-4.0365000000000013E-4</c:v>
                </c:pt>
                <c:pt idx="3631">
                  <c:v>7.7608000000000017E-4</c:v>
                </c:pt>
                <c:pt idx="3632">
                  <c:v>-1.6875700000000004E-3</c:v>
                </c:pt>
                <c:pt idx="3633">
                  <c:v>-6.8422300000000012E-3</c:v>
                </c:pt>
                <c:pt idx="3634">
                  <c:v>5.8595400000000008E-3</c:v>
                </c:pt>
                <c:pt idx="3635">
                  <c:v>1.3011370000000003E-2</c:v>
                </c:pt>
                <c:pt idx="3636">
                  <c:v>-1.9919999999999998E-3</c:v>
                </c:pt>
                <c:pt idx="3637">
                  <c:v>-1.5605400000000005E-3</c:v>
                </c:pt>
                <c:pt idx="3638">
                  <c:v>7.0267500000000017E-3</c:v>
                </c:pt>
                <c:pt idx="3639">
                  <c:v>1.5838300000000003E-2</c:v>
                </c:pt>
                <c:pt idx="3640">
                  <c:v>3.9677000000000011E-3</c:v>
                </c:pt>
                <c:pt idx="3641">
                  <c:v>-4.6921899999999997E-3</c:v>
                </c:pt>
                <c:pt idx="3642">
                  <c:v>-3.5036250000000005E-2</c:v>
                </c:pt>
                <c:pt idx="3643">
                  <c:v>-3.4670620000000006E-2</c:v>
                </c:pt>
                <c:pt idx="3644">
                  <c:v>-3.5093960000000007E-2</c:v>
                </c:pt>
                <c:pt idx="3645">
                  <c:v>-3.4457729999999999E-2</c:v>
                </c:pt>
                <c:pt idx="3646">
                  <c:v>-3.5374800000000005E-2</c:v>
                </c:pt>
                <c:pt idx="3647">
                  <c:v>-3.465917000000001E-2</c:v>
                </c:pt>
              </c:numCache>
            </c:numRef>
          </c:yVal>
          <c:smooth val="0"/>
        </c:ser>
        <c:ser>
          <c:idx val="1"/>
          <c:order val="1"/>
          <c:spPr>
            <a:ln w="9525" cap="rnd">
              <a:solidFill>
                <a:schemeClr val="accent2"/>
              </a:solidFill>
              <a:round/>
            </a:ln>
            <a:effectLst>
              <a:outerShdw blurRad="57150" dist="19050" dir="5400000" algn="ctr" rotWithShape="0">
                <a:srgbClr val="000000">
                  <a:alpha val="63000"/>
                </a:srgbClr>
              </a:outerShdw>
            </a:effectLst>
          </c:spPr>
          <c:marker>
            <c:symbol val="none"/>
          </c:marker>
          <c:xVal>
            <c:numRef>
              <c:f>Hoja1!$A$1:$A$3648</c:f>
              <c:numCache>
                <c:formatCode>General</c:formatCode>
                <c:ptCount val="3648"/>
                <c:pt idx="0">
                  <c:v>196.82114530000004</c:v>
                </c:pt>
                <c:pt idx="1">
                  <c:v>197.02748730000002</c:v>
                </c:pt>
                <c:pt idx="2">
                  <c:v>197.23384009999998</c:v>
                </c:pt>
                <c:pt idx="3">
                  <c:v>197.4402039</c:v>
                </c:pt>
                <c:pt idx="4">
                  <c:v>197.64657839999998</c:v>
                </c:pt>
                <c:pt idx="5">
                  <c:v>197.85296380000003</c:v>
                </c:pt>
                <c:pt idx="6">
                  <c:v>198.05936009999999</c:v>
                </c:pt>
                <c:pt idx="7">
                  <c:v>198.26576719999997</c:v>
                </c:pt>
                <c:pt idx="8">
                  <c:v>198.47218519999998</c:v>
                </c:pt>
                <c:pt idx="9">
                  <c:v>198.67861399999998</c:v>
                </c:pt>
                <c:pt idx="10">
                  <c:v>198.88505369999999</c:v>
                </c:pt>
                <c:pt idx="11">
                  <c:v>199.09150419999997</c:v>
                </c:pt>
                <c:pt idx="12">
                  <c:v>199.29796559999997</c:v>
                </c:pt>
                <c:pt idx="13">
                  <c:v>199.50443790000003</c:v>
                </c:pt>
                <c:pt idx="14">
                  <c:v>199.71092099999998</c:v>
                </c:pt>
                <c:pt idx="15">
                  <c:v>199.91741490000001</c:v>
                </c:pt>
                <c:pt idx="16">
                  <c:v>200.12391969999999</c:v>
                </c:pt>
                <c:pt idx="17">
                  <c:v>200.33043540000003</c:v>
                </c:pt>
                <c:pt idx="18">
                  <c:v>200.53696189999999</c:v>
                </c:pt>
                <c:pt idx="19">
                  <c:v>200.7434993</c:v>
                </c:pt>
                <c:pt idx="20">
                  <c:v>200.95004760000003</c:v>
                </c:pt>
                <c:pt idx="21">
                  <c:v>201.1566067</c:v>
                </c:pt>
                <c:pt idx="22">
                  <c:v>201.3631767</c:v>
                </c:pt>
                <c:pt idx="23">
                  <c:v>201.56975749999998</c:v>
                </c:pt>
                <c:pt idx="24">
                  <c:v>201.7763492</c:v>
                </c:pt>
                <c:pt idx="25">
                  <c:v>201.98295180000002</c:v>
                </c:pt>
                <c:pt idx="26">
                  <c:v>202.18956519999995</c:v>
                </c:pt>
                <c:pt idx="27">
                  <c:v>202.39618950000002</c:v>
                </c:pt>
                <c:pt idx="28">
                  <c:v>202.60282459999999</c:v>
                </c:pt>
                <c:pt idx="29">
                  <c:v>202.8094706</c:v>
                </c:pt>
                <c:pt idx="30">
                  <c:v>203.01612750000001</c:v>
                </c:pt>
                <c:pt idx="31">
                  <c:v>203.2227953</c:v>
                </c:pt>
                <c:pt idx="32">
                  <c:v>203.4294739</c:v>
                </c:pt>
                <c:pt idx="33">
                  <c:v>203.63616339999999</c:v>
                </c:pt>
                <c:pt idx="34">
                  <c:v>203.84286369999998</c:v>
                </c:pt>
                <c:pt idx="35">
                  <c:v>204.04957489999995</c:v>
                </c:pt>
                <c:pt idx="36">
                  <c:v>204.25629700000002</c:v>
                </c:pt>
                <c:pt idx="37">
                  <c:v>204.46303</c:v>
                </c:pt>
                <c:pt idx="38">
                  <c:v>204.66977379999997</c:v>
                </c:pt>
                <c:pt idx="39">
                  <c:v>204.87652850000001</c:v>
                </c:pt>
                <c:pt idx="40">
                  <c:v>205.08329409999999</c:v>
                </c:pt>
                <c:pt idx="41">
                  <c:v>205.29007049999998</c:v>
                </c:pt>
                <c:pt idx="42">
                  <c:v>205.49685790000001</c:v>
                </c:pt>
                <c:pt idx="43">
                  <c:v>205.70365609999996</c:v>
                </c:pt>
                <c:pt idx="44">
                  <c:v>205.91046509999998</c:v>
                </c:pt>
                <c:pt idx="45">
                  <c:v>206.11728509999998</c:v>
                </c:pt>
                <c:pt idx="46">
                  <c:v>206.32411590000001</c:v>
                </c:pt>
                <c:pt idx="47">
                  <c:v>206.53095759999999</c:v>
                </c:pt>
                <c:pt idx="48">
                  <c:v>206.73781019999998</c:v>
                </c:pt>
                <c:pt idx="49">
                  <c:v>206.94467359999996</c:v>
                </c:pt>
                <c:pt idx="50">
                  <c:v>207.15154790000003</c:v>
                </c:pt>
                <c:pt idx="51">
                  <c:v>207.35843310000004</c:v>
                </c:pt>
                <c:pt idx="52">
                  <c:v>207.56532920000001</c:v>
                </c:pt>
                <c:pt idx="53">
                  <c:v>207.77223620000001</c:v>
                </c:pt>
                <c:pt idx="54">
                  <c:v>207.97915399999997</c:v>
                </c:pt>
                <c:pt idx="55">
                  <c:v>208.18608280000001</c:v>
                </c:pt>
                <c:pt idx="56">
                  <c:v>208.39302240000001</c:v>
                </c:pt>
                <c:pt idx="57">
                  <c:v>208.59997289999998</c:v>
                </c:pt>
                <c:pt idx="58">
                  <c:v>208.8069342</c:v>
                </c:pt>
                <c:pt idx="59">
                  <c:v>209.01390649999999</c:v>
                </c:pt>
                <c:pt idx="60">
                  <c:v>209.22088959999999</c:v>
                </c:pt>
                <c:pt idx="61">
                  <c:v>209.4278836</c:v>
                </c:pt>
                <c:pt idx="62">
                  <c:v>209.63488859999998</c:v>
                </c:pt>
                <c:pt idx="63">
                  <c:v>209.84190430000001</c:v>
                </c:pt>
                <c:pt idx="64">
                  <c:v>210.04893100000001</c:v>
                </c:pt>
                <c:pt idx="65">
                  <c:v>210.25596859999999</c:v>
                </c:pt>
                <c:pt idx="66">
                  <c:v>210.4630171</c:v>
                </c:pt>
                <c:pt idx="67">
                  <c:v>210.6700764</c:v>
                </c:pt>
                <c:pt idx="68">
                  <c:v>210.87714660000003</c:v>
                </c:pt>
                <c:pt idx="69">
                  <c:v>211.08422780000004</c:v>
                </c:pt>
                <c:pt idx="70">
                  <c:v>211.29131980000002</c:v>
                </c:pt>
                <c:pt idx="71">
                  <c:v>211.49842270000002</c:v>
                </c:pt>
                <c:pt idx="72">
                  <c:v>211.70553649999999</c:v>
                </c:pt>
                <c:pt idx="73">
                  <c:v>211.91266109999998</c:v>
                </c:pt>
                <c:pt idx="74">
                  <c:v>212.11979669999997</c:v>
                </c:pt>
                <c:pt idx="75">
                  <c:v>212.32694320000002</c:v>
                </c:pt>
                <c:pt idx="76">
                  <c:v>212.53410059999999</c:v>
                </c:pt>
                <c:pt idx="77">
                  <c:v>212.7412688</c:v>
                </c:pt>
                <c:pt idx="78">
                  <c:v>212.94844800000004</c:v>
                </c:pt>
                <c:pt idx="79">
                  <c:v>213.15563800000001</c:v>
                </c:pt>
                <c:pt idx="80">
                  <c:v>213.36283900000004</c:v>
                </c:pt>
                <c:pt idx="81">
                  <c:v>213.57005079999996</c:v>
                </c:pt>
                <c:pt idx="82">
                  <c:v>213.77727349999998</c:v>
                </c:pt>
                <c:pt idx="83">
                  <c:v>213.9845072</c:v>
                </c:pt>
                <c:pt idx="84">
                  <c:v>214.19175169999997</c:v>
                </c:pt>
                <c:pt idx="85">
                  <c:v>214.3990072</c:v>
                </c:pt>
                <c:pt idx="86">
                  <c:v>214.60627349999999</c:v>
                </c:pt>
                <c:pt idx="87">
                  <c:v>214.81355069999995</c:v>
                </c:pt>
                <c:pt idx="88">
                  <c:v>215.02083890000003</c:v>
                </c:pt>
                <c:pt idx="89">
                  <c:v>215.22813790000004</c:v>
                </c:pt>
                <c:pt idx="90">
                  <c:v>215.43544780000002</c:v>
                </c:pt>
                <c:pt idx="91">
                  <c:v>215.64276869999998</c:v>
                </c:pt>
                <c:pt idx="92">
                  <c:v>215.85010040000003</c:v>
                </c:pt>
                <c:pt idx="93">
                  <c:v>216.05744310000003</c:v>
                </c:pt>
                <c:pt idx="94">
                  <c:v>216.26479659999998</c:v>
                </c:pt>
                <c:pt idx="95">
                  <c:v>216.47216109999999</c:v>
                </c:pt>
                <c:pt idx="96">
                  <c:v>216.67953639999999</c:v>
                </c:pt>
                <c:pt idx="97">
                  <c:v>216.88692270000001</c:v>
                </c:pt>
                <c:pt idx="98">
                  <c:v>217.09431990000002</c:v>
                </c:pt>
                <c:pt idx="99">
                  <c:v>217.30172800000003</c:v>
                </c:pt>
                <c:pt idx="100">
                  <c:v>217.50914700000001</c:v>
                </c:pt>
                <c:pt idx="101">
                  <c:v>217.71657689999998</c:v>
                </c:pt>
                <c:pt idx="102">
                  <c:v>217.92401770000001</c:v>
                </c:pt>
                <c:pt idx="103">
                  <c:v>218.13146940000001</c:v>
                </c:pt>
                <c:pt idx="104">
                  <c:v>218.33893200000003</c:v>
                </c:pt>
                <c:pt idx="105">
                  <c:v>218.54640559999999</c:v>
                </c:pt>
                <c:pt idx="106">
                  <c:v>218.75388999999998</c:v>
                </c:pt>
                <c:pt idx="107">
                  <c:v>218.96138540000001</c:v>
                </c:pt>
                <c:pt idx="108">
                  <c:v>219.16889169999999</c:v>
                </c:pt>
                <c:pt idx="109">
                  <c:v>219.37640880000004</c:v>
                </c:pt>
                <c:pt idx="110">
                  <c:v>219.58393700000002</c:v>
                </c:pt>
                <c:pt idx="111">
                  <c:v>219.79147599999999</c:v>
                </c:pt>
                <c:pt idx="112">
                  <c:v>219.99902589999999</c:v>
                </c:pt>
                <c:pt idx="113">
                  <c:v>220.2065868</c:v>
                </c:pt>
                <c:pt idx="114">
                  <c:v>220.41415849999998</c:v>
                </c:pt>
                <c:pt idx="115">
                  <c:v>220.6217412</c:v>
                </c:pt>
                <c:pt idx="116">
                  <c:v>220.82933480000003</c:v>
                </c:pt>
                <c:pt idx="117">
                  <c:v>221.03693930000003</c:v>
                </c:pt>
                <c:pt idx="118">
                  <c:v>221.24455479999995</c:v>
                </c:pt>
                <c:pt idx="119">
                  <c:v>221.45218110000002</c:v>
                </c:pt>
                <c:pt idx="120">
                  <c:v>221.65981840000001</c:v>
                </c:pt>
                <c:pt idx="121">
                  <c:v>221.86746660000003</c:v>
                </c:pt>
                <c:pt idx="122">
                  <c:v>222.07512569999997</c:v>
                </c:pt>
                <c:pt idx="123">
                  <c:v>222.2827958</c:v>
                </c:pt>
                <c:pt idx="124">
                  <c:v>222.49047680000004</c:v>
                </c:pt>
                <c:pt idx="125">
                  <c:v>222.6981686</c:v>
                </c:pt>
                <c:pt idx="126">
                  <c:v>222.90587149999999</c:v>
                </c:pt>
                <c:pt idx="127">
                  <c:v>223.11358519999993</c:v>
                </c:pt>
                <c:pt idx="128">
                  <c:v>223.32130990000005</c:v>
                </c:pt>
                <c:pt idx="129">
                  <c:v>223.5290454</c:v>
                </c:pt>
                <c:pt idx="130">
                  <c:v>223.73679199999998</c:v>
                </c:pt>
                <c:pt idx="131">
                  <c:v>223.9445494</c:v>
                </c:pt>
                <c:pt idx="132">
                  <c:v>224.15231780000002</c:v>
                </c:pt>
                <c:pt idx="133">
                  <c:v>224.36009710000002</c:v>
                </c:pt>
                <c:pt idx="134">
                  <c:v>224.56788730000002</c:v>
                </c:pt>
                <c:pt idx="135">
                  <c:v>224.77568839999998</c:v>
                </c:pt>
                <c:pt idx="136">
                  <c:v>224.98350049999999</c:v>
                </c:pt>
                <c:pt idx="137">
                  <c:v>225.19132350000001</c:v>
                </c:pt>
                <c:pt idx="138">
                  <c:v>225.3991575</c:v>
                </c:pt>
                <c:pt idx="139">
                  <c:v>225.6070024</c:v>
                </c:pt>
                <c:pt idx="140">
                  <c:v>225.81485819999997</c:v>
                </c:pt>
                <c:pt idx="141">
                  <c:v>226.02272490000001</c:v>
                </c:pt>
                <c:pt idx="142">
                  <c:v>226.23060259999997</c:v>
                </c:pt>
                <c:pt idx="143">
                  <c:v>226.43849120000002</c:v>
                </c:pt>
                <c:pt idx="144">
                  <c:v>226.64639069999998</c:v>
                </c:pt>
                <c:pt idx="145">
                  <c:v>226.85430120000001</c:v>
                </c:pt>
                <c:pt idx="146">
                  <c:v>227.06222260000001</c:v>
                </c:pt>
                <c:pt idx="147">
                  <c:v>227.27015499999996</c:v>
                </c:pt>
                <c:pt idx="148">
                  <c:v>227.47809830000003</c:v>
                </c:pt>
                <c:pt idx="149">
                  <c:v>227.68605249999999</c:v>
                </c:pt>
                <c:pt idx="150">
                  <c:v>227.89401770000001</c:v>
                </c:pt>
                <c:pt idx="151">
                  <c:v>228.1019938</c:v>
                </c:pt>
                <c:pt idx="152">
                  <c:v>228.30998080000001</c:v>
                </c:pt>
                <c:pt idx="153">
                  <c:v>228.51797880000001</c:v>
                </c:pt>
                <c:pt idx="154">
                  <c:v>228.72598769999999</c:v>
                </c:pt>
                <c:pt idx="155">
                  <c:v>228.9340076</c:v>
                </c:pt>
                <c:pt idx="156">
                  <c:v>229.14203840000002</c:v>
                </c:pt>
                <c:pt idx="157">
                  <c:v>229.35008010000001</c:v>
                </c:pt>
                <c:pt idx="158">
                  <c:v>229.55813280000004</c:v>
                </c:pt>
                <c:pt idx="159">
                  <c:v>229.76619650000001</c:v>
                </c:pt>
                <c:pt idx="160">
                  <c:v>229.97427099999999</c:v>
                </c:pt>
                <c:pt idx="161">
                  <c:v>230.18235660000002</c:v>
                </c:pt>
                <c:pt idx="162">
                  <c:v>230.39045300000001</c:v>
                </c:pt>
                <c:pt idx="163">
                  <c:v>230.5985604</c:v>
                </c:pt>
                <c:pt idx="164">
                  <c:v>230.80667879999999</c:v>
                </c:pt>
                <c:pt idx="165">
                  <c:v>231.01480809999998</c:v>
                </c:pt>
                <c:pt idx="166">
                  <c:v>231.22294840000004</c:v>
                </c:pt>
                <c:pt idx="167">
                  <c:v>231.43109960000001</c:v>
                </c:pt>
                <c:pt idx="168">
                  <c:v>231.63926169999996</c:v>
                </c:pt>
                <c:pt idx="169">
                  <c:v>231.84743480000003</c:v>
                </c:pt>
                <c:pt idx="170">
                  <c:v>232.05561890000001</c:v>
                </c:pt>
                <c:pt idx="171">
                  <c:v>232.26381389999997</c:v>
                </c:pt>
                <c:pt idx="172">
                  <c:v>232.47201990000002</c:v>
                </c:pt>
                <c:pt idx="173">
                  <c:v>232.68023680000002</c:v>
                </c:pt>
                <c:pt idx="174">
                  <c:v>232.88846460000002</c:v>
                </c:pt>
                <c:pt idx="175">
                  <c:v>233.0967034</c:v>
                </c:pt>
                <c:pt idx="176">
                  <c:v>233.30495319999997</c:v>
                </c:pt>
                <c:pt idx="177">
                  <c:v>233.51321389999998</c:v>
                </c:pt>
                <c:pt idx="178">
                  <c:v>233.72148559999999</c:v>
                </c:pt>
                <c:pt idx="179">
                  <c:v>233.92976830000001</c:v>
                </c:pt>
                <c:pt idx="180">
                  <c:v>234.1380618</c:v>
                </c:pt>
                <c:pt idx="181">
                  <c:v>234.34636640000002</c:v>
                </c:pt>
                <c:pt idx="182">
                  <c:v>234.55468189999999</c:v>
                </c:pt>
                <c:pt idx="183">
                  <c:v>234.76300839999999</c:v>
                </c:pt>
                <c:pt idx="184">
                  <c:v>234.97134579999999</c:v>
                </c:pt>
                <c:pt idx="185">
                  <c:v>235.17969419999994</c:v>
                </c:pt>
                <c:pt idx="186">
                  <c:v>235.38805350000001</c:v>
                </c:pt>
                <c:pt idx="187">
                  <c:v>235.59642380000003</c:v>
                </c:pt>
                <c:pt idx="188">
                  <c:v>235.80480509999998</c:v>
                </c:pt>
                <c:pt idx="189">
                  <c:v>236.0131973</c:v>
                </c:pt>
                <c:pt idx="190">
                  <c:v>236.22160049999999</c:v>
                </c:pt>
                <c:pt idx="191">
                  <c:v>236.43001459999999</c:v>
                </c:pt>
                <c:pt idx="192">
                  <c:v>236.63843970000002</c:v>
                </c:pt>
                <c:pt idx="193">
                  <c:v>236.84687579999996</c:v>
                </c:pt>
                <c:pt idx="194">
                  <c:v>237.05532290000002</c:v>
                </c:pt>
                <c:pt idx="195">
                  <c:v>237.26378089999997</c:v>
                </c:pt>
                <c:pt idx="196">
                  <c:v>237.47224980000001</c:v>
                </c:pt>
                <c:pt idx="197">
                  <c:v>237.68072979999999</c:v>
                </c:pt>
                <c:pt idx="198">
                  <c:v>237.88922070000001</c:v>
                </c:pt>
                <c:pt idx="199">
                  <c:v>238.0977226</c:v>
                </c:pt>
                <c:pt idx="200">
                  <c:v>238.30623540000002</c:v>
                </c:pt>
                <c:pt idx="201">
                  <c:v>238.51475919999996</c:v>
                </c:pt>
                <c:pt idx="202">
                  <c:v>238.72329399999998</c:v>
                </c:pt>
                <c:pt idx="203">
                  <c:v>238.93183970000001</c:v>
                </c:pt>
                <c:pt idx="204">
                  <c:v>239.14039650000001</c:v>
                </c:pt>
                <c:pt idx="205">
                  <c:v>239.34896419999998</c:v>
                </c:pt>
                <c:pt idx="206">
                  <c:v>239.55754279999999</c:v>
                </c:pt>
                <c:pt idx="207">
                  <c:v>239.7661325</c:v>
                </c:pt>
                <c:pt idx="208">
                  <c:v>239.97473309999998</c:v>
                </c:pt>
                <c:pt idx="209">
                  <c:v>240.18334469999999</c:v>
                </c:pt>
                <c:pt idx="210">
                  <c:v>240.39196720000001</c:v>
                </c:pt>
                <c:pt idx="211">
                  <c:v>240.6006008</c:v>
                </c:pt>
                <c:pt idx="212">
                  <c:v>240.80924529999999</c:v>
                </c:pt>
                <c:pt idx="213">
                  <c:v>241.01790080000001</c:v>
                </c:pt>
                <c:pt idx="214">
                  <c:v>241.22656719999998</c:v>
                </c:pt>
                <c:pt idx="215">
                  <c:v>241.4352447</c:v>
                </c:pt>
                <c:pt idx="216">
                  <c:v>241.64393309999997</c:v>
                </c:pt>
                <c:pt idx="217">
                  <c:v>241.85263250000003</c:v>
                </c:pt>
                <c:pt idx="218">
                  <c:v>242.06134280000003</c:v>
                </c:pt>
                <c:pt idx="219">
                  <c:v>242.27006419999995</c:v>
                </c:pt>
                <c:pt idx="220">
                  <c:v>242.47879650000002</c:v>
                </c:pt>
                <c:pt idx="221">
                  <c:v>242.68753990000002</c:v>
                </c:pt>
                <c:pt idx="222">
                  <c:v>242.8962942</c:v>
                </c:pt>
                <c:pt idx="223">
                  <c:v>243.10505939999999</c:v>
                </c:pt>
                <c:pt idx="224">
                  <c:v>243.31383569999997</c:v>
                </c:pt>
                <c:pt idx="225">
                  <c:v>243.52262290000002</c:v>
                </c:pt>
                <c:pt idx="226">
                  <c:v>243.7314212</c:v>
                </c:pt>
                <c:pt idx="227">
                  <c:v>243.94023040000002</c:v>
                </c:pt>
                <c:pt idx="228">
                  <c:v>244.14905059999995</c:v>
                </c:pt>
                <c:pt idx="229">
                  <c:v>244.35788180000003</c:v>
                </c:pt>
                <c:pt idx="230">
                  <c:v>244.56672399999999</c:v>
                </c:pt>
                <c:pt idx="231">
                  <c:v>244.77557709999996</c:v>
                </c:pt>
                <c:pt idx="232">
                  <c:v>244.98444130000001</c:v>
                </c:pt>
                <c:pt idx="233">
                  <c:v>245.19331640000001</c:v>
                </c:pt>
                <c:pt idx="234">
                  <c:v>245.40220250000002</c:v>
                </c:pt>
                <c:pt idx="235">
                  <c:v>245.61109959999999</c:v>
                </c:pt>
                <c:pt idx="236">
                  <c:v>245.82000770000002</c:v>
                </c:pt>
                <c:pt idx="237">
                  <c:v>246.02892680000002</c:v>
                </c:pt>
                <c:pt idx="238">
                  <c:v>246.2378569</c:v>
                </c:pt>
                <c:pt idx="239">
                  <c:v>246.446798</c:v>
                </c:pt>
                <c:pt idx="240">
                  <c:v>246.65575009999998</c:v>
                </c:pt>
                <c:pt idx="241">
                  <c:v>246.86471309999999</c:v>
                </c:pt>
                <c:pt idx="242">
                  <c:v>247.07368719999997</c:v>
                </c:pt>
                <c:pt idx="243">
                  <c:v>247.28267219999998</c:v>
                </c:pt>
                <c:pt idx="244">
                  <c:v>247.49166829999999</c:v>
                </c:pt>
                <c:pt idx="245">
                  <c:v>247.70067529999997</c:v>
                </c:pt>
                <c:pt idx="246">
                  <c:v>247.90969339999998</c:v>
                </c:pt>
                <c:pt idx="247">
                  <c:v>248.1187224</c:v>
                </c:pt>
                <c:pt idx="248">
                  <c:v>248.32776240000001</c:v>
                </c:pt>
                <c:pt idx="249">
                  <c:v>248.53681349999999</c:v>
                </c:pt>
                <c:pt idx="250">
                  <c:v>248.74587549999995</c:v>
                </c:pt>
                <c:pt idx="251">
                  <c:v>248.95494850000003</c:v>
                </c:pt>
                <c:pt idx="252">
                  <c:v>249.16403259999998</c:v>
                </c:pt>
                <c:pt idx="253">
                  <c:v>249.3731276</c:v>
                </c:pt>
                <c:pt idx="254">
                  <c:v>249.58223360000002</c:v>
                </c:pt>
                <c:pt idx="255">
                  <c:v>249.79135059999999</c:v>
                </c:pt>
                <c:pt idx="256">
                  <c:v>250.0004787</c:v>
                </c:pt>
                <c:pt idx="257">
                  <c:v>250.20961769999997</c:v>
                </c:pt>
                <c:pt idx="258">
                  <c:v>250.41876769999999</c:v>
                </c:pt>
                <c:pt idx="259">
                  <c:v>250.62792880000003</c:v>
                </c:pt>
                <c:pt idx="260">
                  <c:v>250.83710080000003</c:v>
                </c:pt>
                <c:pt idx="261">
                  <c:v>251.04628389999999</c:v>
                </c:pt>
                <c:pt idx="262">
                  <c:v>251.25547790000002</c:v>
                </c:pt>
                <c:pt idx="263">
                  <c:v>251.46468299999998</c:v>
                </c:pt>
                <c:pt idx="264">
                  <c:v>251.67389909999997</c:v>
                </c:pt>
                <c:pt idx="265">
                  <c:v>251.88312620000002</c:v>
                </c:pt>
                <c:pt idx="266">
                  <c:v>252.09236419999999</c:v>
                </c:pt>
                <c:pt idx="267">
                  <c:v>252.30161330000001</c:v>
                </c:pt>
                <c:pt idx="268">
                  <c:v>252.51087339999998</c:v>
                </c:pt>
                <c:pt idx="269">
                  <c:v>252.7201445</c:v>
                </c:pt>
                <c:pt idx="270">
                  <c:v>252.92942670000002</c:v>
                </c:pt>
                <c:pt idx="271">
                  <c:v>253.13871979999999</c:v>
                </c:pt>
                <c:pt idx="272">
                  <c:v>253.34802400000001</c:v>
                </c:pt>
                <c:pt idx="273">
                  <c:v>253.55733910000004</c:v>
                </c:pt>
                <c:pt idx="274">
                  <c:v>253.76666529999997</c:v>
                </c:pt>
                <c:pt idx="275">
                  <c:v>253.97600249999999</c:v>
                </c:pt>
                <c:pt idx="276">
                  <c:v>254.18535069999999</c:v>
                </c:pt>
                <c:pt idx="277">
                  <c:v>254.39470990000001</c:v>
                </c:pt>
                <c:pt idx="278">
                  <c:v>254.60408009999998</c:v>
                </c:pt>
                <c:pt idx="279">
                  <c:v>254.81346139999999</c:v>
                </c:pt>
                <c:pt idx="280">
                  <c:v>255.02285359999999</c:v>
                </c:pt>
                <c:pt idx="281">
                  <c:v>255.23225690000001</c:v>
                </c:pt>
                <c:pt idx="282">
                  <c:v>255.44167119999997</c:v>
                </c:pt>
                <c:pt idx="283">
                  <c:v>255.65109650000002</c:v>
                </c:pt>
                <c:pt idx="284">
                  <c:v>255.86053290000001</c:v>
                </c:pt>
                <c:pt idx="285">
                  <c:v>256.06998020000003</c:v>
                </c:pt>
                <c:pt idx="286">
                  <c:v>256.27943859999999</c:v>
                </c:pt>
                <c:pt idx="287">
                  <c:v>256.48890799999987</c:v>
                </c:pt>
                <c:pt idx="288">
                  <c:v>256.69838839999994</c:v>
                </c:pt>
                <c:pt idx="289">
                  <c:v>256.90787979999999</c:v>
                </c:pt>
                <c:pt idx="290">
                  <c:v>257.11738229999997</c:v>
                </c:pt>
                <c:pt idx="291">
                  <c:v>257.32689579999999</c:v>
                </c:pt>
                <c:pt idx="292">
                  <c:v>257.53642029999992</c:v>
                </c:pt>
                <c:pt idx="293">
                  <c:v>257.74595579999999</c:v>
                </c:pt>
                <c:pt idx="294">
                  <c:v>257.95550239999994</c:v>
                </c:pt>
                <c:pt idx="295">
                  <c:v>258.16505999999993</c:v>
                </c:pt>
                <c:pt idx="296">
                  <c:v>258.37462860000005</c:v>
                </c:pt>
                <c:pt idx="297">
                  <c:v>258.58420819999998</c:v>
                </c:pt>
                <c:pt idx="298">
                  <c:v>258.7937988999999</c:v>
                </c:pt>
                <c:pt idx="299">
                  <c:v>259.00340060000002</c:v>
                </c:pt>
                <c:pt idx="300">
                  <c:v>259.21301329999994</c:v>
                </c:pt>
                <c:pt idx="301">
                  <c:v>259.42263699999995</c:v>
                </c:pt>
                <c:pt idx="302">
                  <c:v>259.63227180000001</c:v>
                </c:pt>
                <c:pt idx="303">
                  <c:v>259.84191759999999</c:v>
                </c:pt>
                <c:pt idx="304">
                  <c:v>260.05157449999996</c:v>
                </c:pt>
                <c:pt idx="305">
                  <c:v>260.26124229999999</c:v>
                </c:pt>
                <c:pt idx="306">
                  <c:v>260.47092129999999</c:v>
                </c:pt>
                <c:pt idx="307">
                  <c:v>260.68061120000004</c:v>
                </c:pt>
                <c:pt idx="308">
                  <c:v>260.89031219999993</c:v>
                </c:pt>
                <c:pt idx="309">
                  <c:v>261.10002420000001</c:v>
                </c:pt>
                <c:pt idx="310">
                  <c:v>261.3097472</c:v>
                </c:pt>
                <c:pt idx="311">
                  <c:v>261.51948130000005</c:v>
                </c:pt>
                <c:pt idx="312">
                  <c:v>261.72922639999996</c:v>
                </c:pt>
                <c:pt idx="313">
                  <c:v>261.93898249999995</c:v>
                </c:pt>
                <c:pt idx="314">
                  <c:v>262.1487497</c:v>
                </c:pt>
                <c:pt idx="315">
                  <c:v>262.35852789999996</c:v>
                </c:pt>
                <c:pt idx="316">
                  <c:v>262.56831719999991</c:v>
                </c:pt>
                <c:pt idx="317">
                  <c:v>262.77811749999989</c:v>
                </c:pt>
                <c:pt idx="318">
                  <c:v>262.98792879999996</c:v>
                </c:pt>
                <c:pt idx="319">
                  <c:v>263.19775120000003</c:v>
                </c:pt>
                <c:pt idx="320">
                  <c:v>263.40758460000001</c:v>
                </c:pt>
                <c:pt idx="321">
                  <c:v>263.61742909999998</c:v>
                </c:pt>
                <c:pt idx="322">
                  <c:v>263.82728459999998</c:v>
                </c:pt>
                <c:pt idx="323">
                  <c:v>264.03715119999993</c:v>
                </c:pt>
                <c:pt idx="324">
                  <c:v>264.24702870000004</c:v>
                </c:pt>
                <c:pt idx="325">
                  <c:v>264.4569173999999</c:v>
                </c:pt>
                <c:pt idx="326">
                  <c:v>264.6668171</c:v>
                </c:pt>
                <c:pt idx="327">
                  <c:v>264.87672780000003</c:v>
                </c:pt>
                <c:pt idx="328">
                  <c:v>265.08664949999996</c:v>
                </c:pt>
                <c:pt idx="329">
                  <c:v>265.29658239999992</c:v>
                </c:pt>
                <c:pt idx="330">
                  <c:v>265.50652619999994</c:v>
                </c:pt>
                <c:pt idx="331">
                  <c:v>265.71648110000001</c:v>
                </c:pt>
                <c:pt idx="332">
                  <c:v>265.92644709999996</c:v>
                </c:pt>
                <c:pt idx="333">
                  <c:v>266.1364241</c:v>
                </c:pt>
                <c:pt idx="334">
                  <c:v>266.34641210000001</c:v>
                </c:pt>
                <c:pt idx="335">
                  <c:v>266.55641119999996</c:v>
                </c:pt>
                <c:pt idx="336">
                  <c:v>266.76642139999996</c:v>
                </c:pt>
                <c:pt idx="337">
                  <c:v>266.97644259999993</c:v>
                </c:pt>
                <c:pt idx="338">
                  <c:v>267.18647479999993</c:v>
                </c:pt>
                <c:pt idx="339">
                  <c:v>267.39651809999987</c:v>
                </c:pt>
                <c:pt idx="340">
                  <c:v>267.60657250000003</c:v>
                </c:pt>
                <c:pt idx="341">
                  <c:v>267.81663789999999</c:v>
                </c:pt>
                <c:pt idx="342">
                  <c:v>268.02671439999989</c:v>
                </c:pt>
                <c:pt idx="343">
                  <c:v>268.23680189999999</c:v>
                </c:pt>
                <c:pt idx="344">
                  <c:v>268.44690050000003</c:v>
                </c:pt>
                <c:pt idx="345">
                  <c:v>268.65701009999998</c:v>
                </c:pt>
                <c:pt idx="346">
                  <c:v>268.86713079999993</c:v>
                </c:pt>
                <c:pt idx="347">
                  <c:v>269.07726250000002</c:v>
                </c:pt>
                <c:pt idx="348">
                  <c:v>269.28740529999999</c:v>
                </c:pt>
                <c:pt idx="349">
                  <c:v>269.4975591999999</c:v>
                </c:pt>
                <c:pt idx="350">
                  <c:v>269.70772410000001</c:v>
                </c:pt>
                <c:pt idx="351">
                  <c:v>269.9179001</c:v>
                </c:pt>
                <c:pt idx="352">
                  <c:v>270.12808710000002</c:v>
                </c:pt>
                <c:pt idx="353">
                  <c:v>270.33828519999997</c:v>
                </c:pt>
                <c:pt idx="354">
                  <c:v>270.54849439999998</c:v>
                </c:pt>
                <c:pt idx="355">
                  <c:v>270.75871459999996</c:v>
                </c:pt>
                <c:pt idx="356">
                  <c:v>270.96894589999999</c:v>
                </c:pt>
                <c:pt idx="357">
                  <c:v>271.17918830000002</c:v>
                </c:pt>
                <c:pt idx="358">
                  <c:v>271.38944170000002</c:v>
                </c:pt>
                <c:pt idx="359">
                  <c:v>271.59970619999996</c:v>
                </c:pt>
                <c:pt idx="360">
                  <c:v>271.80998170000004</c:v>
                </c:pt>
                <c:pt idx="361">
                  <c:v>272.0202683</c:v>
                </c:pt>
                <c:pt idx="362">
                  <c:v>272.23056599999995</c:v>
                </c:pt>
                <c:pt idx="363">
                  <c:v>272.44087470000005</c:v>
                </c:pt>
                <c:pt idx="364">
                  <c:v>272.65119449999992</c:v>
                </c:pt>
                <c:pt idx="365">
                  <c:v>272.86152539999995</c:v>
                </c:pt>
                <c:pt idx="366">
                  <c:v>273.07186730000001</c:v>
                </c:pt>
                <c:pt idx="367">
                  <c:v>273.28222030000001</c:v>
                </c:pt>
                <c:pt idx="368">
                  <c:v>273.49258439999994</c:v>
                </c:pt>
                <c:pt idx="369">
                  <c:v>273.70295959999999</c:v>
                </c:pt>
                <c:pt idx="370">
                  <c:v>273.91334579999995</c:v>
                </c:pt>
                <c:pt idx="371">
                  <c:v>274.12374310000001</c:v>
                </c:pt>
                <c:pt idx="372">
                  <c:v>274.33415139999994</c:v>
                </c:pt>
                <c:pt idx="373">
                  <c:v>274.5445709</c:v>
                </c:pt>
                <c:pt idx="374">
                  <c:v>274.75500140000003</c:v>
                </c:pt>
                <c:pt idx="375">
                  <c:v>274.96544299999999</c:v>
                </c:pt>
                <c:pt idx="376">
                  <c:v>275.17589560000005</c:v>
                </c:pt>
                <c:pt idx="377">
                  <c:v>275.38635939999989</c:v>
                </c:pt>
                <c:pt idx="378">
                  <c:v>275.59683419999999</c:v>
                </c:pt>
                <c:pt idx="379">
                  <c:v>275.80732010000008</c:v>
                </c:pt>
                <c:pt idx="380">
                  <c:v>276.01781699999992</c:v>
                </c:pt>
                <c:pt idx="381">
                  <c:v>276.22832509999995</c:v>
                </c:pt>
                <c:pt idx="382">
                  <c:v>276.43884419999995</c:v>
                </c:pt>
                <c:pt idx="383">
                  <c:v>276.6493744</c:v>
                </c:pt>
                <c:pt idx="384">
                  <c:v>276.85991570000004</c:v>
                </c:pt>
                <c:pt idx="385">
                  <c:v>277.07046800000001</c:v>
                </c:pt>
                <c:pt idx="386">
                  <c:v>277.28103149999987</c:v>
                </c:pt>
                <c:pt idx="387">
                  <c:v>277.49160599999993</c:v>
                </c:pt>
                <c:pt idx="388">
                  <c:v>277.70219159999999</c:v>
                </c:pt>
                <c:pt idx="389">
                  <c:v>277.91278819999997</c:v>
                </c:pt>
                <c:pt idx="390">
                  <c:v>278.12339599999996</c:v>
                </c:pt>
                <c:pt idx="391">
                  <c:v>278.33401489999994</c:v>
                </c:pt>
                <c:pt idx="392">
                  <c:v>278.54464480000007</c:v>
                </c:pt>
                <c:pt idx="393">
                  <c:v>278.75528580000002</c:v>
                </c:pt>
                <c:pt idx="394">
                  <c:v>278.96593789999991</c:v>
                </c:pt>
                <c:pt idx="395">
                  <c:v>279.17660110000008</c:v>
                </c:pt>
                <c:pt idx="396">
                  <c:v>279.38727539999996</c:v>
                </c:pt>
                <c:pt idx="397">
                  <c:v>279.59796070000004</c:v>
                </c:pt>
                <c:pt idx="398">
                  <c:v>279.80865720000003</c:v>
                </c:pt>
                <c:pt idx="399">
                  <c:v>280.01936469999998</c:v>
                </c:pt>
                <c:pt idx="400">
                  <c:v>280.23008329999999</c:v>
                </c:pt>
                <c:pt idx="401">
                  <c:v>280.44081310000001</c:v>
                </c:pt>
                <c:pt idx="402">
                  <c:v>280.65155389999995</c:v>
                </c:pt>
                <c:pt idx="403">
                  <c:v>280.8623058</c:v>
                </c:pt>
                <c:pt idx="404">
                  <c:v>281.07306869999996</c:v>
                </c:pt>
                <c:pt idx="405">
                  <c:v>281.2838428</c:v>
                </c:pt>
                <c:pt idx="406">
                  <c:v>281.49462799999992</c:v>
                </c:pt>
                <c:pt idx="407">
                  <c:v>281.7054243</c:v>
                </c:pt>
                <c:pt idx="408">
                  <c:v>281.91623159999995</c:v>
                </c:pt>
                <c:pt idx="409">
                  <c:v>282.12705010000002</c:v>
                </c:pt>
                <c:pt idx="410">
                  <c:v>282.33787960000001</c:v>
                </c:pt>
                <c:pt idx="411">
                  <c:v>282.54872030000001</c:v>
                </c:pt>
                <c:pt idx="412">
                  <c:v>282.75957199999999</c:v>
                </c:pt>
                <c:pt idx="413">
                  <c:v>282.97043479999996</c:v>
                </c:pt>
                <c:pt idx="414">
                  <c:v>283.18130879999995</c:v>
                </c:pt>
                <c:pt idx="415">
                  <c:v>283.39219379999992</c:v>
                </c:pt>
                <c:pt idx="416">
                  <c:v>283.60308990000004</c:v>
                </c:pt>
                <c:pt idx="417">
                  <c:v>283.81399719999996</c:v>
                </c:pt>
                <c:pt idx="418">
                  <c:v>284.02491549999996</c:v>
                </c:pt>
                <c:pt idx="419">
                  <c:v>284.23584489999996</c:v>
                </c:pt>
                <c:pt idx="420">
                  <c:v>284.44678539999995</c:v>
                </c:pt>
                <c:pt idx="421">
                  <c:v>284.65773710000002</c:v>
                </c:pt>
                <c:pt idx="422">
                  <c:v>284.8686998</c:v>
                </c:pt>
                <c:pt idx="423">
                  <c:v>285.07967359999998</c:v>
                </c:pt>
                <c:pt idx="424">
                  <c:v>285.29065859999992</c:v>
                </c:pt>
                <c:pt idx="425">
                  <c:v>285.50165459999999</c:v>
                </c:pt>
                <c:pt idx="426">
                  <c:v>285.71266179999998</c:v>
                </c:pt>
                <c:pt idx="427">
                  <c:v>285.92367999999993</c:v>
                </c:pt>
                <c:pt idx="428">
                  <c:v>286.13470939999996</c:v>
                </c:pt>
                <c:pt idx="429">
                  <c:v>286.34574990000004</c:v>
                </c:pt>
                <c:pt idx="430">
                  <c:v>286.55680139999998</c:v>
                </c:pt>
                <c:pt idx="431">
                  <c:v>286.76786410000005</c:v>
                </c:pt>
                <c:pt idx="432">
                  <c:v>286.97893789999989</c:v>
                </c:pt>
                <c:pt idx="433">
                  <c:v>287.19002280000001</c:v>
                </c:pt>
                <c:pt idx="434">
                  <c:v>287.40111879999989</c:v>
                </c:pt>
                <c:pt idx="435">
                  <c:v>287.6122259</c:v>
                </c:pt>
                <c:pt idx="436">
                  <c:v>287.82334409999999</c:v>
                </c:pt>
                <c:pt idx="437">
                  <c:v>288.03447349999999</c:v>
                </c:pt>
                <c:pt idx="438">
                  <c:v>288.24561389999997</c:v>
                </c:pt>
                <c:pt idx="439">
                  <c:v>288.45676549999996</c:v>
                </c:pt>
                <c:pt idx="440">
                  <c:v>288.66792820000001</c:v>
                </c:pt>
                <c:pt idx="441">
                  <c:v>288.87910199999999</c:v>
                </c:pt>
                <c:pt idx="442">
                  <c:v>289.09028689999997</c:v>
                </c:pt>
                <c:pt idx="443">
                  <c:v>289.3014829</c:v>
                </c:pt>
                <c:pt idx="444">
                  <c:v>289.51269000000002</c:v>
                </c:pt>
                <c:pt idx="445">
                  <c:v>289.72390829999995</c:v>
                </c:pt>
                <c:pt idx="446">
                  <c:v>289.9351375999999</c:v>
                </c:pt>
                <c:pt idx="447">
                  <c:v>290.14637809999999</c:v>
                </c:pt>
                <c:pt idx="448">
                  <c:v>290.35762970000002</c:v>
                </c:pt>
                <c:pt idx="449">
                  <c:v>290.56889239999998</c:v>
                </c:pt>
                <c:pt idx="450">
                  <c:v>290.78016629999996</c:v>
                </c:pt>
                <c:pt idx="451">
                  <c:v>290.99145119999991</c:v>
                </c:pt>
                <c:pt idx="452">
                  <c:v>291.2027473</c:v>
                </c:pt>
                <c:pt idx="453">
                  <c:v>291.41405449999996</c:v>
                </c:pt>
                <c:pt idx="454">
                  <c:v>291.62537279999992</c:v>
                </c:pt>
                <c:pt idx="455">
                  <c:v>291.83670229999996</c:v>
                </c:pt>
                <c:pt idx="456">
                  <c:v>292.04804280000002</c:v>
                </c:pt>
                <c:pt idx="457">
                  <c:v>292.25939449999993</c:v>
                </c:pt>
                <c:pt idx="458">
                  <c:v>292.47075729999995</c:v>
                </c:pt>
                <c:pt idx="459">
                  <c:v>292.68213129999992</c:v>
                </c:pt>
                <c:pt idx="460">
                  <c:v>292.89351629999993</c:v>
                </c:pt>
                <c:pt idx="461">
                  <c:v>293.10491250000001</c:v>
                </c:pt>
                <c:pt idx="462">
                  <c:v>293.31631979999986</c:v>
                </c:pt>
                <c:pt idx="463">
                  <c:v>293.52773829999995</c:v>
                </c:pt>
                <c:pt idx="464">
                  <c:v>293.73916779999996</c:v>
                </c:pt>
                <c:pt idx="465">
                  <c:v>293.95060849999999</c:v>
                </c:pt>
                <c:pt idx="466">
                  <c:v>294.16206040000003</c:v>
                </c:pt>
                <c:pt idx="467">
                  <c:v>294.37352329999999</c:v>
                </c:pt>
                <c:pt idx="468">
                  <c:v>294.58499739999996</c:v>
                </c:pt>
                <c:pt idx="469">
                  <c:v>294.79648259999999</c:v>
                </c:pt>
                <c:pt idx="470">
                  <c:v>295.00797899999992</c:v>
                </c:pt>
                <c:pt idx="471">
                  <c:v>295.21948640000005</c:v>
                </c:pt>
                <c:pt idx="472">
                  <c:v>295.43100499999997</c:v>
                </c:pt>
                <c:pt idx="473">
                  <c:v>295.64253480000002</c:v>
                </c:pt>
                <c:pt idx="474">
                  <c:v>295.85407570000001</c:v>
                </c:pt>
                <c:pt idx="475">
                  <c:v>296.06562770000005</c:v>
                </c:pt>
                <c:pt idx="476">
                  <c:v>296.27719080000003</c:v>
                </c:pt>
                <c:pt idx="477">
                  <c:v>296.48876509999997</c:v>
                </c:pt>
                <c:pt idx="478">
                  <c:v>296.70035049999996</c:v>
                </c:pt>
                <c:pt idx="479">
                  <c:v>296.91194709999996</c:v>
                </c:pt>
                <c:pt idx="480">
                  <c:v>297.12355469999994</c:v>
                </c:pt>
                <c:pt idx="481">
                  <c:v>297.33517359999996</c:v>
                </c:pt>
                <c:pt idx="482">
                  <c:v>297.54680350000001</c:v>
                </c:pt>
                <c:pt idx="483">
                  <c:v>297.75844460000002</c:v>
                </c:pt>
                <c:pt idx="484">
                  <c:v>297.97009689999999</c:v>
                </c:pt>
                <c:pt idx="485">
                  <c:v>298.18176030000001</c:v>
                </c:pt>
                <c:pt idx="486">
                  <c:v>298.39343479999997</c:v>
                </c:pt>
                <c:pt idx="487">
                  <c:v>298.6051205</c:v>
                </c:pt>
                <c:pt idx="488">
                  <c:v>298.81681730000003</c:v>
                </c:pt>
                <c:pt idx="489">
                  <c:v>299.02852519999999</c:v>
                </c:pt>
                <c:pt idx="490">
                  <c:v>299.24024429999997</c:v>
                </c:pt>
                <c:pt idx="491">
                  <c:v>299.45197449999995</c:v>
                </c:pt>
                <c:pt idx="492">
                  <c:v>299.66371589999994</c:v>
                </c:pt>
                <c:pt idx="493">
                  <c:v>299.87546840000005</c:v>
                </c:pt>
                <c:pt idx="494">
                  <c:v>300.08723209999999</c:v>
                </c:pt>
                <c:pt idx="495">
                  <c:v>300.29900689999999</c:v>
                </c:pt>
                <c:pt idx="496">
                  <c:v>300.51079289999996</c:v>
                </c:pt>
                <c:pt idx="497">
                  <c:v>300.72259000000003</c:v>
                </c:pt>
                <c:pt idx="498">
                  <c:v>300.93439829999994</c:v>
                </c:pt>
                <c:pt idx="499">
                  <c:v>301.14621769999997</c:v>
                </c:pt>
                <c:pt idx="500">
                  <c:v>301.35804819999998</c:v>
                </c:pt>
                <c:pt idx="501">
                  <c:v>301.56988990000002</c:v>
                </c:pt>
                <c:pt idx="502">
                  <c:v>301.78174279999996</c:v>
                </c:pt>
                <c:pt idx="503">
                  <c:v>301.99360679999995</c:v>
                </c:pt>
                <c:pt idx="504">
                  <c:v>302.20548200000002</c:v>
                </c:pt>
                <c:pt idx="505">
                  <c:v>302.41736829999996</c:v>
                </c:pt>
                <c:pt idx="506">
                  <c:v>302.62926579999998</c:v>
                </c:pt>
                <c:pt idx="507">
                  <c:v>302.84117439999994</c:v>
                </c:pt>
                <c:pt idx="508">
                  <c:v>303.05309410000001</c:v>
                </c:pt>
                <c:pt idx="509">
                  <c:v>303.2650251</c:v>
                </c:pt>
                <c:pt idx="510">
                  <c:v>303.47696719999999</c:v>
                </c:pt>
                <c:pt idx="511">
                  <c:v>303.68892039999997</c:v>
                </c:pt>
                <c:pt idx="512">
                  <c:v>303.90088479999997</c:v>
                </c:pt>
                <c:pt idx="513">
                  <c:v>304.11286030000008</c:v>
                </c:pt>
                <c:pt idx="514">
                  <c:v>304.32484699999998</c:v>
                </c:pt>
                <c:pt idx="515">
                  <c:v>304.53684489999995</c:v>
                </c:pt>
                <c:pt idx="516">
                  <c:v>304.74885389999997</c:v>
                </c:pt>
                <c:pt idx="517">
                  <c:v>304.96087410000001</c:v>
                </c:pt>
                <c:pt idx="518">
                  <c:v>305.17290550000001</c:v>
                </c:pt>
                <c:pt idx="519">
                  <c:v>305.38494800000001</c:v>
                </c:pt>
                <c:pt idx="520">
                  <c:v>305.5970016</c:v>
                </c:pt>
                <c:pt idx="521">
                  <c:v>305.80906649999997</c:v>
                </c:pt>
                <c:pt idx="522">
                  <c:v>306.02114249999994</c:v>
                </c:pt>
                <c:pt idx="523">
                  <c:v>306.23322959999996</c:v>
                </c:pt>
                <c:pt idx="524">
                  <c:v>306.44532789999994</c:v>
                </c:pt>
                <c:pt idx="525">
                  <c:v>306.65743740000005</c:v>
                </c:pt>
                <c:pt idx="526">
                  <c:v>306.86955810000001</c:v>
                </c:pt>
                <c:pt idx="527">
                  <c:v>307.08168989999996</c:v>
                </c:pt>
                <c:pt idx="528">
                  <c:v>307.29383289999993</c:v>
                </c:pt>
                <c:pt idx="529">
                  <c:v>307.505987</c:v>
                </c:pt>
                <c:pt idx="530">
                  <c:v>307.71815229999993</c:v>
                </c:pt>
                <c:pt idx="531">
                  <c:v>307.93032879999987</c:v>
                </c:pt>
                <c:pt idx="532">
                  <c:v>308.14251639999998</c:v>
                </c:pt>
                <c:pt idx="533">
                  <c:v>308.35471530000001</c:v>
                </c:pt>
                <c:pt idx="534">
                  <c:v>308.56692519999996</c:v>
                </c:pt>
                <c:pt idx="535">
                  <c:v>308.77914639999995</c:v>
                </c:pt>
                <c:pt idx="536">
                  <c:v>308.99137869999987</c:v>
                </c:pt>
                <c:pt idx="537">
                  <c:v>309.20362219999998</c:v>
                </c:pt>
                <c:pt idx="538">
                  <c:v>309.41587689999994</c:v>
                </c:pt>
                <c:pt idx="539">
                  <c:v>309.62814269999996</c:v>
                </c:pt>
                <c:pt idx="540">
                  <c:v>309.84041980000001</c:v>
                </c:pt>
                <c:pt idx="541">
                  <c:v>310.052708</c:v>
                </c:pt>
                <c:pt idx="542">
                  <c:v>310.26500729999992</c:v>
                </c:pt>
                <c:pt idx="543">
                  <c:v>310.47731789999989</c:v>
                </c:pt>
                <c:pt idx="544">
                  <c:v>310.68963960000002</c:v>
                </c:pt>
                <c:pt idx="545">
                  <c:v>310.90197249999994</c:v>
                </c:pt>
                <c:pt idx="546">
                  <c:v>311.11431649999992</c:v>
                </c:pt>
                <c:pt idx="547">
                  <c:v>311.32667179999999</c:v>
                </c:pt>
                <c:pt idx="548">
                  <c:v>311.53903819999999</c:v>
                </c:pt>
                <c:pt idx="549">
                  <c:v>311.75141579999996</c:v>
                </c:pt>
                <c:pt idx="550">
                  <c:v>311.9638046</c:v>
                </c:pt>
                <c:pt idx="551">
                  <c:v>312.17620460000001</c:v>
                </c:pt>
                <c:pt idx="552">
                  <c:v>312.38861569999995</c:v>
                </c:pt>
                <c:pt idx="553">
                  <c:v>312.60103799999996</c:v>
                </c:pt>
                <c:pt idx="554">
                  <c:v>312.81347149999999</c:v>
                </c:pt>
                <c:pt idx="555">
                  <c:v>313.02591619999993</c:v>
                </c:pt>
                <c:pt idx="556">
                  <c:v>313.23837209999994</c:v>
                </c:pt>
                <c:pt idx="557">
                  <c:v>313.45083919999996</c:v>
                </c:pt>
                <c:pt idx="558">
                  <c:v>313.66331739999993</c:v>
                </c:pt>
                <c:pt idx="559">
                  <c:v>313.87580680000002</c:v>
                </c:pt>
                <c:pt idx="560">
                  <c:v>314.08830739999991</c:v>
                </c:pt>
                <c:pt idx="561">
                  <c:v>314.30081919999998</c:v>
                </c:pt>
                <c:pt idx="562">
                  <c:v>314.51334219999995</c:v>
                </c:pt>
                <c:pt idx="563">
                  <c:v>314.72587639999995</c:v>
                </c:pt>
                <c:pt idx="564">
                  <c:v>314.93842169999999</c:v>
                </c:pt>
                <c:pt idx="565">
                  <c:v>315.15097830000002</c:v>
                </c:pt>
                <c:pt idx="566">
                  <c:v>315.36354599999999</c:v>
                </c:pt>
                <c:pt idx="567">
                  <c:v>315.57612489999991</c:v>
                </c:pt>
                <c:pt idx="568">
                  <c:v>315.78871509999993</c:v>
                </c:pt>
                <c:pt idx="569">
                  <c:v>316.00131639999989</c:v>
                </c:pt>
                <c:pt idx="570">
                  <c:v>316.21392889999993</c:v>
                </c:pt>
                <c:pt idx="571">
                  <c:v>316.4265524999999</c:v>
                </c:pt>
                <c:pt idx="572">
                  <c:v>316.63918740000003</c:v>
                </c:pt>
                <c:pt idx="573">
                  <c:v>316.8518335</c:v>
                </c:pt>
                <c:pt idx="574">
                  <c:v>317.06449080000004</c:v>
                </c:pt>
                <c:pt idx="575">
                  <c:v>317.27715919999997</c:v>
                </c:pt>
                <c:pt idx="576">
                  <c:v>317.48983889999994</c:v>
                </c:pt>
                <c:pt idx="577">
                  <c:v>317.70252969999996</c:v>
                </c:pt>
                <c:pt idx="578">
                  <c:v>317.91523179999996</c:v>
                </c:pt>
                <c:pt idx="579">
                  <c:v>318.12794500000001</c:v>
                </c:pt>
                <c:pt idx="580">
                  <c:v>318.34066950000005</c:v>
                </c:pt>
                <c:pt idx="581">
                  <c:v>318.55340510000002</c:v>
                </c:pt>
                <c:pt idx="582">
                  <c:v>318.7661518999999</c:v>
                </c:pt>
                <c:pt idx="583">
                  <c:v>318.97890999999987</c:v>
                </c:pt>
                <c:pt idx="584">
                  <c:v>319.19167919999995</c:v>
                </c:pt>
                <c:pt idx="585">
                  <c:v>319.40445969999996</c:v>
                </c:pt>
                <c:pt idx="586">
                  <c:v>319.61725130000002</c:v>
                </c:pt>
                <c:pt idx="587">
                  <c:v>319.83005409999993</c:v>
                </c:pt>
                <c:pt idx="588">
                  <c:v>320.0428682000001</c:v>
                </c:pt>
                <c:pt idx="589">
                  <c:v>320.25569339999998</c:v>
                </c:pt>
                <c:pt idx="590">
                  <c:v>320.46852989999991</c:v>
                </c:pt>
                <c:pt idx="591">
                  <c:v>320.68137749999994</c:v>
                </c:pt>
                <c:pt idx="592">
                  <c:v>320.89423639999995</c:v>
                </c:pt>
                <c:pt idx="593">
                  <c:v>321.10710649999999</c:v>
                </c:pt>
                <c:pt idx="594">
                  <c:v>321.31998770000001</c:v>
                </c:pt>
                <c:pt idx="595">
                  <c:v>321.53288020000002</c:v>
                </c:pt>
                <c:pt idx="596">
                  <c:v>321.74578390000005</c:v>
                </c:pt>
                <c:pt idx="597">
                  <c:v>321.95869879999992</c:v>
                </c:pt>
                <c:pt idx="598">
                  <c:v>322.17162489999998</c:v>
                </c:pt>
                <c:pt idx="599">
                  <c:v>322.3845622</c:v>
                </c:pt>
                <c:pt idx="600">
                  <c:v>322.59751069999999</c:v>
                </c:pt>
                <c:pt idx="601">
                  <c:v>322.81047040000004</c:v>
                </c:pt>
                <c:pt idx="602">
                  <c:v>323.02344139999997</c:v>
                </c:pt>
                <c:pt idx="603">
                  <c:v>323.23642349999994</c:v>
                </c:pt>
                <c:pt idx="604">
                  <c:v>323.44941689999996</c:v>
                </c:pt>
                <c:pt idx="605">
                  <c:v>323.66242140000008</c:v>
                </c:pt>
                <c:pt idx="606">
                  <c:v>323.87543719999996</c:v>
                </c:pt>
                <c:pt idx="607">
                  <c:v>324.08846419999998</c:v>
                </c:pt>
                <c:pt idx="608">
                  <c:v>324.30150239999995</c:v>
                </c:pt>
                <c:pt idx="609">
                  <c:v>324.51455189999996</c:v>
                </c:pt>
                <c:pt idx="610">
                  <c:v>324.72761249999996</c:v>
                </c:pt>
                <c:pt idx="611">
                  <c:v>324.94068440000001</c:v>
                </c:pt>
                <c:pt idx="612">
                  <c:v>325.15376740000005</c:v>
                </c:pt>
                <c:pt idx="613">
                  <c:v>325.36686170000002</c:v>
                </c:pt>
                <c:pt idx="614">
                  <c:v>325.5799672</c:v>
                </c:pt>
                <c:pt idx="615">
                  <c:v>325.79308399999996</c:v>
                </c:pt>
                <c:pt idx="616">
                  <c:v>326.00621189999993</c:v>
                </c:pt>
                <c:pt idx="617">
                  <c:v>326.21935109999993</c:v>
                </c:pt>
                <c:pt idx="618">
                  <c:v>326.43250149999994</c:v>
                </c:pt>
                <c:pt idx="619">
                  <c:v>326.64566310000004</c:v>
                </c:pt>
                <c:pt idx="620">
                  <c:v>326.85883589999997</c:v>
                </c:pt>
                <c:pt idx="621">
                  <c:v>327.07202000000001</c:v>
                </c:pt>
                <c:pt idx="622">
                  <c:v>327.28521529999995</c:v>
                </c:pt>
                <c:pt idx="623">
                  <c:v>327.49842179999996</c:v>
                </c:pt>
                <c:pt idx="624">
                  <c:v>327.71163949999993</c:v>
                </c:pt>
                <c:pt idx="625">
                  <c:v>327.92486839999998</c:v>
                </c:pt>
                <c:pt idx="626">
                  <c:v>328.13810859999995</c:v>
                </c:pt>
                <c:pt idx="627">
                  <c:v>328.35136</c:v>
                </c:pt>
                <c:pt idx="628">
                  <c:v>328.56462260000006</c:v>
                </c:pt>
                <c:pt idx="629">
                  <c:v>328.7778965</c:v>
                </c:pt>
                <c:pt idx="630">
                  <c:v>328.99118159999995</c:v>
                </c:pt>
                <c:pt idx="631">
                  <c:v>329.20447789999997</c:v>
                </c:pt>
                <c:pt idx="632">
                  <c:v>329.41778539999996</c:v>
                </c:pt>
                <c:pt idx="633">
                  <c:v>329.63110419999992</c:v>
                </c:pt>
                <c:pt idx="634">
                  <c:v>329.84443420000002</c:v>
                </c:pt>
                <c:pt idx="635">
                  <c:v>330.05777540000003</c:v>
                </c:pt>
                <c:pt idx="636">
                  <c:v>330.27112779999993</c:v>
                </c:pt>
                <c:pt idx="637">
                  <c:v>330.48449149999999</c:v>
                </c:pt>
                <c:pt idx="638">
                  <c:v>330.69786649999998</c:v>
                </c:pt>
                <c:pt idx="639">
                  <c:v>330.91125259999995</c:v>
                </c:pt>
                <c:pt idx="640">
                  <c:v>331.12464999999997</c:v>
                </c:pt>
                <c:pt idx="641">
                  <c:v>331.33805859999995</c:v>
                </c:pt>
                <c:pt idx="642">
                  <c:v>331.55147849999992</c:v>
                </c:pt>
                <c:pt idx="643">
                  <c:v>331.76490960000001</c:v>
                </c:pt>
                <c:pt idx="644">
                  <c:v>331.97835189999989</c:v>
                </c:pt>
                <c:pt idx="645">
                  <c:v>332.19180549999999</c:v>
                </c:pt>
                <c:pt idx="646">
                  <c:v>332.40527029999993</c:v>
                </c:pt>
                <c:pt idx="647">
                  <c:v>332.6187463</c:v>
                </c:pt>
                <c:pt idx="648">
                  <c:v>332.8322336</c:v>
                </c:pt>
                <c:pt idx="649">
                  <c:v>333.04573210000001</c:v>
                </c:pt>
                <c:pt idx="650">
                  <c:v>333.25924179999998</c:v>
                </c:pt>
                <c:pt idx="651">
                  <c:v>333.4727628</c:v>
                </c:pt>
                <c:pt idx="652">
                  <c:v>333.6862951</c:v>
                </c:pt>
                <c:pt idx="653">
                  <c:v>333.89983860000001</c:v>
                </c:pt>
                <c:pt idx="654">
                  <c:v>334.11339329999993</c:v>
                </c:pt>
                <c:pt idx="655">
                  <c:v>334.32695919999992</c:v>
                </c:pt>
                <c:pt idx="656">
                  <c:v>334.54053639999995</c:v>
                </c:pt>
                <c:pt idx="657">
                  <c:v>334.75412489999997</c:v>
                </c:pt>
                <c:pt idx="658">
                  <c:v>334.9677246</c:v>
                </c:pt>
                <c:pt idx="659">
                  <c:v>335.18133549999993</c:v>
                </c:pt>
                <c:pt idx="660">
                  <c:v>335.39495769999996</c:v>
                </c:pt>
                <c:pt idx="661">
                  <c:v>335.60859110000001</c:v>
                </c:pt>
                <c:pt idx="662">
                  <c:v>335.82223579999999</c:v>
                </c:pt>
                <c:pt idx="663">
                  <c:v>336.03589169999998</c:v>
                </c:pt>
                <c:pt idx="664">
                  <c:v>336.24955889999995</c:v>
                </c:pt>
                <c:pt idx="665">
                  <c:v>336.46323729999995</c:v>
                </c:pt>
                <c:pt idx="666">
                  <c:v>336.67692699999992</c:v>
                </c:pt>
                <c:pt idx="667">
                  <c:v>336.89062790000003</c:v>
                </c:pt>
                <c:pt idx="668">
                  <c:v>337.10434010000006</c:v>
                </c:pt>
                <c:pt idx="669">
                  <c:v>337.31806349999999</c:v>
                </c:pt>
                <c:pt idx="670">
                  <c:v>337.53179819999997</c:v>
                </c:pt>
                <c:pt idx="671">
                  <c:v>337.74554410000002</c:v>
                </c:pt>
                <c:pt idx="672">
                  <c:v>337.95930129999999</c:v>
                </c:pt>
                <c:pt idx="673">
                  <c:v>338.17306970000004</c:v>
                </c:pt>
                <c:pt idx="674">
                  <c:v>338.38684939999996</c:v>
                </c:pt>
                <c:pt idx="675">
                  <c:v>338.60064040000003</c:v>
                </c:pt>
                <c:pt idx="676">
                  <c:v>338.81444260000006</c:v>
                </c:pt>
                <c:pt idx="677">
                  <c:v>339.02825599999994</c:v>
                </c:pt>
                <c:pt idx="678">
                  <c:v>339.24208070000003</c:v>
                </c:pt>
                <c:pt idx="679">
                  <c:v>339.45591669999999</c:v>
                </c:pt>
                <c:pt idx="680">
                  <c:v>339.66976390000002</c:v>
                </c:pt>
                <c:pt idx="681">
                  <c:v>339.88362239999998</c:v>
                </c:pt>
                <c:pt idx="682">
                  <c:v>340.09749210000001</c:v>
                </c:pt>
                <c:pt idx="683">
                  <c:v>340.31137310000003</c:v>
                </c:pt>
                <c:pt idx="684">
                  <c:v>340.52526539999997</c:v>
                </c:pt>
                <c:pt idx="685">
                  <c:v>340.73916889999992</c:v>
                </c:pt>
                <c:pt idx="686">
                  <c:v>340.95308369999998</c:v>
                </c:pt>
                <c:pt idx="687">
                  <c:v>341.16700970000005</c:v>
                </c:pt>
                <c:pt idx="688">
                  <c:v>341.38094699999999</c:v>
                </c:pt>
                <c:pt idx="689">
                  <c:v>341.59489559999997</c:v>
                </c:pt>
                <c:pt idx="690">
                  <c:v>341.80885540000003</c:v>
                </c:pt>
                <c:pt idx="691">
                  <c:v>342.02282650000001</c:v>
                </c:pt>
                <c:pt idx="692">
                  <c:v>342.23680889999997</c:v>
                </c:pt>
                <c:pt idx="693">
                  <c:v>342.45080250000001</c:v>
                </c:pt>
                <c:pt idx="694">
                  <c:v>342.66480740000003</c:v>
                </c:pt>
                <c:pt idx="695">
                  <c:v>342.87882359999998</c:v>
                </c:pt>
                <c:pt idx="696">
                  <c:v>343.092851</c:v>
                </c:pt>
                <c:pt idx="697">
                  <c:v>343.3068897</c:v>
                </c:pt>
                <c:pt idx="698">
                  <c:v>343.52093969999999</c:v>
                </c:pt>
                <c:pt idx="699">
                  <c:v>343.73500089999999</c:v>
                </c:pt>
                <c:pt idx="700">
                  <c:v>343.94907339999997</c:v>
                </c:pt>
                <c:pt idx="701">
                  <c:v>344.16315719999994</c:v>
                </c:pt>
                <c:pt idx="702">
                  <c:v>344.37725220000004</c:v>
                </c:pt>
                <c:pt idx="703">
                  <c:v>344.5913584999999</c:v>
                </c:pt>
                <c:pt idx="704">
                  <c:v>344.80547610000002</c:v>
                </c:pt>
                <c:pt idx="705">
                  <c:v>345.01960500000001</c:v>
                </c:pt>
                <c:pt idx="706">
                  <c:v>345.23374509999996</c:v>
                </c:pt>
                <c:pt idx="707">
                  <c:v>345.44789650000001</c:v>
                </c:pt>
                <c:pt idx="708">
                  <c:v>345.66205920000004</c:v>
                </c:pt>
                <c:pt idx="709">
                  <c:v>345.87623319999994</c:v>
                </c:pt>
                <c:pt idx="710">
                  <c:v>346.09041839999992</c:v>
                </c:pt>
                <c:pt idx="711">
                  <c:v>346.30461490000005</c:v>
                </c:pt>
                <c:pt idx="712">
                  <c:v>346.51882270000004</c:v>
                </c:pt>
                <c:pt idx="713">
                  <c:v>346.73304169999994</c:v>
                </c:pt>
                <c:pt idx="714">
                  <c:v>346.94727210000002</c:v>
                </c:pt>
                <c:pt idx="715">
                  <c:v>347.16151369999994</c:v>
                </c:pt>
                <c:pt idx="716">
                  <c:v>347.37576660000002</c:v>
                </c:pt>
                <c:pt idx="717">
                  <c:v>347.59003079999997</c:v>
                </c:pt>
                <c:pt idx="718">
                  <c:v>347.80430619999998</c:v>
                </c:pt>
                <c:pt idx="719">
                  <c:v>348.01859299999995</c:v>
                </c:pt>
                <c:pt idx="720">
                  <c:v>348.232891</c:v>
                </c:pt>
                <c:pt idx="721">
                  <c:v>348.44720030000002</c:v>
                </c:pt>
                <c:pt idx="722">
                  <c:v>348.66152090000003</c:v>
                </c:pt>
                <c:pt idx="723">
                  <c:v>348.87585280000002</c:v>
                </c:pt>
                <c:pt idx="724">
                  <c:v>349.09019589999997</c:v>
                </c:pt>
                <c:pt idx="725">
                  <c:v>349.30455039999998</c:v>
                </c:pt>
                <c:pt idx="726">
                  <c:v>349.51891609999996</c:v>
                </c:pt>
                <c:pt idx="727">
                  <c:v>349.73329310000003</c:v>
                </c:pt>
                <c:pt idx="728">
                  <c:v>349.94768140000002</c:v>
                </c:pt>
                <c:pt idx="729">
                  <c:v>350.16208100000006</c:v>
                </c:pt>
                <c:pt idx="730">
                  <c:v>350.37649189999996</c:v>
                </c:pt>
                <c:pt idx="731">
                  <c:v>350.59091399999994</c:v>
                </c:pt>
                <c:pt idx="732">
                  <c:v>350.80534749999993</c:v>
                </c:pt>
                <c:pt idx="733">
                  <c:v>351.01979219999998</c:v>
                </c:pt>
                <c:pt idx="734">
                  <c:v>351.23424819999997</c:v>
                </c:pt>
                <c:pt idx="735">
                  <c:v>351.44871559999996</c:v>
                </c:pt>
                <c:pt idx="736">
                  <c:v>351.66319419999996</c:v>
                </c:pt>
                <c:pt idx="737">
                  <c:v>351.87768410000007</c:v>
                </c:pt>
                <c:pt idx="738">
                  <c:v>352.09218529999993</c:v>
                </c:pt>
                <c:pt idx="739">
                  <c:v>352.30669779999999</c:v>
                </c:pt>
                <c:pt idx="740">
                  <c:v>352.52122159999999</c:v>
                </c:pt>
                <c:pt idx="741">
                  <c:v>352.73575659999995</c:v>
                </c:pt>
                <c:pt idx="742">
                  <c:v>352.95030299999996</c:v>
                </c:pt>
                <c:pt idx="743">
                  <c:v>353.16486070000008</c:v>
                </c:pt>
                <c:pt idx="744">
                  <c:v>353.37942959999998</c:v>
                </c:pt>
                <c:pt idx="745">
                  <c:v>353.59400989999995</c:v>
                </c:pt>
                <c:pt idx="746">
                  <c:v>353.80860150000001</c:v>
                </c:pt>
                <c:pt idx="747">
                  <c:v>354.02320429999992</c:v>
                </c:pt>
                <c:pt idx="748">
                  <c:v>354.23781849999995</c:v>
                </c:pt>
                <c:pt idx="749">
                  <c:v>354.45244390000005</c:v>
                </c:pt>
                <c:pt idx="750">
                  <c:v>354.6670807000001</c:v>
                </c:pt>
                <c:pt idx="751">
                  <c:v>354.88172869999994</c:v>
                </c:pt>
                <c:pt idx="752">
                  <c:v>355.09638809999996</c:v>
                </c:pt>
                <c:pt idx="753">
                  <c:v>355.31105879999996</c:v>
                </c:pt>
                <c:pt idx="754">
                  <c:v>355.52574069999997</c:v>
                </c:pt>
                <c:pt idx="755">
                  <c:v>355.74043399999999</c:v>
                </c:pt>
                <c:pt idx="756">
                  <c:v>355.95513859999994</c:v>
                </c:pt>
                <c:pt idx="757">
                  <c:v>356.16985440000002</c:v>
                </c:pt>
                <c:pt idx="758">
                  <c:v>356.38458160000005</c:v>
                </c:pt>
                <c:pt idx="759">
                  <c:v>356.5993201</c:v>
                </c:pt>
                <c:pt idx="760">
                  <c:v>356.81406990000005</c:v>
                </c:pt>
                <c:pt idx="761">
                  <c:v>357.02883100000003</c:v>
                </c:pt>
                <c:pt idx="762">
                  <c:v>357.24360339999998</c:v>
                </c:pt>
                <c:pt idx="763">
                  <c:v>357.45838709999992</c:v>
                </c:pt>
                <c:pt idx="764">
                  <c:v>357.67318210000002</c:v>
                </c:pt>
                <c:pt idx="765">
                  <c:v>357.88798839999998</c:v>
                </c:pt>
                <c:pt idx="766">
                  <c:v>358.10280600000004</c:v>
                </c:pt>
                <c:pt idx="767">
                  <c:v>358.317635</c:v>
                </c:pt>
                <c:pt idx="768">
                  <c:v>358.53247519999996</c:v>
                </c:pt>
                <c:pt idx="769">
                  <c:v>358.7473268</c:v>
                </c:pt>
                <c:pt idx="770">
                  <c:v>358.96218969999995</c:v>
                </c:pt>
                <c:pt idx="771">
                  <c:v>359.17706390000001</c:v>
                </c:pt>
                <c:pt idx="772">
                  <c:v>359.39194939999999</c:v>
                </c:pt>
                <c:pt idx="773">
                  <c:v>359.60684620000001</c:v>
                </c:pt>
                <c:pt idx="774">
                  <c:v>359.82175429999995</c:v>
                </c:pt>
                <c:pt idx="775">
                  <c:v>360.03667379999996</c:v>
                </c:pt>
                <c:pt idx="776">
                  <c:v>360.25160449999993</c:v>
                </c:pt>
                <c:pt idx="777">
                  <c:v>360.46654659999996</c:v>
                </c:pt>
                <c:pt idx="778">
                  <c:v>360.68150000000003</c:v>
                </c:pt>
                <c:pt idx="779">
                  <c:v>360.89646469999997</c:v>
                </c:pt>
                <c:pt idx="780">
                  <c:v>361.11144080000008</c:v>
                </c:pt>
                <c:pt idx="781">
                  <c:v>361.32642809999999</c:v>
                </c:pt>
                <c:pt idx="782">
                  <c:v>361.54142680000001</c:v>
                </c:pt>
                <c:pt idx="783">
                  <c:v>361.75643679999996</c:v>
                </c:pt>
                <c:pt idx="784">
                  <c:v>361.97145809999995</c:v>
                </c:pt>
                <c:pt idx="785">
                  <c:v>362.18649069999998</c:v>
                </c:pt>
                <c:pt idx="786">
                  <c:v>362.4015346999999</c:v>
                </c:pt>
                <c:pt idx="787">
                  <c:v>362.61658989999995</c:v>
                </c:pt>
                <c:pt idx="788">
                  <c:v>362.83165649999995</c:v>
                </c:pt>
                <c:pt idx="789">
                  <c:v>363.04673439999999</c:v>
                </c:pt>
                <c:pt idx="790">
                  <c:v>363.26182369999998</c:v>
                </c:pt>
                <c:pt idx="791">
                  <c:v>363.47692419999993</c:v>
                </c:pt>
                <c:pt idx="792">
                  <c:v>363.6920361</c:v>
                </c:pt>
                <c:pt idx="793">
                  <c:v>363.9071593999999</c:v>
                </c:pt>
                <c:pt idx="794">
                  <c:v>364.12229390000005</c:v>
                </c:pt>
                <c:pt idx="795">
                  <c:v>364.33743980000003</c:v>
                </c:pt>
                <c:pt idx="796">
                  <c:v>364.55259699999999</c:v>
                </c:pt>
                <c:pt idx="797">
                  <c:v>364.7677655</c:v>
                </c:pt>
                <c:pt idx="798">
                  <c:v>364.98294539999995</c:v>
                </c:pt>
                <c:pt idx="799">
                  <c:v>365.19813649999986</c:v>
                </c:pt>
                <c:pt idx="800">
                  <c:v>365.41333909999986</c:v>
                </c:pt>
                <c:pt idx="801">
                  <c:v>365.62855289999999</c:v>
                </c:pt>
                <c:pt idx="802">
                  <c:v>365.84377810000001</c:v>
                </c:pt>
                <c:pt idx="803">
                  <c:v>366.05901460000001</c:v>
                </c:pt>
                <c:pt idx="804">
                  <c:v>366.2742624</c:v>
                </c:pt>
                <c:pt idx="805">
                  <c:v>366.48952159999999</c:v>
                </c:pt>
                <c:pt idx="806">
                  <c:v>366.70479210000002</c:v>
                </c:pt>
                <c:pt idx="807">
                  <c:v>366.92007399999994</c:v>
                </c:pt>
                <c:pt idx="808">
                  <c:v>367.1353671</c:v>
                </c:pt>
                <c:pt idx="809">
                  <c:v>367.35067160000006</c:v>
                </c:pt>
                <c:pt idx="810">
                  <c:v>367.56598750000001</c:v>
                </c:pt>
                <c:pt idx="811">
                  <c:v>367.78131469999988</c:v>
                </c:pt>
                <c:pt idx="812">
                  <c:v>367.99665319999997</c:v>
                </c:pt>
                <c:pt idx="813">
                  <c:v>368.2120031</c:v>
                </c:pt>
                <c:pt idx="814">
                  <c:v>368.42736429999997</c:v>
                </c:pt>
                <c:pt idx="815">
                  <c:v>368.64273680000002</c:v>
                </c:pt>
                <c:pt idx="816">
                  <c:v>368.85812069999997</c:v>
                </c:pt>
                <c:pt idx="817">
                  <c:v>369.0735158999999</c:v>
                </c:pt>
                <c:pt idx="818">
                  <c:v>369.28892239999999</c:v>
                </c:pt>
                <c:pt idx="819">
                  <c:v>369.50434030000002</c:v>
                </c:pt>
                <c:pt idx="820">
                  <c:v>369.71976960000001</c:v>
                </c:pt>
                <c:pt idx="821">
                  <c:v>369.93521019999991</c:v>
                </c:pt>
                <c:pt idx="822">
                  <c:v>370.15066210000003</c:v>
                </c:pt>
                <c:pt idx="823">
                  <c:v>370.36612539999999</c:v>
                </c:pt>
                <c:pt idx="824">
                  <c:v>370.58159999999987</c:v>
                </c:pt>
                <c:pt idx="825">
                  <c:v>370.79708589999996</c:v>
                </c:pt>
                <c:pt idx="826">
                  <c:v>371.01258320000005</c:v>
                </c:pt>
                <c:pt idx="827">
                  <c:v>371.22809189999992</c:v>
                </c:pt>
                <c:pt idx="828">
                  <c:v>371.44361189999995</c:v>
                </c:pt>
                <c:pt idx="829">
                  <c:v>371.65914320000002</c:v>
                </c:pt>
                <c:pt idx="830">
                  <c:v>371.87468590000003</c:v>
                </c:pt>
                <c:pt idx="831">
                  <c:v>372.09023999999994</c:v>
                </c:pt>
                <c:pt idx="832">
                  <c:v>372.3058054</c:v>
                </c:pt>
                <c:pt idx="833">
                  <c:v>372.52138209999993</c:v>
                </c:pt>
                <c:pt idx="834">
                  <c:v>372.73697019999992</c:v>
                </c:pt>
                <c:pt idx="835">
                  <c:v>372.9525696</c:v>
                </c:pt>
                <c:pt idx="836">
                  <c:v>373.16818039999998</c:v>
                </c:pt>
                <c:pt idx="837">
                  <c:v>373.38380260000002</c:v>
                </c:pt>
                <c:pt idx="838">
                  <c:v>373.59943609999999</c:v>
                </c:pt>
                <c:pt idx="839">
                  <c:v>373.8150809</c:v>
                </c:pt>
                <c:pt idx="840">
                  <c:v>374.03073719999992</c:v>
                </c:pt>
                <c:pt idx="841">
                  <c:v>374.24640470000003</c:v>
                </c:pt>
                <c:pt idx="842">
                  <c:v>374.46208360000008</c:v>
                </c:pt>
                <c:pt idx="843">
                  <c:v>374.67777389999998</c:v>
                </c:pt>
                <c:pt idx="844">
                  <c:v>374.89347549999997</c:v>
                </c:pt>
                <c:pt idx="845">
                  <c:v>375.10918850000002</c:v>
                </c:pt>
                <c:pt idx="846">
                  <c:v>375.32491289999996</c:v>
                </c:pt>
                <c:pt idx="847">
                  <c:v>375.54064860000005</c:v>
                </c:pt>
                <c:pt idx="848">
                  <c:v>375.75639559999996</c:v>
                </c:pt>
                <c:pt idx="849">
                  <c:v>375.97215409999995</c:v>
                </c:pt>
                <c:pt idx="850">
                  <c:v>376.18792380000002</c:v>
                </c:pt>
                <c:pt idx="851">
                  <c:v>376.40370499999995</c:v>
                </c:pt>
                <c:pt idx="852">
                  <c:v>376.61949750000002</c:v>
                </c:pt>
                <c:pt idx="853">
                  <c:v>376.83530130000003</c:v>
                </c:pt>
                <c:pt idx="854">
                  <c:v>377.05111659999994</c:v>
                </c:pt>
                <c:pt idx="855">
                  <c:v>377.26694319999996</c:v>
                </c:pt>
                <c:pt idx="856">
                  <c:v>377.48278110000001</c:v>
                </c:pt>
                <c:pt idx="857">
                  <c:v>377.69863039999996</c:v>
                </c:pt>
                <c:pt idx="858">
                  <c:v>377.91449110000002</c:v>
                </c:pt>
                <c:pt idx="859">
                  <c:v>378.13036319999998</c:v>
                </c:pt>
                <c:pt idx="860">
                  <c:v>378.34624659999997</c:v>
                </c:pt>
                <c:pt idx="861">
                  <c:v>378.56214139999997</c:v>
                </c:pt>
                <c:pt idx="862">
                  <c:v>378.77804749999996</c:v>
                </c:pt>
                <c:pt idx="863">
                  <c:v>378.99396499999995</c:v>
                </c:pt>
                <c:pt idx="864">
                  <c:v>379.2098939</c:v>
                </c:pt>
                <c:pt idx="865">
                  <c:v>379.42583419999994</c:v>
                </c:pt>
                <c:pt idx="866">
                  <c:v>379.64178579999998</c:v>
                </c:pt>
                <c:pt idx="867">
                  <c:v>379.85774880000002</c:v>
                </c:pt>
                <c:pt idx="868">
                  <c:v>380.07372319999996</c:v>
                </c:pt>
                <c:pt idx="869">
                  <c:v>380.28970889999999</c:v>
                </c:pt>
                <c:pt idx="870">
                  <c:v>380.50570599999992</c:v>
                </c:pt>
                <c:pt idx="871">
                  <c:v>380.72171449999991</c:v>
                </c:pt>
                <c:pt idx="872">
                  <c:v>380.9377343999999</c:v>
                </c:pt>
                <c:pt idx="873">
                  <c:v>381.15376560000004</c:v>
                </c:pt>
                <c:pt idx="874">
                  <c:v>381.36980820000002</c:v>
                </c:pt>
                <c:pt idx="875">
                  <c:v>381.58586220000001</c:v>
                </c:pt>
                <c:pt idx="876">
                  <c:v>381.80192749999992</c:v>
                </c:pt>
                <c:pt idx="877">
                  <c:v>382.01800429999992</c:v>
                </c:pt>
                <c:pt idx="878">
                  <c:v>382.23409239999995</c:v>
                </c:pt>
                <c:pt idx="879">
                  <c:v>382.45019189999999</c:v>
                </c:pt>
                <c:pt idx="880">
                  <c:v>382.66630269999996</c:v>
                </c:pt>
                <c:pt idx="881">
                  <c:v>382.88242500000001</c:v>
                </c:pt>
                <c:pt idx="882">
                  <c:v>383.09855859999993</c:v>
                </c:pt>
                <c:pt idx="883">
                  <c:v>383.31470359999997</c:v>
                </c:pt>
                <c:pt idx="884">
                  <c:v>383.53086000000002</c:v>
                </c:pt>
                <c:pt idx="885">
                  <c:v>383.74702770000005</c:v>
                </c:pt>
                <c:pt idx="886">
                  <c:v>383.96320689999999</c:v>
                </c:pt>
                <c:pt idx="887">
                  <c:v>384.17939740000003</c:v>
                </c:pt>
                <c:pt idx="888">
                  <c:v>384.39559929999996</c:v>
                </c:pt>
                <c:pt idx="889">
                  <c:v>384.61181260000001</c:v>
                </c:pt>
                <c:pt idx="890">
                  <c:v>384.82803729999995</c:v>
                </c:pt>
                <c:pt idx="891">
                  <c:v>385.04427340000001</c:v>
                </c:pt>
                <c:pt idx="892">
                  <c:v>385.26052079999999</c:v>
                </c:pt>
                <c:pt idx="893">
                  <c:v>385.4767796999999</c:v>
                </c:pt>
                <c:pt idx="894">
                  <c:v>385.69304989999995</c:v>
                </c:pt>
                <c:pt idx="895">
                  <c:v>385.90933149999995</c:v>
                </c:pt>
                <c:pt idx="896">
                  <c:v>386.12562450000001</c:v>
                </c:pt>
                <c:pt idx="897">
                  <c:v>386.34192890000003</c:v>
                </c:pt>
                <c:pt idx="898">
                  <c:v>386.55824470000005</c:v>
                </c:pt>
                <c:pt idx="899">
                  <c:v>386.77457179999999</c:v>
                </c:pt>
                <c:pt idx="900">
                  <c:v>386.9909103999999</c:v>
                </c:pt>
                <c:pt idx="901">
                  <c:v>387.20726029999997</c:v>
                </c:pt>
                <c:pt idx="902">
                  <c:v>387.42362169999996</c:v>
                </c:pt>
                <c:pt idx="903">
                  <c:v>387.63999439999998</c:v>
                </c:pt>
                <c:pt idx="904">
                  <c:v>387.85637849999995</c:v>
                </c:pt>
                <c:pt idx="905">
                  <c:v>388.07277399999992</c:v>
                </c:pt>
                <c:pt idx="906">
                  <c:v>388.28918089999996</c:v>
                </c:pt>
                <c:pt idx="907">
                  <c:v>388.50559919999995</c:v>
                </c:pt>
                <c:pt idx="908">
                  <c:v>388.72202889999994</c:v>
                </c:pt>
                <c:pt idx="909">
                  <c:v>388.93846999999994</c:v>
                </c:pt>
                <c:pt idx="910">
                  <c:v>389.15492250000005</c:v>
                </c:pt>
                <c:pt idx="911">
                  <c:v>389.37138639999995</c:v>
                </c:pt>
                <c:pt idx="912">
                  <c:v>389.58786170000002</c:v>
                </c:pt>
                <c:pt idx="913">
                  <c:v>389.80434839999998</c:v>
                </c:pt>
                <c:pt idx="914">
                  <c:v>390.0208465</c:v>
                </c:pt>
                <c:pt idx="915">
                  <c:v>390.2373558999999</c:v>
                </c:pt>
                <c:pt idx="916">
                  <c:v>390.45387679999999</c:v>
                </c:pt>
                <c:pt idx="917">
                  <c:v>390.67040909999997</c:v>
                </c:pt>
                <c:pt idx="918">
                  <c:v>390.88695279999996</c:v>
                </c:pt>
                <c:pt idx="919">
                  <c:v>391.10350789999995</c:v>
                </c:pt>
                <c:pt idx="920">
                  <c:v>391.32007429999999</c:v>
                </c:pt>
                <c:pt idx="921">
                  <c:v>391.53665219999999</c:v>
                </c:pt>
                <c:pt idx="922">
                  <c:v>391.7532415</c:v>
                </c:pt>
                <c:pt idx="923">
                  <c:v>391.96984220000002</c:v>
                </c:pt>
                <c:pt idx="924">
                  <c:v>392.18645429999992</c:v>
                </c:pt>
                <c:pt idx="925">
                  <c:v>392.40307779999995</c:v>
                </c:pt>
                <c:pt idx="926">
                  <c:v>392.61971269999998</c:v>
                </c:pt>
                <c:pt idx="927">
                  <c:v>392.83635909999987</c:v>
                </c:pt>
                <c:pt idx="928">
                  <c:v>393.05301679999997</c:v>
                </c:pt>
                <c:pt idx="929">
                  <c:v>393.26968590000001</c:v>
                </c:pt>
                <c:pt idx="930">
                  <c:v>393.48636649999986</c:v>
                </c:pt>
                <c:pt idx="931">
                  <c:v>393.70305839999992</c:v>
                </c:pt>
                <c:pt idx="932">
                  <c:v>393.9197618</c:v>
                </c:pt>
                <c:pt idx="933">
                  <c:v>394.13647659999992</c:v>
                </c:pt>
                <c:pt idx="934">
                  <c:v>394.3532027</c:v>
                </c:pt>
                <c:pt idx="935">
                  <c:v>394.56994029999998</c:v>
                </c:pt>
                <c:pt idx="936">
                  <c:v>394.78668929999992</c:v>
                </c:pt>
                <c:pt idx="937">
                  <c:v>395.0034498</c:v>
                </c:pt>
                <c:pt idx="938">
                  <c:v>395.2202216</c:v>
                </c:pt>
                <c:pt idx="939">
                  <c:v>395.43700479999995</c:v>
                </c:pt>
                <c:pt idx="940">
                  <c:v>395.65379949999999</c:v>
                </c:pt>
                <c:pt idx="941">
                  <c:v>395.87060559999998</c:v>
                </c:pt>
                <c:pt idx="942">
                  <c:v>396.087423</c:v>
                </c:pt>
                <c:pt idx="943">
                  <c:v>396.30425200000002</c:v>
                </c:pt>
                <c:pt idx="944">
                  <c:v>396.52109229999996</c:v>
                </c:pt>
                <c:pt idx="945">
                  <c:v>396.73794400000003</c:v>
                </c:pt>
                <c:pt idx="946">
                  <c:v>396.9548072</c:v>
                </c:pt>
                <c:pt idx="947">
                  <c:v>397.17168170000002</c:v>
                </c:pt>
                <c:pt idx="948">
                  <c:v>397.38856769999995</c:v>
                </c:pt>
                <c:pt idx="949">
                  <c:v>397.60546520000008</c:v>
                </c:pt>
                <c:pt idx="950">
                  <c:v>397.82237399999997</c:v>
                </c:pt>
                <c:pt idx="951">
                  <c:v>398.03929419999997</c:v>
                </c:pt>
                <c:pt idx="952">
                  <c:v>398.25622589999995</c:v>
                </c:pt>
                <c:pt idx="953">
                  <c:v>398.47316899999987</c:v>
                </c:pt>
                <c:pt idx="954">
                  <c:v>398.69012350000003</c:v>
                </c:pt>
                <c:pt idx="955">
                  <c:v>398.90708949999993</c:v>
                </c:pt>
                <c:pt idx="956">
                  <c:v>399.1240669</c:v>
                </c:pt>
                <c:pt idx="957">
                  <c:v>399.34105570000003</c:v>
                </c:pt>
                <c:pt idx="958">
                  <c:v>399.55805589999994</c:v>
                </c:pt>
                <c:pt idx="959">
                  <c:v>399.77506749999992</c:v>
                </c:pt>
                <c:pt idx="960">
                  <c:v>399.99209059999993</c:v>
                </c:pt>
                <c:pt idx="961">
                  <c:v>400.20912509999999</c:v>
                </c:pt>
                <c:pt idx="962">
                  <c:v>400.4261709999999</c:v>
                </c:pt>
                <c:pt idx="963">
                  <c:v>400.6432284</c:v>
                </c:pt>
                <c:pt idx="964">
                  <c:v>400.86029720000005</c:v>
                </c:pt>
                <c:pt idx="965">
                  <c:v>401.07737739999999</c:v>
                </c:pt>
                <c:pt idx="966">
                  <c:v>401.29446899999999</c:v>
                </c:pt>
                <c:pt idx="967">
                  <c:v>401.51157209999997</c:v>
                </c:pt>
                <c:pt idx="968">
                  <c:v>401.7286866</c:v>
                </c:pt>
                <c:pt idx="969">
                  <c:v>401.94581249999999</c:v>
                </c:pt>
                <c:pt idx="970">
                  <c:v>402.1629499</c:v>
                </c:pt>
                <c:pt idx="971">
                  <c:v>402.38009869999996</c:v>
                </c:pt>
                <c:pt idx="972">
                  <c:v>402.59725889999999</c:v>
                </c:pt>
                <c:pt idx="973">
                  <c:v>402.81443059999998</c:v>
                </c:pt>
                <c:pt idx="974">
                  <c:v>403.03161369999992</c:v>
                </c:pt>
                <c:pt idx="975">
                  <c:v>403.24880830000001</c:v>
                </c:pt>
                <c:pt idx="976">
                  <c:v>403.4660141999999</c:v>
                </c:pt>
                <c:pt idx="977">
                  <c:v>403.6832316</c:v>
                </c:pt>
                <c:pt idx="978">
                  <c:v>403.90046050000001</c:v>
                </c:pt>
                <c:pt idx="979">
                  <c:v>404.11770080000002</c:v>
                </c:pt>
                <c:pt idx="980">
                  <c:v>404.33495249999999</c:v>
                </c:pt>
                <c:pt idx="981">
                  <c:v>404.55221569999998</c:v>
                </c:pt>
                <c:pt idx="982">
                  <c:v>404.76949029999997</c:v>
                </c:pt>
                <c:pt idx="983">
                  <c:v>404.98677629999986</c:v>
                </c:pt>
                <c:pt idx="984">
                  <c:v>405.2040738</c:v>
                </c:pt>
                <c:pt idx="985">
                  <c:v>405.42138269999992</c:v>
                </c:pt>
                <c:pt idx="986">
                  <c:v>405.63870309999999</c:v>
                </c:pt>
                <c:pt idx="987">
                  <c:v>405.85603489999994</c:v>
                </c:pt>
                <c:pt idx="988">
                  <c:v>406.07337819999992</c:v>
                </c:pt>
                <c:pt idx="989">
                  <c:v>406.29073289999991</c:v>
                </c:pt>
                <c:pt idx="990">
                  <c:v>406.50809899999996</c:v>
                </c:pt>
                <c:pt idx="991">
                  <c:v>406.72547659999992</c:v>
                </c:pt>
                <c:pt idx="992">
                  <c:v>406.94286560000006</c:v>
                </c:pt>
                <c:pt idx="993">
                  <c:v>407.16026610000006</c:v>
                </c:pt>
                <c:pt idx="994">
                  <c:v>407.37767810000008</c:v>
                </c:pt>
                <c:pt idx="995">
                  <c:v>407.59510139999992</c:v>
                </c:pt>
                <c:pt idx="996">
                  <c:v>407.81253629999992</c:v>
                </c:pt>
                <c:pt idx="997">
                  <c:v>408.02998250000002</c:v>
                </c:pt>
                <c:pt idx="998">
                  <c:v>408.24744020000009</c:v>
                </c:pt>
                <c:pt idx="999">
                  <c:v>408.46490939999995</c:v>
                </c:pt>
                <c:pt idx="1000">
                  <c:v>408.68239</c:v>
                </c:pt>
                <c:pt idx="1001">
                  <c:v>408.89988210000007</c:v>
                </c:pt>
                <c:pt idx="1002">
                  <c:v>409.11738559999998</c:v>
                </c:pt>
                <c:pt idx="1003">
                  <c:v>409.33490060000008</c:v>
                </c:pt>
                <c:pt idx="1004">
                  <c:v>409.55242700000002</c:v>
                </c:pt>
                <c:pt idx="1005">
                  <c:v>409.76996490000005</c:v>
                </c:pt>
                <c:pt idx="1006">
                  <c:v>409.98751429999993</c:v>
                </c:pt>
                <c:pt idx="1007">
                  <c:v>410.20507509999999</c:v>
                </c:pt>
                <c:pt idx="1008">
                  <c:v>410.42264729999999</c:v>
                </c:pt>
                <c:pt idx="1009">
                  <c:v>410.64023100000009</c:v>
                </c:pt>
                <c:pt idx="1010">
                  <c:v>410.85782620000003</c:v>
                </c:pt>
                <c:pt idx="1011">
                  <c:v>411.07543279999999</c:v>
                </c:pt>
                <c:pt idx="1012">
                  <c:v>411.29305089999997</c:v>
                </c:pt>
                <c:pt idx="1013">
                  <c:v>411.51068040000001</c:v>
                </c:pt>
                <c:pt idx="1014">
                  <c:v>411.72832139999997</c:v>
                </c:pt>
                <c:pt idx="1015">
                  <c:v>411.94597379999999</c:v>
                </c:pt>
                <c:pt idx="1016">
                  <c:v>412.1636378</c:v>
                </c:pt>
                <c:pt idx="1017">
                  <c:v>412.38131309999994</c:v>
                </c:pt>
                <c:pt idx="1018">
                  <c:v>412.59899999999993</c:v>
                </c:pt>
                <c:pt idx="1019">
                  <c:v>412.81669829999993</c:v>
                </c:pt>
                <c:pt idx="1020">
                  <c:v>413.03440799999993</c:v>
                </c:pt>
                <c:pt idx="1021">
                  <c:v>413.25212919999996</c:v>
                </c:pt>
                <c:pt idx="1022">
                  <c:v>413.46986190000001</c:v>
                </c:pt>
                <c:pt idx="1023">
                  <c:v>413.68760609999998</c:v>
                </c:pt>
                <c:pt idx="1024">
                  <c:v>413.90536169999996</c:v>
                </c:pt>
                <c:pt idx="1025">
                  <c:v>414.12312879999996</c:v>
                </c:pt>
                <c:pt idx="1026">
                  <c:v>414.34090730000008</c:v>
                </c:pt>
                <c:pt idx="1027">
                  <c:v>414.55869730000001</c:v>
                </c:pt>
                <c:pt idx="1028">
                  <c:v>414.77649879999996</c:v>
                </c:pt>
                <c:pt idx="1029">
                  <c:v>414.99431179999993</c:v>
                </c:pt>
                <c:pt idx="1030">
                  <c:v>415.21213619999992</c:v>
                </c:pt>
                <c:pt idx="1031">
                  <c:v>415.42997209999999</c:v>
                </c:pt>
                <c:pt idx="1032">
                  <c:v>415.6478194</c:v>
                </c:pt>
                <c:pt idx="1033">
                  <c:v>415.86567820000005</c:v>
                </c:pt>
                <c:pt idx="1034">
                  <c:v>416.08354849999995</c:v>
                </c:pt>
                <c:pt idx="1035">
                  <c:v>416.30143029999999</c:v>
                </c:pt>
                <c:pt idx="1036">
                  <c:v>416.51932360000001</c:v>
                </c:pt>
                <c:pt idx="1037">
                  <c:v>416.73722830000003</c:v>
                </c:pt>
                <c:pt idx="1038">
                  <c:v>416.95514449999996</c:v>
                </c:pt>
                <c:pt idx="1039">
                  <c:v>417.17307210000001</c:v>
                </c:pt>
                <c:pt idx="1040">
                  <c:v>417.39101129999995</c:v>
                </c:pt>
                <c:pt idx="1041">
                  <c:v>417.6089619</c:v>
                </c:pt>
                <c:pt idx="1042">
                  <c:v>417.82692399999996</c:v>
                </c:pt>
                <c:pt idx="1043">
                  <c:v>418.04489750000005</c:v>
                </c:pt>
                <c:pt idx="1044">
                  <c:v>418.26288260000007</c:v>
                </c:pt>
                <c:pt idx="1045">
                  <c:v>418.48087909999992</c:v>
                </c:pt>
                <c:pt idx="1046">
                  <c:v>418.69888709999998</c:v>
                </c:pt>
                <c:pt idx="1047">
                  <c:v>418.91690649999987</c:v>
                </c:pt>
                <c:pt idx="1048">
                  <c:v>419.13493749999992</c:v>
                </c:pt>
                <c:pt idx="1049">
                  <c:v>419.35297989999998</c:v>
                </c:pt>
                <c:pt idx="1050">
                  <c:v>419.57103389999992</c:v>
                </c:pt>
                <c:pt idx="1051">
                  <c:v>419.78909929999992</c:v>
                </c:pt>
                <c:pt idx="1052">
                  <c:v>420.00717609999992</c:v>
                </c:pt>
                <c:pt idx="1053">
                  <c:v>420.22526449999992</c:v>
                </c:pt>
                <c:pt idx="1054">
                  <c:v>420.44336429999993</c:v>
                </c:pt>
                <c:pt idx="1055">
                  <c:v>420.66147569999998</c:v>
                </c:pt>
                <c:pt idx="1056">
                  <c:v>420.87959849999999</c:v>
                </c:pt>
                <c:pt idx="1057">
                  <c:v>421.09773279999996</c:v>
                </c:pt>
                <c:pt idx="1058">
                  <c:v>421.31587860000002</c:v>
                </c:pt>
                <c:pt idx="1059">
                  <c:v>421.53403580000003</c:v>
                </c:pt>
                <c:pt idx="1060">
                  <c:v>421.75220460000008</c:v>
                </c:pt>
                <c:pt idx="1061">
                  <c:v>421.97038479999992</c:v>
                </c:pt>
                <c:pt idx="1062">
                  <c:v>422.18857649999995</c:v>
                </c:pt>
                <c:pt idx="1063">
                  <c:v>422.40677979999987</c:v>
                </c:pt>
                <c:pt idx="1064">
                  <c:v>422.62499450000001</c:v>
                </c:pt>
                <c:pt idx="1065">
                  <c:v>422.84322070000002</c:v>
                </c:pt>
                <c:pt idx="1066">
                  <c:v>423.06145839999999</c:v>
                </c:pt>
                <c:pt idx="1067">
                  <c:v>423.27970749999992</c:v>
                </c:pt>
                <c:pt idx="1068">
                  <c:v>423.49796819999995</c:v>
                </c:pt>
                <c:pt idx="1069">
                  <c:v>423.71624039999995</c:v>
                </c:pt>
                <c:pt idx="1070">
                  <c:v>423.93452399999995</c:v>
                </c:pt>
                <c:pt idx="1071">
                  <c:v>424.15281920000001</c:v>
                </c:pt>
                <c:pt idx="1072">
                  <c:v>424.37112579999996</c:v>
                </c:pt>
                <c:pt idx="1073">
                  <c:v>424.58944400000001</c:v>
                </c:pt>
                <c:pt idx="1074">
                  <c:v>424.80777360000002</c:v>
                </c:pt>
                <c:pt idx="1075">
                  <c:v>425.02611469999994</c:v>
                </c:pt>
                <c:pt idx="1076">
                  <c:v>425.24446730000005</c:v>
                </c:pt>
                <c:pt idx="1077">
                  <c:v>425.46283149999999</c:v>
                </c:pt>
                <c:pt idx="1078">
                  <c:v>425.68120709999999</c:v>
                </c:pt>
                <c:pt idx="1079">
                  <c:v>425.89959419999997</c:v>
                </c:pt>
                <c:pt idx="1080">
                  <c:v>426.11799280000002</c:v>
                </c:pt>
                <c:pt idx="1081">
                  <c:v>426.33640289999994</c:v>
                </c:pt>
                <c:pt idx="1082">
                  <c:v>426.55482450000005</c:v>
                </c:pt>
                <c:pt idx="1083">
                  <c:v>426.77325769999999</c:v>
                </c:pt>
                <c:pt idx="1084">
                  <c:v>426.99170229999993</c:v>
                </c:pt>
                <c:pt idx="1085">
                  <c:v>427.2101583999999</c:v>
                </c:pt>
                <c:pt idx="1086">
                  <c:v>427.42862599999995</c:v>
                </c:pt>
                <c:pt idx="1087">
                  <c:v>427.64710509999998</c:v>
                </c:pt>
                <c:pt idx="1088">
                  <c:v>427.86559579999999</c:v>
                </c:pt>
                <c:pt idx="1089">
                  <c:v>428.08409789999996</c:v>
                </c:pt>
                <c:pt idx="1090">
                  <c:v>428.30261150000001</c:v>
                </c:pt>
                <c:pt idx="1091">
                  <c:v>428.52113669999989</c:v>
                </c:pt>
                <c:pt idx="1092">
                  <c:v>428.73967329999999</c:v>
                </c:pt>
                <c:pt idx="1093">
                  <c:v>428.95822149999992</c:v>
                </c:pt>
                <c:pt idx="1094">
                  <c:v>429.17678110000008</c:v>
                </c:pt>
                <c:pt idx="1095">
                  <c:v>429.39535229999996</c:v>
                </c:pt>
                <c:pt idx="1096">
                  <c:v>429.61393500000003</c:v>
                </c:pt>
                <c:pt idx="1097">
                  <c:v>429.83252919999995</c:v>
                </c:pt>
                <c:pt idx="1098">
                  <c:v>430.05113479999994</c:v>
                </c:pt>
                <c:pt idx="1099">
                  <c:v>430.26975210000001</c:v>
                </c:pt>
                <c:pt idx="1100">
                  <c:v>430.48838079999996</c:v>
                </c:pt>
                <c:pt idx="1101">
                  <c:v>430.707021</c:v>
                </c:pt>
                <c:pt idx="1102">
                  <c:v>430.92567269999995</c:v>
                </c:pt>
                <c:pt idx="1103">
                  <c:v>431.14433600000001</c:v>
                </c:pt>
                <c:pt idx="1104">
                  <c:v>431.36301079999993</c:v>
                </c:pt>
                <c:pt idx="1105">
                  <c:v>431.58169699999996</c:v>
                </c:pt>
                <c:pt idx="1106">
                  <c:v>431.80039479999999</c:v>
                </c:pt>
                <c:pt idx="1107">
                  <c:v>432.01910409999999</c:v>
                </c:pt>
                <c:pt idx="1108">
                  <c:v>432.23782499999999</c:v>
                </c:pt>
                <c:pt idx="1109">
                  <c:v>432.45655729999993</c:v>
                </c:pt>
                <c:pt idx="1110">
                  <c:v>432.67530119999998</c:v>
                </c:pt>
                <c:pt idx="1111">
                  <c:v>432.89405649999992</c:v>
                </c:pt>
                <c:pt idx="1112">
                  <c:v>433.11282340000002</c:v>
                </c:pt>
                <c:pt idx="1113">
                  <c:v>433.33160179999999</c:v>
                </c:pt>
                <c:pt idx="1114">
                  <c:v>433.5503918</c:v>
                </c:pt>
                <c:pt idx="1115">
                  <c:v>433.76919319999996</c:v>
                </c:pt>
                <c:pt idx="1116">
                  <c:v>433.98800619999992</c:v>
                </c:pt>
                <c:pt idx="1117">
                  <c:v>434.20683069999995</c:v>
                </c:pt>
                <c:pt idx="1118">
                  <c:v>434.42566669999997</c:v>
                </c:pt>
                <c:pt idx="1119">
                  <c:v>434.6445142</c:v>
                </c:pt>
                <c:pt idx="1120">
                  <c:v>434.86337329999992</c:v>
                </c:pt>
                <c:pt idx="1121">
                  <c:v>435.08224389999998</c:v>
                </c:pt>
                <c:pt idx="1122">
                  <c:v>435.30112599999995</c:v>
                </c:pt>
                <c:pt idx="1123">
                  <c:v>435.52001959999996</c:v>
                </c:pt>
                <c:pt idx="1124">
                  <c:v>435.73892469999993</c:v>
                </c:pt>
                <c:pt idx="1125">
                  <c:v>435.95784140000001</c:v>
                </c:pt>
                <c:pt idx="1126">
                  <c:v>436.1767696</c:v>
                </c:pt>
                <c:pt idx="1127">
                  <c:v>436.39570939999999</c:v>
                </c:pt>
                <c:pt idx="1128">
                  <c:v>436.61466060000004</c:v>
                </c:pt>
                <c:pt idx="1129">
                  <c:v>436.83362339999996</c:v>
                </c:pt>
                <c:pt idx="1130">
                  <c:v>437.05259769999998</c:v>
                </c:pt>
                <c:pt idx="1131">
                  <c:v>437.27158359999999</c:v>
                </c:pt>
                <c:pt idx="1132">
                  <c:v>437.49058099999996</c:v>
                </c:pt>
                <c:pt idx="1133">
                  <c:v>437.70958990000003</c:v>
                </c:pt>
                <c:pt idx="1134">
                  <c:v>437.92861029999995</c:v>
                </c:pt>
                <c:pt idx="1135">
                  <c:v>438.14764230000003</c:v>
                </c:pt>
                <c:pt idx="1136">
                  <c:v>438.36668580000008</c:v>
                </c:pt>
                <c:pt idx="1137">
                  <c:v>438.5857408</c:v>
                </c:pt>
                <c:pt idx="1138">
                  <c:v>438.80480740000002</c:v>
                </c:pt>
                <c:pt idx="1139">
                  <c:v>439.02388550000001</c:v>
                </c:pt>
                <c:pt idx="1140">
                  <c:v>439.24297520000005</c:v>
                </c:pt>
                <c:pt idx="1141">
                  <c:v>439.46207629999992</c:v>
                </c:pt>
                <c:pt idx="1142">
                  <c:v>439.68118899999996</c:v>
                </c:pt>
                <c:pt idx="1143">
                  <c:v>439.90031329999994</c:v>
                </c:pt>
                <c:pt idx="1144">
                  <c:v>440.11944910000005</c:v>
                </c:pt>
                <c:pt idx="1145">
                  <c:v>440.33859639999991</c:v>
                </c:pt>
                <c:pt idx="1146">
                  <c:v>440.5577553</c:v>
                </c:pt>
                <c:pt idx="1147">
                  <c:v>440.77692569999999</c:v>
                </c:pt>
                <c:pt idx="1148">
                  <c:v>440.9961075999999</c:v>
                </c:pt>
                <c:pt idx="1149">
                  <c:v>441.21530109999992</c:v>
                </c:pt>
                <c:pt idx="1150">
                  <c:v>441.43450609999996</c:v>
                </c:pt>
                <c:pt idx="1151">
                  <c:v>441.6537227</c:v>
                </c:pt>
                <c:pt idx="1152">
                  <c:v>441.87295080000001</c:v>
                </c:pt>
                <c:pt idx="1153">
                  <c:v>442.09219039999999</c:v>
                </c:pt>
                <c:pt idx="1154">
                  <c:v>442.31144160000002</c:v>
                </c:pt>
                <c:pt idx="1155">
                  <c:v>442.53070439999999</c:v>
                </c:pt>
                <c:pt idx="1156">
                  <c:v>442.74997870000004</c:v>
                </c:pt>
                <c:pt idx="1157">
                  <c:v>442.96926450000001</c:v>
                </c:pt>
                <c:pt idx="1158">
                  <c:v>443.18856189999997</c:v>
                </c:pt>
                <c:pt idx="1159">
                  <c:v>443.40787080000001</c:v>
                </c:pt>
                <c:pt idx="1160">
                  <c:v>443.62719120000003</c:v>
                </c:pt>
                <c:pt idx="1161">
                  <c:v>443.84652319999998</c:v>
                </c:pt>
                <c:pt idx="1162">
                  <c:v>444.06586679999998</c:v>
                </c:pt>
                <c:pt idx="1163">
                  <c:v>444.28522189999995</c:v>
                </c:pt>
                <c:pt idx="1164">
                  <c:v>444.50458859999998</c:v>
                </c:pt>
                <c:pt idx="1165">
                  <c:v>444.72396680000003</c:v>
                </c:pt>
                <c:pt idx="1166">
                  <c:v>444.94335649999994</c:v>
                </c:pt>
                <c:pt idx="1167">
                  <c:v>445.16275789999997</c:v>
                </c:pt>
                <c:pt idx="1168">
                  <c:v>445.38217069999996</c:v>
                </c:pt>
                <c:pt idx="1169">
                  <c:v>445.6015951</c:v>
                </c:pt>
                <c:pt idx="1170">
                  <c:v>445.82103110000003</c:v>
                </c:pt>
                <c:pt idx="1171">
                  <c:v>446.04047859999997</c:v>
                </c:pt>
                <c:pt idx="1172">
                  <c:v>446.25993769999997</c:v>
                </c:pt>
                <c:pt idx="1173">
                  <c:v>446.47940829999999</c:v>
                </c:pt>
                <c:pt idx="1174">
                  <c:v>446.6988905</c:v>
                </c:pt>
                <c:pt idx="1175">
                  <c:v>446.91838429999996</c:v>
                </c:pt>
                <c:pt idx="1176">
                  <c:v>447.13788960000005</c:v>
                </c:pt>
                <c:pt idx="1177">
                  <c:v>447.3574064</c:v>
                </c:pt>
                <c:pt idx="1178">
                  <c:v>447.57693479999995</c:v>
                </c:pt>
                <c:pt idx="1179">
                  <c:v>447.79647479999994</c:v>
                </c:pt>
                <c:pt idx="1180">
                  <c:v>448.01602629999996</c:v>
                </c:pt>
                <c:pt idx="1181">
                  <c:v>448.23558939999992</c:v>
                </c:pt>
                <c:pt idx="1182">
                  <c:v>448.45516409999999</c:v>
                </c:pt>
                <c:pt idx="1183">
                  <c:v>448.67475030000008</c:v>
                </c:pt>
                <c:pt idx="1184">
                  <c:v>448.89434799999992</c:v>
                </c:pt>
                <c:pt idx="1185">
                  <c:v>449.11395739999995</c:v>
                </c:pt>
                <c:pt idx="1186">
                  <c:v>449.33357829999994</c:v>
                </c:pt>
                <c:pt idx="1187">
                  <c:v>449.55321069999997</c:v>
                </c:pt>
                <c:pt idx="1188">
                  <c:v>449.7728548</c:v>
                </c:pt>
                <c:pt idx="1189">
                  <c:v>449.9925103999999</c:v>
                </c:pt>
                <c:pt idx="1190">
                  <c:v>450.21217749999994</c:v>
                </c:pt>
                <c:pt idx="1191">
                  <c:v>450.43185619999997</c:v>
                </c:pt>
                <c:pt idx="1192">
                  <c:v>450.65154649999999</c:v>
                </c:pt>
                <c:pt idx="1193">
                  <c:v>450.87124839999996</c:v>
                </c:pt>
                <c:pt idx="1194">
                  <c:v>451.0909618</c:v>
                </c:pt>
                <c:pt idx="1195">
                  <c:v>451.31068679999998</c:v>
                </c:pt>
                <c:pt idx="1196">
                  <c:v>451.5304233</c:v>
                </c:pt>
                <c:pt idx="1197">
                  <c:v>451.75017149999996</c:v>
                </c:pt>
                <c:pt idx="1198">
                  <c:v>451.9699311</c:v>
                </c:pt>
                <c:pt idx="1199">
                  <c:v>452.18970240000004</c:v>
                </c:pt>
                <c:pt idx="1200">
                  <c:v>452.40948529999997</c:v>
                </c:pt>
                <c:pt idx="1201">
                  <c:v>452.62927969999998</c:v>
                </c:pt>
                <c:pt idx="1202">
                  <c:v>452.84908560000008</c:v>
                </c:pt>
                <c:pt idx="1203">
                  <c:v>453.06890319999997</c:v>
                </c:pt>
                <c:pt idx="1204">
                  <c:v>453.28873229999994</c:v>
                </c:pt>
                <c:pt idx="1205">
                  <c:v>453.50857299999996</c:v>
                </c:pt>
                <c:pt idx="1206">
                  <c:v>453.72842530000003</c:v>
                </c:pt>
                <c:pt idx="1207">
                  <c:v>453.94828919999998</c:v>
                </c:pt>
                <c:pt idx="1208">
                  <c:v>454.16816460000001</c:v>
                </c:pt>
                <c:pt idx="1209">
                  <c:v>454.38805159999993</c:v>
                </c:pt>
                <c:pt idx="1210">
                  <c:v>454.6079502</c:v>
                </c:pt>
                <c:pt idx="1211">
                  <c:v>454.82786030000005</c:v>
                </c:pt>
                <c:pt idx="1212">
                  <c:v>455.04778210000006</c:v>
                </c:pt>
                <c:pt idx="1213">
                  <c:v>455.26771539999999</c:v>
                </c:pt>
                <c:pt idx="1214">
                  <c:v>455.48766030000002</c:v>
                </c:pt>
                <c:pt idx="1215">
                  <c:v>455.70761669999996</c:v>
                </c:pt>
                <c:pt idx="1216">
                  <c:v>455.92758479999992</c:v>
                </c:pt>
                <c:pt idx="1217">
                  <c:v>456.14756440000002</c:v>
                </c:pt>
                <c:pt idx="1218">
                  <c:v>456.36755570000003</c:v>
                </c:pt>
                <c:pt idx="1219">
                  <c:v>456.58755849999994</c:v>
                </c:pt>
                <c:pt idx="1220">
                  <c:v>456.8075728</c:v>
                </c:pt>
                <c:pt idx="1221">
                  <c:v>457.02759879999996</c:v>
                </c:pt>
                <c:pt idx="1222">
                  <c:v>457.24763639999998</c:v>
                </c:pt>
                <c:pt idx="1223">
                  <c:v>457.46768550000002</c:v>
                </c:pt>
                <c:pt idx="1224">
                  <c:v>457.68774620000005</c:v>
                </c:pt>
                <c:pt idx="1225">
                  <c:v>457.90781849999996</c:v>
                </c:pt>
                <c:pt idx="1226">
                  <c:v>458.12790239999998</c:v>
                </c:pt>
                <c:pt idx="1227">
                  <c:v>458.3479979</c:v>
                </c:pt>
                <c:pt idx="1228">
                  <c:v>458.56810499999995</c:v>
                </c:pt>
                <c:pt idx="1229">
                  <c:v>458.78822359999992</c:v>
                </c:pt>
                <c:pt idx="1230">
                  <c:v>459.00835389999992</c:v>
                </c:pt>
                <c:pt idx="1231">
                  <c:v>459.22849569999994</c:v>
                </c:pt>
                <c:pt idx="1232">
                  <c:v>459.44864919999998</c:v>
                </c:pt>
                <c:pt idx="1233">
                  <c:v>459.66881420000004</c:v>
                </c:pt>
                <c:pt idx="1234">
                  <c:v>459.88899079999999</c:v>
                </c:pt>
                <c:pt idx="1235">
                  <c:v>460.10917899999993</c:v>
                </c:pt>
                <c:pt idx="1236">
                  <c:v>460.32937879999992</c:v>
                </c:pt>
                <c:pt idx="1237">
                  <c:v>460.54959020000001</c:v>
                </c:pt>
                <c:pt idx="1238">
                  <c:v>460.76981320000004</c:v>
                </c:pt>
                <c:pt idx="1239">
                  <c:v>460.99004769999999</c:v>
                </c:pt>
                <c:pt idx="1240">
                  <c:v>461.21029389999995</c:v>
                </c:pt>
                <c:pt idx="1241">
                  <c:v>461.43055169999991</c:v>
                </c:pt>
                <c:pt idx="1242">
                  <c:v>461.65082100000006</c:v>
                </c:pt>
                <c:pt idx="1243">
                  <c:v>461.87110199999995</c:v>
                </c:pt>
                <c:pt idx="1244">
                  <c:v>462.09139459999994</c:v>
                </c:pt>
                <c:pt idx="1245">
                  <c:v>462.31169869999997</c:v>
                </c:pt>
                <c:pt idx="1246">
                  <c:v>462.53201449999995</c:v>
                </c:pt>
                <c:pt idx="1247">
                  <c:v>462.75234180000001</c:v>
                </c:pt>
                <c:pt idx="1248">
                  <c:v>462.97268079999998</c:v>
                </c:pt>
                <c:pt idx="1249">
                  <c:v>463.19303129999992</c:v>
                </c:pt>
                <c:pt idx="1250">
                  <c:v>463.41339349999987</c:v>
                </c:pt>
                <c:pt idx="1251">
                  <c:v>463.63376729999999</c:v>
                </c:pt>
                <c:pt idx="1252">
                  <c:v>463.85415260000002</c:v>
                </c:pt>
                <c:pt idx="1253">
                  <c:v>464.07454960000001</c:v>
                </c:pt>
                <c:pt idx="1254">
                  <c:v>464.29495819999994</c:v>
                </c:pt>
                <c:pt idx="1255">
                  <c:v>464.51537829999995</c:v>
                </c:pt>
                <c:pt idx="1256">
                  <c:v>464.73581009999992</c:v>
                </c:pt>
                <c:pt idx="1257">
                  <c:v>464.95625349999995</c:v>
                </c:pt>
                <c:pt idx="1258">
                  <c:v>465.17670849999996</c:v>
                </c:pt>
                <c:pt idx="1259">
                  <c:v>465.39717510000003</c:v>
                </c:pt>
                <c:pt idx="1260">
                  <c:v>465.61765329999997</c:v>
                </c:pt>
                <c:pt idx="1261">
                  <c:v>465.83814309999997</c:v>
                </c:pt>
                <c:pt idx="1262">
                  <c:v>466.05864450000001</c:v>
                </c:pt>
                <c:pt idx="1263">
                  <c:v>466.27915749999994</c:v>
                </c:pt>
                <c:pt idx="1264">
                  <c:v>466.4996822</c:v>
                </c:pt>
                <c:pt idx="1265">
                  <c:v>466.72021839999991</c:v>
                </c:pt>
                <c:pt idx="1266">
                  <c:v>466.94076630000001</c:v>
                </c:pt>
                <c:pt idx="1267">
                  <c:v>467.16132569999996</c:v>
                </c:pt>
                <c:pt idx="1268">
                  <c:v>467.38189679999999</c:v>
                </c:pt>
                <c:pt idx="1269">
                  <c:v>467.60247950000002</c:v>
                </c:pt>
                <c:pt idx="1270">
                  <c:v>467.82307379999992</c:v>
                </c:pt>
                <c:pt idx="1271">
                  <c:v>468.04367969999998</c:v>
                </c:pt>
                <c:pt idx="1272">
                  <c:v>468.26429730000001</c:v>
                </c:pt>
                <c:pt idx="1273">
                  <c:v>468.48492639999995</c:v>
                </c:pt>
                <c:pt idx="1274">
                  <c:v>468.70556719999996</c:v>
                </c:pt>
                <c:pt idx="1275">
                  <c:v>468.92621959999991</c:v>
                </c:pt>
                <c:pt idx="1276">
                  <c:v>469.14688360000008</c:v>
                </c:pt>
                <c:pt idx="1277">
                  <c:v>469.36755919999996</c:v>
                </c:pt>
                <c:pt idx="1278">
                  <c:v>469.58824639999995</c:v>
                </c:pt>
                <c:pt idx="1279">
                  <c:v>469.8089453</c:v>
                </c:pt>
                <c:pt idx="1280">
                  <c:v>470.0296558</c:v>
                </c:pt>
                <c:pt idx="1281">
                  <c:v>470.25037789999999</c:v>
                </c:pt>
                <c:pt idx="1282">
                  <c:v>470.47111159999986</c:v>
                </c:pt>
                <c:pt idx="1283">
                  <c:v>470.69185689999995</c:v>
                </c:pt>
                <c:pt idx="1284">
                  <c:v>470.91261389999994</c:v>
                </c:pt>
                <c:pt idx="1285">
                  <c:v>471.13338239999996</c:v>
                </c:pt>
                <c:pt idx="1286">
                  <c:v>471.35416260000005</c:v>
                </c:pt>
                <c:pt idx="1287">
                  <c:v>471.57495449999999</c:v>
                </c:pt>
                <c:pt idx="1288">
                  <c:v>471.7957578999999</c:v>
                </c:pt>
                <c:pt idx="1289">
                  <c:v>472.01657299999994</c:v>
                </c:pt>
                <c:pt idx="1290">
                  <c:v>472.23739969999997</c:v>
                </c:pt>
                <c:pt idx="1291">
                  <c:v>472.45823799999994</c:v>
                </c:pt>
                <c:pt idx="1292">
                  <c:v>472.67908799999998</c:v>
                </c:pt>
                <c:pt idx="1293">
                  <c:v>472.89994949999999</c:v>
                </c:pt>
                <c:pt idx="1294">
                  <c:v>473.12082270000002</c:v>
                </c:pt>
                <c:pt idx="1295">
                  <c:v>473.34170760000001</c:v>
                </c:pt>
                <c:pt idx="1296">
                  <c:v>473.56260400000002</c:v>
                </c:pt>
                <c:pt idx="1297">
                  <c:v>473.78351209999994</c:v>
                </c:pt>
                <c:pt idx="1298">
                  <c:v>474.00443190000004</c:v>
                </c:pt>
                <c:pt idx="1299">
                  <c:v>474.22536319999995</c:v>
                </c:pt>
                <c:pt idx="1300">
                  <c:v>474.44630619999992</c:v>
                </c:pt>
                <c:pt idx="1301">
                  <c:v>474.66726080000007</c:v>
                </c:pt>
                <c:pt idx="1302">
                  <c:v>474.88822709999999</c:v>
                </c:pt>
                <c:pt idx="1303">
                  <c:v>475.10920490000001</c:v>
                </c:pt>
                <c:pt idx="1304">
                  <c:v>475.33019449999995</c:v>
                </c:pt>
                <c:pt idx="1305">
                  <c:v>475.55119560000003</c:v>
                </c:pt>
                <c:pt idx="1306">
                  <c:v>475.77220839999995</c:v>
                </c:pt>
                <c:pt idx="1307">
                  <c:v>475.99323279999993</c:v>
                </c:pt>
                <c:pt idx="1308">
                  <c:v>476.21426889999998</c:v>
                </c:pt>
                <c:pt idx="1309">
                  <c:v>476.43531659999991</c:v>
                </c:pt>
                <c:pt idx="1310">
                  <c:v>476.65637589999994</c:v>
                </c:pt>
                <c:pt idx="1311">
                  <c:v>476.8774469</c:v>
                </c:pt>
                <c:pt idx="1312">
                  <c:v>477.09852949999987</c:v>
                </c:pt>
                <c:pt idx="1313">
                  <c:v>477.31962370000002</c:v>
                </c:pt>
                <c:pt idx="1314">
                  <c:v>477.54072960000002</c:v>
                </c:pt>
                <c:pt idx="1315">
                  <c:v>477.76184710000001</c:v>
                </c:pt>
                <c:pt idx="1316">
                  <c:v>477.98297629999996</c:v>
                </c:pt>
                <c:pt idx="1317">
                  <c:v>478.20411709999996</c:v>
                </c:pt>
                <c:pt idx="1318">
                  <c:v>478.42526959999992</c:v>
                </c:pt>
                <c:pt idx="1319">
                  <c:v>478.64643370000005</c:v>
                </c:pt>
                <c:pt idx="1320">
                  <c:v>478.86760940000005</c:v>
                </c:pt>
                <c:pt idx="1321">
                  <c:v>479.08879679999995</c:v>
                </c:pt>
                <c:pt idx="1322">
                  <c:v>479.30999580000002</c:v>
                </c:pt>
                <c:pt idx="1323">
                  <c:v>479.53120649999994</c:v>
                </c:pt>
                <c:pt idx="1324">
                  <c:v>479.75242880000002</c:v>
                </c:pt>
                <c:pt idx="1325">
                  <c:v>479.9736628</c:v>
                </c:pt>
                <c:pt idx="1326">
                  <c:v>480.19490839999997</c:v>
                </c:pt>
                <c:pt idx="1327">
                  <c:v>480.41616559999994</c:v>
                </c:pt>
                <c:pt idx="1328">
                  <c:v>480.63743449999993</c:v>
                </c:pt>
                <c:pt idx="1329">
                  <c:v>480.85871509999993</c:v>
                </c:pt>
                <c:pt idx="1330">
                  <c:v>481.08000729999992</c:v>
                </c:pt>
                <c:pt idx="1331">
                  <c:v>481.30131109999996</c:v>
                </c:pt>
                <c:pt idx="1332">
                  <c:v>481.52262660000002</c:v>
                </c:pt>
                <c:pt idx="1333">
                  <c:v>481.74395379999999</c:v>
                </c:pt>
                <c:pt idx="1334">
                  <c:v>481.9652926</c:v>
                </c:pt>
                <c:pt idx="1335">
                  <c:v>482.18664310000008</c:v>
                </c:pt>
                <c:pt idx="1336">
                  <c:v>482.40800519999999</c:v>
                </c:pt>
                <c:pt idx="1337">
                  <c:v>482.62937899999991</c:v>
                </c:pt>
                <c:pt idx="1338">
                  <c:v>482.8507644</c:v>
                </c:pt>
                <c:pt idx="1339">
                  <c:v>483.07216149999999</c:v>
                </c:pt>
                <c:pt idx="1340">
                  <c:v>483.29357019999992</c:v>
                </c:pt>
                <c:pt idx="1341">
                  <c:v>483.51499059999998</c:v>
                </c:pt>
                <c:pt idx="1342">
                  <c:v>483.73642260000003</c:v>
                </c:pt>
                <c:pt idx="1343">
                  <c:v>483.95786629999998</c:v>
                </c:pt>
                <c:pt idx="1344">
                  <c:v>484.1793217</c:v>
                </c:pt>
                <c:pt idx="1345">
                  <c:v>484.40078869999996</c:v>
                </c:pt>
                <c:pt idx="1346">
                  <c:v>484.6222674</c:v>
                </c:pt>
                <c:pt idx="1347">
                  <c:v>484.84375770000003</c:v>
                </c:pt>
                <c:pt idx="1348">
                  <c:v>485.06525969999996</c:v>
                </c:pt>
                <c:pt idx="1349">
                  <c:v>485.2867733999999</c:v>
                </c:pt>
                <c:pt idx="1350">
                  <c:v>485.50829869999995</c:v>
                </c:pt>
                <c:pt idx="1351">
                  <c:v>485.72983569999997</c:v>
                </c:pt>
                <c:pt idx="1352">
                  <c:v>485.95138429999992</c:v>
                </c:pt>
                <c:pt idx="1353">
                  <c:v>486.17294460000005</c:v>
                </c:pt>
                <c:pt idx="1354">
                  <c:v>486.39451659999992</c:v>
                </c:pt>
                <c:pt idx="1355">
                  <c:v>486.61610019999995</c:v>
                </c:pt>
                <c:pt idx="1356">
                  <c:v>486.8376955</c:v>
                </c:pt>
                <c:pt idx="1357">
                  <c:v>487.0593025</c:v>
                </c:pt>
                <c:pt idx="1358">
                  <c:v>487.2809211</c:v>
                </c:pt>
                <c:pt idx="1359">
                  <c:v>487.50255139999996</c:v>
                </c:pt>
                <c:pt idx="1360">
                  <c:v>487.72419339999999</c:v>
                </c:pt>
                <c:pt idx="1361">
                  <c:v>487.94584700000001</c:v>
                </c:pt>
                <c:pt idx="1362">
                  <c:v>488.1675123</c:v>
                </c:pt>
                <c:pt idx="1363">
                  <c:v>488.3891893</c:v>
                </c:pt>
                <c:pt idx="1364">
                  <c:v>488.61087790000005</c:v>
                </c:pt>
                <c:pt idx="1365">
                  <c:v>488.83257819999994</c:v>
                </c:pt>
                <c:pt idx="1366">
                  <c:v>489.05429020000008</c:v>
                </c:pt>
                <c:pt idx="1367">
                  <c:v>489.2760138999999</c:v>
                </c:pt>
                <c:pt idx="1368">
                  <c:v>489.49774919999999</c:v>
                </c:pt>
                <c:pt idx="1369">
                  <c:v>489.71949619999998</c:v>
                </c:pt>
                <c:pt idx="1370">
                  <c:v>489.94125489999999</c:v>
                </c:pt>
                <c:pt idx="1371">
                  <c:v>490.16302520000005</c:v>
                </c:pt>
                <c:pt idx="1372">
                  <c:v>490.38480729999998</c:v>
                </c:pt>
                <c:pt idx="1373">
                  <c:v>490.60660100000001</c:v>
                </c:pt>
                <c:pt idx="1374">
                  <c:v>490.82840629999993</c:v>
                </c:pt>
                <c:pt idx="1375">
                  <c:v>491.05022340000005</c:v>
                </c:pt>
                <c:pt idx="1376">
                  <c:v>491.2720521</c:v>
                </c:pt>
                <c:pt idx="1377">
                  <c:v>491.49389249999996</c:v>
                </c:pt>
                <c:pt idx="1378">
                  <c:v>491.71574459999999</c:v>
                </c:pt>
                <c:pt idx="1379">
                  <c:v>491.93760839999999</c:v>
                </c:pt>
                <c:pt idx="1380">
                  <c:v>492.15948380000003</c:v>
                </c:pt>
                <c:pt idx="1381">
                  <c:v>492.38137089999992</c:v>
                </c:pt>
                <c:pt idx="1382">
                  <c:v>492.6032697</c:v>
                </c:pt>
                <c:pt idx="1383">
                  <c:v>492.82518019999998</c:v>
                </c:pt>
                <c:pt idx="1384">
                  <c:v>493.04710239999997</c:v>
                </c:pt>
                <c:pt idx="1385">
                  <c:v>493.26903619999996</c:v>
                </c:pt>
                <c:pt idx="1386">
                  <c:v>493.49098179999999</c:v>
                </c:pt>
                <c:pt idx="1387">
                  <c:v>493.71293899999995</c:v>
                </c:pt>
                <c:pt idx="1388">
                  <c:v>493.93490789999993</c:v>
                </c:pt>
                <c:pt idx="1389">
                  <c:v>494.15688849999998</c:v>
                </c:pt>
                <c:pt idx="1390">
                  <c:v>494.37888070000002</c:v>
                </c:pt>
                <c:pt idx="1391">
                  <c:v>494.60088470000011</c:v>
                </c:pt>
                <c:pt idx="1392">
                  <c:v>494.82290030000001</c:v>
                </c:pt>
                <c:pt idx="1393">
                  <c:v>495.04492770000002</c:v>
                </c:pt>
                <c:pt idx="1394">
                  <c:v>495.26696669999995</c:v>
                </c:pt>
                <c:pt idx="1395">
                  <c:v>495.48901739999991</c:v>
                </c:pt>
                <c:pt idx="1396">
                  <c:v>495.71107979999994</c:v>
                </c:pt>
                <c:pt idx="1397">
                  <c:v>495.93315389999987</c:v>
                </c:pt>
                <c:pt idx="1398">
                  <c:v>496.15523969999998</c:v>
                </c:pt>
                <c:pt idx="1399">
                  <c:v>496.37733709999992</c:v>
                </c:pt>
                <c:pt idx="1400">
                  <c:v>496.59944630000001</c:v>
                </c:pt>
                <c:pt idx="1401">
                  <c:v>496.82156709999992</c:v>
                </c:pt>
                <c:pt idx="1402">
                  <c:v>497.04369970000005</c:v>
                </c:pt>
                <c:pt idx="1403">
                  <c:v>497.26584390000005</c:v>
                </c:pt>
                <c:pt idx="1404">
                  <c:v>497.48799989999992</c:v>
                </c:pt>
                <c:pt idx="1405">
                  <c:v>497.71016749999995</c:v>
                </c:pt>
                <c:pt idx="1406">
                  <c:v>497.93234679999995</c:v>
                </c:pt>
                <c:pt idx="1407">
                  <c:v>498.15453780000001</c:v>
                </c:pt>
                <c:pt idx="1408">
                  <c:v>498.37674049999993</c:v>
                </c:pt>
                <c:pt idx="1409">
                  <c:v>498.59895499999993</c:v>
                </c:pt>
                <c:pt idx="1410">
                  <c:v>498.82118109999999</c:v>
                </c:pt>
                <c:pt idx="1411">
                  <c:v>499.04341889999995</c:v>
                </c:pt>
                <c:pt idx="1412">
                  <c:v>499.26566839999998</c:v>
                </c:pt>
                <c:pt idx="1413">
                  <c:v>499.48792959999992</c:v>
                </c:pt>
                <c:pt idx="1414">
                  <c:v>499.71020249999992</c:v>
                </c:pt>
                <c:pt idx="1415">
                  <c:v>499.9324871</c:v>
                </c:pt>
                <c:pt idx="1416">
                  <c:v>500.1547834000001</c:v>
                </c:pt>
                <c:pt idx="1417">
                  <c:v>500.37709139999998</c:v>
                </c:pt>
                <c:pt idx="1418">
                  <c:v>500.5994111</c:v>
                </c:pt>
                <c:pt idx="1419">
                  <c:v>500.82174250000003</c:v>
                </c:pt>
                <c:pt idx="1420">
                  <c:v>501.04408570000004</c:v>
                </c:pt>
                <c:pt idx="1421">
                  <c:v>501.26644049999999</c:v>
                </c:pt>
                <c:pt idx="1422">
                  <c:v>501.48880699999995</c:v>
                </c:pt>
                <c:pt idx="1423">
                  <c:v>501.71118519999999</c:v>
                </c:pt>
                <c:pt idx="1424">
                  <c:v>501.93357519999989</c:v>
                </c:pt>
                <c:pt idx="1425">
                  <c:v>502.15597680000002</c:v>
                </c:pt>
                <c:pt idx="1426">
                  <c:v>502.37839019999996</c:v>
                </c:pt>
                <c:pt idx="1427">
                  <c:v>502.6008152</c:v>
                </c:pt>
                <c:pt idx="1428">
                  <c:v>502.82325199999997</c:v>
                </c:pt>
                <c:pt idx="1429">
                  <c:v>503.04570050000001</c:v>
                </c:pt>
                <c:pt idx="1430">
                  <c:v>503.26816069999995</c:v>
                </c:pt>
                <c:pt idx="1431">
                  <c:v>503.49063260000003</c:v>
                </c:pt>
                <c:pt idx="1432">
                  <c:v>503.71311619999989</c:v>
                </c:pt>
                <c:pt idx="1433">
                  <c:v>503.93561149999994</c:v>
                </c:pt>
                <c:pt idx="1434">
                  <c:v>504.15811849999994</c:v>
                </c:pt>
                <c:pt idx="1435">
                  <c:v>504.38063729999999</c:v>
                </c:pt>
                <c:pt idx="1436">
                  <c:v>504.60316769999997</c:v>
                </c:pt>
                <c:pt idx="1437">
                  <c:v>504.82570989999999</c:v>
                </c:pt>
                <c:pt idx="1438">
                  <c:v>505.04826379999997</c:v>
                </c:pt>
                <c:pt idx="1439">
                  <c:v>505.27082940000003</c:v>
                </c:pt>
                <c:pt idx="1440">
                  <c:v>505.49340669999992</c:v>
                </c:pt>
                <c:pt idx="1441">
                  <c:v>505.71599569999995</c:v>
                </c:pt>
                <c:pt idx="1442">
                  <c:v>505.9385964999999</c:v>
                </c:pt>
                <c:pt idx="1443">
                  <c:v>506.16120899999999</c:v>
                </c:pt>
                <c:pt idx="1444">
                  <c:v>506.3838331</c:v>
                </c:pt>
                <c:pt idx="1445">
                  <c:v>506.606469</c:v>
                </c:pt>
                <c:pt idx="1446">
                  <c:v>506.82911669999999</c:v>
                </c:pt>
                <c:pt idx="1447">
                  <c:v>507.05177599999996</c:v>
                </c:pt>
                <c:pt idx="1448">
                  <c:v>507.27444709999997</c:v>
                </c:pt>
                <c:pt idx="1449">
                  <c:v>507.49712989999989</c:v>
                </c:pt>
                <c:pt idx="1450">
                  <c:v>507.71982440000005</c:v>
                </c:pt>
                <c:pt idx="1451">
                  <c:v>507.9425306</c:v>
                </c:pt>
                <c:pt idx="1452">
                  <c:v>508.16524859999998</c:v>
                </c:pt>
                <c:pt idx="1453">
                  <c:v>508.38797819999996</c:v>
                </c:pt>
                <c:pt idx="1454">
                  <c:v>508.61071959999992</c:v>
                </c:pt>
                <c:pt idx="1455">
                  <c:v>508.83347279999992</c:v>
                </c:pt>
                <c:pt idx="1456">
                  <c:v>509.05623759999992</c:v>
                </c:pt>
                <c:pt idx="1457">
                  <c:v>509.27901419999995</c:v>
                </c:pt>
                <c:pt idx="1458">
                  <c:v>509.5018025</c:v>
                </c:pt>
                <c:pt idx="1459">
                  <c:v>509.7246025</c:v>
                </c:pt>
                <c:pt idx="1460">
                  <c:v>509.94741429999999</c:v>
                </c:pt>
                <c:pt idx="1461">
                  <c:v>510.1702378</c:v>
                </c:pt>
                <c:pt idx="1462">
                  <c:v>510.39307299999996</c:v>
                </c:pt>
                <c:pt idx="1463">
                  <c:v>510.61591989999999</c:v>
                </c:pt>
                <c:pt idx="1464">
                  <c:v>510.83877859999996</c:v>
                </c:pt>
                <c:pt idx="1465">
                  <c:v>511.06164899999999</c:v>
                </c:pt>
                <c:pt idx="1466">
                  <c:v>511.28453109999992</c:v>
                </c:pt>
                <c:pt idx="1467">
                  <c:v>511.50742500000001</c:v>
                </c:pt>
                <c:pt idx="1468">
                  <c:v>511.73033059999995</c:v>
                </c:pt>
                <c:pt idx="1469">
                  <c:v>511.95324789999995</c:v>
                </c:pt>
                <c:pt idx="1470">
                  <c:v>512.17617700000005</c:v>
                </c:pt>
                <c:pt idx="1471">
                  <c:v>512.39911779999989</c:v>
                </c:pt>
                <c:pt idx="1472">
                  <c:v>512.62207039999998</c:v>
                </c:pt>
                <c:pt idx="1473">
                  <c:v>512.84503459999996</c:v>
                </c:pt>
                <c:pt idx="1474">
                  <c:v>513.06801059999998</c:v>
                </c:pt>
                <c:pt idx="1475">
                  <c:v>513.29099840000003</c:v>
                </c:pt>
                <c:pt idx="1476">
                  <c:v>513.51399790000005</c:v>
                </c:pt>
                <c:pt idx="1477">
                  <c:v>513.73700909999991</c:v>
                </c:pt>
                <c:pt idx="1478">
                  <c:v>513.96003199999996</c:v>
                </c:pt>
                <c:pt idx="1479">
                  <c:v>514.18306670000004</c:v>
                </c:pt>
                <c:pt idx="1480">
                  <c:v>514.40611319999994</c:v>
                </c:pt>
                <c:pt idx="1481">
                  <c:v>514.62917140000002</c:v>
                </c:pt>
                <c:pt idx="1482">
                  <c:v>514.85224129999972</c:v>
                </c:pt>
                <c:pt idx="1483">
                  <c:v>515.07532289999983</c:v>
                </c:pt>
                <c:pt idx="1484">
                  <c:v>515.29841639999995</c:v>
                </c:pt>
                <c:pt idx="1485">
                  <c:v>515.52152149999972</c:v>
                </c:pt>
                <c:pt idx="1486">
                  <c:v>515.74463839999999</c:v>
                </c:pt>
                <c:pt idx="1487">
                  <c:v>515.96776699999987</c:v>
                </c:pt>
                <c:pt idx="1488">
                  <c:v>516.19090740000001</c:v>
                </c:pt>
                <c:pt idx="1489">
                  <c:v>516.41405950000001</c:v>
                </c:pt>
                <c:pt idx="1490">
                  <c:v>516.63722339999981</c:v>
                </c:pt>
                <c:pt idx="1491">
                  <c:v>516.86039899999992</c:v>
                </c:pt>
                <c:pt idx="1492">
                  <c:v>517.08358639999994</c:v>
                </c:pt>
                <c:pt idx="1493">
                  <c:v>517.30678550000005</c:v>
                </c:pt>
                <c:pt idx="1494">
                  <c:v>517.52999639999996</c:v>
                </c:pt>
                <c:pt idx="1495">
                  <c:v>517.75321899999983</c:v>
                </c:pt>
                <c:pt idx="1496">
                  <c:v>517.9764533</c:v>
                </c:pt>
                <c:pt idx="1497">
                  <c:v>518.19969939999999</c:v>
                </c:pt>
                <c:pt idx="1498">
                  <c:v>518.42295729999989</c:v>
                </c:pt>
                <c:pt idx="1499">
                  <c:v>518.64622689999976</c:v>
                </c:pt>
                <c:pt idx="1500">
                  <c:v>518.86950829999989</c:v>
                </c:pt>
                <c:pt idx="1501">
                  <c:v>519.09280139999998</c:v>
                </c:pt>
                <c:pt idx="1502">
                  <c:v>519.31610619999992</c:v>
                </c:pt>
                <c:pt idx="1503">
                  <c:v>519.53942289999986</c:v>
                </c:pt>
                <c:pt idx="1504">
                  <c:v>519.76275120000003</c:v>
                </c:pt>
                <c:pt idx="1505">
                  <c:v>519.98609139999996</c:v>
                </c:pt>
                <c:pt idx="1506">
                  <c:v>520.20944320000012</c:v>
                </c:pt>
                <c:pt idx="1507">
                  <c:v>520.43280689999972</c:v>
                </c:pt>
                <c:pt idx="1508">
                  <c:v>520.65618229999984</c:v>
                </c:pt>
                <c:pt idx="1509">
                  <c:v>520.87956939999992</c:v>
                </c:pt>
                <c:pt idx="1510">
                  <c:v>521.1029683999999</c:v>
                </c:pt>
                <c:pt idx="1511">
                  <c:v>521.32637899999997</c:v>
                </c:pt>
                <c:pt idx="1512">
                  <c:v>521.54980149999983</c:v>
                </c:pt>
                <c:pt idx="1513">
                  <c:v>521.7732357000001</c:v>
                </c:pt>
                <c:pt idx="1514">
                  <c:v>521.99668159999999</c:v>
                </c:pt>
                <c:pt idx="1515">
                  <c:v>522.22013930000003</c:v>
                </c:pt>
                <c:pt idx="1516">
                  <c:v>522.44360879999988</c:v>
                </c:pt>
                <c:pt idx="1517">
                  <c:v>522.66708999999992</c:v>
                </c:pt>
                <c:pt idx="1518">
                  <c:v>522.89058299999999</c:v>
                </c:pt>
                <c:pt idx="1519">
                  <c:v>523.11408779999999</c:v>
                </c:pt>
                <c:pt idx="1520">
                  <c:v>523.33760429999973</c:v>
                </c:pt>
                <c:pt idx="1521">
                  <c:v>523.56113259999984</c:v>
                </c:pt>
                <c:pt idx="1522">
                  <c:v>523.7846727000001</c:v>
                </c:pt>
                <c:pt idx="1523">
                  <c:v>524.00822449999987</c:v>
                </c:pt>
                <c:pt idx="1524">
                  <c:v>524.23178810000002</c:v>
                </c:pt>
                <c:pt idx="1525">
                  <c:v>524.4553633999999</c:v>
                </c:pt>
                <c:pt idx="1526">
                  <c:v>524.67895050000016</c:v>
                </c:pt>
                <c:pt idx="1527">
                  <c:v>524.90254939999988</c:v>
                </c:pt>
                <c:pt idx="1528">
                  <c:v>525.12616009999988</c:v>
                </c:pt>
                <c:pt idx="1529">
                  <c:v>525.34978249999983</c:v>
                </c:pt>
                <c:pt idx="1530">
                  <c:v>525.57341670000005</c:v>
                </c:pt>
                <c:pt idx="1531">
                  <c:v>525.79706269999997</c:v>
                </c:pt>
                <c:pt idx="1532">
                  <c:v>526.02072039999996</c:v>
                </c:pt>
                <c:pt idx="1533">
                  <c:v>526.24438989999999</c:v>
                </c:pt>
                <c:pt idx="1534">
                  <c:v>526.46807120000005</c:v>
                </c:pt>
                <c:pt idx="1535">
                  <c:v>526.69176430000005</c:v>
                </c:pt>
                <c:pt idx="1536">
                  <c:v>526.91546909999988</c:v>
                </c:pt>
                <c:pt idx="1537">
                  <c:v>527.13918569999998</c:v>
                </c:pt>
                <c:pt idx="1538">
                  <c:v>527.36291409999978</c:v>
                </c:pt>
                <c:pt idx="1539">
                  <c:v>527.5866542</c:v>
                </c:pt>
                <c:pt idx="1540">
                  <c:v>527.81040619999987</c:v>
                </c:pt>
                <c:pt idx="1541">
                  <c:v>528.03416989999994</c:v>
                </c:pt>
                <c:pt idx="1542">
                  <c:v>528.25794539999993</c:v>
                </c:pt>
                <c:pt idx="1543">
                  <c:v>528.4817326000001</c:v>
                </c:pt>
                <c:pt idx="1544">
                  <c:v>528.70553170000005</c:v>
                </c:pt>
                <c:pt idx="1545">
                  <c:v>528.92934249999996</c:v>
                </c:pt>
                <c:pt idx="1546">
                  <c:v>529.15316509999991</c:v>
                </c:pt>
                <c:pt idx="1547">
                  <c:v>529.37699950000001</c:v>
                </c:pt>
                <c:pt idx="1548">
                  <c:v>529.60084560000007</c:v>
                </c:pt>
                <c:pt idx="1549">
                  <c:v>529.82470360000002</c:v>
                </c:pt>
                <c:pt idx="1550">
                  <c:v>530.04857330000004</c:v>
                </c:pt>
                <c:pt idx="1551">
                  <c:v>530.27245479999999</c:v>
                </c:pt>
                <c:pt idx="1552">
                  <c:v>530.49634809999998</c:v>
                </c:pt>
                <c:pt idx="1553">
                  <c:v>530.72025309999992</c:v>
                </c:pt>
                <c:pt idx="1554">
                  <c:v>530.94416999999987</c:v>
                </c:pt>
                <c:pt idx="1555">
                  <c:v>531.16809860000001</c:v>
                </c:pt>
                <c:pt idx="1556">
                  <c:v>531.39203909999992</c:v>
                </c:pt>
                <c:pt idx="1557">
                  <c:v>531.61599130000002</c:v>
                </c:pt>
                <c:pt idx="1558">
                  <c:v>531.83995529999993</c:v>
                </c:pt>
                <c:pt idx="1559">
                  <c:v>532.06393109999999</c:v>
                </c:pt>
                <c:pt idx="1560">
                  <c:v>532.28791860000001</c:v>
                </c:pt>
                <c:pt idx="1561">
                  <c:v>532.51191799999992</c:v>
                </c:pt>
                <c:pt idx="1562">
                  <c:v>532.73592919999987</c:v>
                </c:pt>
                <c:pt idx="1563">
                  <c:v>532.9599520999999</c:v>
                </c:pt>
                <c:pt idx="1564">
                  <c:v>533.18398680000007</c:v>
                </c:pt>
                <c:pt idx="1565">
                  <c:v>533.40803340000002</c:v>
                </c:pt>
                <c:pt idx="1566">
                  <c:v>533.63209169999993</c:v>
                </c:pt>
                <c:pt idx="1567">
                  <c:v>533.85616179999977</c:v>
                </c:pt>
                <c:pt idx="1568">
                  <c:v>534.08024369999998</c:v>
                </c:pt>
                <c:pt idx="1569">
                  <c:v>534.30433740000001</c:v>
                </c:pt>
                <c:pt idx="1570">
                  <c:v>534.52844289999996</c:v>
                </c:pt>
                <c:pt idx="1571">
                  <c:v>534.75256019999972</c:v>
                </c:pt>
                <c:pt idx="1572">
                  <c:v>534.97668920000001</c:v>
                </c:pt>
                <c:pt idx="1573">
                  <c:v>535.20083010000008</c:v>
                </c:pt>
                <c:pt idx="1574">
                  <c:v>535.42498279999984</c:v>
                </c:pt>
                <c:pt idx="1575">
                  <c:v>535.64914729999998</c:v>
                </c:pt>
                <c:pt idx="1576">
                  <c:v>535.87332349999997</c:v>
                </c:pt>
                <c:pt idx="1577">
                  <c:v>536.09751159999996</c:v>
                </c:pt>
                <c:pt idx="1578">
                  <c:v>536.32171149999988</c:v>
                </c:pt>
                <c:pt idx="1579">
                  <c:v>536.54592309999987</c:v>
                </c:pt>
                <c:pt idx="1580">
                  <c:v>536.77014660000009</c:v>
                </c:pt>
                <c:pt idx="1581">
                  <c:v>536.99438180000004</c:v>
                </c:pt>
                <c:pt idx="1582">
                  <c:v>537.2186289</c:v>
                </c:pt>
                <c:pt idx="1583">
                  <c:v>537.44288779999988</c:v>
                </c:pt>
                <c:pt idx="1584">
                  <c:v>537.66715839999972</c:v>
                </c:pt>
                <c:pt idx="1585">
                  <c:v>537.89144090000002</c:v>
                </c:pt>
                <c:pt idx="1586">
                  <c:v>538.11573520000013</c:v>
                </c:pt>
                <c:pt idx="1587">
                  <c:v>538.34004129999994</c:v>
                </c:pt>
                <c:pt idx="1588">
                  <c:v>538.56435920000001</c:v>
                </c:pt>
                <c:pt idx="1589">
                  <c:v>538.78868880000005</c:v>
                </c:pt>
                <c:pt idx="1590">
                  <c:v>539.01303030000008</c:v>
                </c:pt>
                <c:pt idx="1591">
                  <c:v>539.23738360000004</c:v>
                </c:pt>
                <c:pt idx="1592">
                  <c:v>539.4617487999999</c:v>
                </c:pt>
                <c:pt idx="1593">
                  <c:v>539.68612569999993</c:v>
                </c:pt>
                <c:pt idx="1594">
                  <c:v>539.9105143999999</c:v>
                </c:pt>
                <c:pt idx="1595">
                  <c:v>540.13491490000001</c:v>
                </c:pt>
                <c:pt idx="1596">
                  <c:v>540.3593272999999</c:v>
                </c:pt>
                <c:pt idx="1597">
                  <c:v>540.5837514000001</c:v>
                </c:pt>
                <c:pt idx="1598">
                  <c:v>540.80818739999984</c:v>
                </c:pt>
                <c:pt idx="1599">
                  <c:v>541.03263519999985</c:v>
                </c:pt>
                <c:pt idx="1600">
                  <c:v>541.25709479999989</c:v>
                </c:pt>
                <c:pt idx="1601">
                  <c:v>541.48156619999986</c:v>
                </c:pt>
                <c:pt idx="1602">
                  <c:v>541.70604939999998</c:v>
                </c:pt>
                <c:pt idx="1603">
                  <c:v>541.93054439999992</c:v>
                </c:pt>
                <c:pt idx="1604">
                  <c:v>542.15505129999997</c:v>
                </c:pt>
                <c:pt idx="1605">
                  <c:v>542.37956989999986</c:v>
                </c:pt>
                <c:pt idx="1606">
                  <c:v>542.60410039999999</c:v>
                </c:pt>
                <c:pt idx="1607">
                  <c:v>542.82864269999993</c:v>
                </c:pt>
                <c:pt idx="1608">
                  <c:v>543.05319679999991</c:v>
                </c:pt>
                <c:pt idx="1609">
                  <c:v>543.27776270000004</c:v>
                </c:pt>
                <c:pt idx="1610">
                  <c:v>543.50234049999983</c:v>
                </c:pt>
                <c:pt idx="1611">
                  <c:v>543.72693000000004</c:v>
                </c:pt>
                <c:pt idx="1612">
                  <c:v>543.95153139999991</c:v>
                </c:pt>
                <c:pt idx="1613">
                  <c:v>544.17614460000004</c:v>
                </c:pt>
                <c:pt idx="1614">
                  <c:v>544.40076969999996</c:v>
                </c:pt>
                <c:pt idx="1615">
                  <c:v>544.62540650000005</c:v>
                </c:pt>
                <c:pt idx="1616">
                  <c:v>544.85005519999993</c:v>
                </c:pt>
                <c:pt idx="1617">
                  <c:v>545.07471570000007</c:v>
                </c:pt>
                <c:pt idx="1618">
                  <c:v>545.29938800000014</c:v>
                </c:pt>
                <c:pt idx="1619">
                  <c:v>545.52407210000001</c:v>
                </c:pt>
                <c:pt idx="1620">
                  <c:v>545.74876810000001</c:v>
                </c:pt>
                <c:pt idx="1621">
                  <c:v>545.97347590000015</c:v>
                </c:pt>
                <c:pt idx="1622">
                  <c:v>546.19819550000011</c:v>
                </c:pt>
                <c:pt idx="1623">
                  <c:v>546.42292689999977</c:v>
                </c:pt>
                <c:pt idx="1624">
                  <c:v>546.64767019999988</c:v>
                </c:pt>
                <c:pt idx="1625">
                  <c:v>546.87242519999973</c:v>
                </c:pt>
                <c:pt idx="1626">
                  <c:v>547.09719219999988</c:v>
                </c:pt>
                <c:pt idx="1627">
                  <c:v>547.3219709</c:v>
                </c:pt>
                <c:pt idx="1628">
                  <c:v>547.5467615</c:v>
                </c:pt>
                <c:pt idx="1629">
                  <c:v>547.77156390000005</c:v>
                </c:pt>
                <c:pt idx="1630">
                  <c:v>547.99637810000002</c:v>
                </c:pt>
                <c:pt idx="1631">
                  <c:v>548.22120419999987</c:v>
                </c:pt>
                <c:pt idx="1632">
                  <c:v>548.44604209999989</c:v>
                </c:pt>
                <c:pt idx="1633">
                  <c:v>548.67089180000005</c:v>
                </c:pt>
                <c:pt idx="1634">
                  <c:v>548.89575339999999</c:v>
                </c:pt>
                <c:pt idx="1635">
                  <c:v>549.12062679999985</c:v>
                </c:pt>
                <c:pt idx="1636">
                  <c:v>549.34551199999987</c:v>
                </c:pt>
                <c:pt idx="1637">
                  <c:v>549.57040910000001</c:v>
                </c:pt>
                <c:pt idx="1638">
                  <c:v>549.79531799999995</c:v>
                </c:pt>
                <c:pt idx="1639">
                  <c:v>550.02023869999994</c:v>
                </c:pt>
                <c:pt idx="1640">
                  <c:v>550.24517130000004</c:v>
                </c:pt>
                <c:pt idx="1641">
                  <c:v>550.47011569999984</c:v>
                </c:pt>
                <c:pt idx="1642">
                  <c:v>550.69507190000013</c:v>
                </c:pt>
                <c:pt idx="1643">
                  <c:v>550.92003999999997</c:v>
                </c:pt>
                <c:pt idx="1644">
                  <c:v>551.14501989999985</c:v>
                </c:pt>
                <c:pt idx="1645">
                  <c:v>551.37001169999996</c:v>
                </c:pt>
                <c:pt idx="1646">
                  <c:v>551.5950153</c:v>
                </c:pt>
                <c:pt idx="1647">
                  <c:v>551.82003069999996</c:v>
                </c:pt>
                <c:pt idx="1648">
                  <c:v>552.04505799999993</c:v>
                </c:pt>
                <c:pt idx="1649">
                  <c:v>552.27009710000004</c:v>
                </c:pt>
                <c:pt idx="1650">
                  <c:v>552.49514809999994</c:v>
                </c:pt>
                <c:pt idx="1651">
                  <c:v>552.72021089999987</c:v>
                </c:pt>
                <c:pt idx="1652">
                  <c:v>552.94528559999992</c:v>
                </c:pt>
                <c:pt idx="1653">
                  <c:v>553.17037200000016</c:v>
                </c:pt>
                <c:pt idx="1654">
                  <c:v>553.39547040000002</c:v>
                </c:pt>
                <c:pt idx="1655">
                  <c:v>553.62058060000004</c:v>
                </c:pt>
                <c:pt idx="1656">
                  <c:v>553.84570259999998</c:v>
                </c:pt>
                <c:pt idx="1657">
                  <c:v>554.07083650000015</c:v>
                </c:pt>
                <c:pt idx="1658">
                  <c:v>554.29598220000014</c:v>
                </c:pt>
                <c:pt idx="1659">
                  <c:v>554.5211397999999</c:v>
                </c:pt>
                <c:pt idx="1660">
                  <c:v>554.74630920000004</c:v>
                </c:pt>
                <c:pt idx="1661">
                  <c:v>554.97149049999996</c:v>
                </c:pt>
                <c:pt idx="1662">
                  <c:v>555.19668360000003</c:v>
                </c:pt>
                <c:pt idx="1663">
                  <c:v>555.42188859999999</c:v>
                </c:pt>
                <c:pt idx="1664">
                  <c:v>555.64710539999987</c:v>
                </c:pt>
                <c:pt idx="1665">
                  <c:v>555.87233409999999</c:v>
                </c:pt>
                <c:pt idx="1666">
                  <c:v>556.09757460000003</c:v>
                </c:pt>
                <c:pt idx="1667">
                  <c:v>556.32282699999985</c:v>
                </c:pt>
                <c:pt idx="1668">
                  <c:v>556.54809120000004</c:v>
                </c:pt>
                <c:pt idx="1669">
                  <c:v>556.77336730000013</c:v>
                </c:pt>
                <c:pt idx="1670">
                  <c:v>556.99865520000003</c:v>
                </c:pt>
                <c:pt idx="1671">
                  <c:v>557.22395500000005</c:v>
                </c:pt>
                <c:pt idx="1672">
                  <c:v>557.44926659999987</c:v>
                </c:pt>
                <c:pt idx="1673">
                  <c:v>557.67459010000005</c:v>
                </c:pt>
                <c:pt idx="1674">
                  <c:v>557.89992549999988</c:v>
                </c:pt>
                <c:pt idx="1675">
                  <c:v>558.12527269999998</c:v>
                </c:pt>
                <c:pt idx="1676">
                  <c:v>558.35063179999986</c:v>
                </c:pt>
                <c:pt idx="1677">
                  <c:v>558.5760027</c:v>
                </c:pt>
                <c:pt idx="1678">
                  <c:v>558.80138550000004</c:v>
                </c:pt>
                <c:pt idx="1679">
                  <c:v>559.02678019999996</c:v>
                </c:pt>
                <c:pt idx="1680">
                  <c:v>559.25218669999992</c:v>
                </c:pt>
                <c:pt idx="1681">
                  <c:v>559.47760509999989</c:v>
                </c:pt>
                <c:pt idx="1682">
                  <c:v>559.70303530000012</c:v>
                </c:pt>
                <c:pt idx="1683">
                  <c:v>559.92847740000002</c:v>
                </c:pt>
                <c:pt idx="1684">
                  <c:v>560.15393140000003</c:v>
                </c:pt>
                <c:pt idx="1685">
                  <c:v>560.37939719999997</c:v>
                </c:pt>
                <c:pt idx="1686">
                  <c:v>560.60487490000014</c:v>
                </c:pt>
                <c:pt idx="1687">
                  <c:v>560.83036439999989</c:v>
                </c:pt>
                <c:pt idx="1688">
                  <c:v>561.05586579999988</c:v>
                </c:pt>
                <c:pt idx="1689">
                  <c:v>561.28137910000009</c:v>
                </c:pt>
                <c:pt idx="1690">
                  <c:v>561.50690429999997</c:v>
                </c:pt>
                <c:pt idx="1691">
                  <c:v>561.7324413</c:v>
                </c:pt>
                <c:pt idx="1692">
                  <c:v>561.95799019999993</c:v>
                </c:pt>
                <c:pt idx="1693">
                  <c:v>562.18355090000011</c:v>
                </c:pt>
                <c:pt idx="1694">
                  <c:v>562.40912359999993</c:v>
                </c:pt>
                <c:pt idx="1695">
                  <c:v>562.63470800000005</c:v>
                </c:pt>
                <c:pt idx="1696">
                  <c:v>562.8603043999999</c:v>
                </c:pt>
                <c:pt idx="1697">
                  <c:v>563.08591260000003</c:v>
                </c:pt>
                <c:pt idx="1698">
                  <c:v>563.31153269999993</c:v>
                </c:pt>
                <c:pt idx="1699">
                  <c:v>563.53716469999972</c:v>
                </c:pt>
                <c:pt idx="1700">
                  <c:v>563.76280859999997</c:v>
                </c:pt>
                <c:pt idx="1701">
                  <c:v>563.98846430000003</c:v>
                </c:pt>
                <c:pt idx="1702">
                  <c:v>564.21413189999998</c:v>
                </c:pt>
                <c:pt idx="1703">
                  <c:v>564.43981129999997</c:v>
                </c:pt>
                <c:pt idx="1704">
                  <c:v>564.66550269999993</c:v>
                </c:pt>
                <c:pt idx="1705">
                  <c:v>564.89120589999993</c:v>
                </c:pt>
                <c:pt idx="1706">
                  <c:v>565.11692099999993</c:v>
                </c:pt>
                <c:pt idx="1707">
                  <c:v>565.34264799999983</c:v>
                </c:pt>
                <c:pt idx="1708">
                  <c:v>565.56838679999998</c:v>
                </c:pt>
                <c:pt idx="1709">
                  <c:v>565.79413750000015</c:v>
                </c:pt>
                <c:pt idx="1710">
                  <c:v>566.01990009999997</c:v>
                </c:pt>
                <c:pt idx="1711">
                  <c:v>566.24567460000003</c:v>
                </c:pt>
                <c:pt idx="1712">
                  <c:v>566.47146099999998</c:v>
                </c:pt>
                <c:pt idx="1713">
                  <c:v>566.69725919999985</c:v>
                </c:pt>
                <c:pt idx="1714">
                  <c:v>566.92306939999992</c:v>
                </c:pt>
                <c:pt idx="1715">
                  <c:v>567.14889140000002</c:v>
                </c:pt>
                <c:pt idx="1716">
                  <c:v>567.37472519999983</c:v>
                </c:pt>
                <c:pt idx="1717">
                  <c:v>567.60057099999995</c:v>
                </c:pt>
                <c:pt idx="1718">
                  <c:v>567.82642869999972</c:v>
                </c:pt>
                <c:pt idx="1719">
                  <c:v>568.05229819999988</c:v>
                </c:pt>
                <c:pt idx="1720">
                  <c:v>568.27817960000016</c:v>
                </c:pt>
                <c:pt idx="1721">
                  <c:v>568.50407289999998</c:v>
                </c:pt>
                <c:pt idx="1722">
                  <c:v>568.72997810000004</c:v>
                </c:pt>
                <c:pt idx="1723">
                  <c:v>568.95589519999987</c:v>
                </c:pt>
                <c:pt idx="1724">
                  <c:v>569.18182420000005</c:v>
                </c:pt>
                <c:pt idx="1725">
                  <c:v>569.40776499999993</c:v>
                </c:pt>
                <c:pt idx="1726">
                  <c:v>569.6337178</c:v>
                </c:pt>
                <c:pt idx="1727">
                  <c:v>569.85968239999988</c:v>
                </c:pt>
                <c:pt idx="1728">
                  <c:v>570.0856589</c:v>
                </c:pt>
                <c:pt idx="1729">
                  <c:v>570.31164729999989</c:v>
                </c:pt>
                <c:pt idx="1730">
                  <c:v>570.5376475999999</c:v>
                </c:pt>
                <c:pt idx="1731">
                  <c:v>570.76365979999991</c:v>
                </c:pt>
                <c:pt idx="1732">
                  <c:v>570.98968390000005</c:v>
                </c:pt>
                <c:pt idx="1733">
                  <c:v>571.21571989999984</c:v>
                </c:pt>
                <c:pt idx="1734">
                  <c:v>571.4417676999999</c:v>
                </c:pt>
                <c:pt idx="1735">
                  <c:v>571.66782749999993</c:v>
                </c:pt>
                <c:pt idx="1736">
                  <c:v>571.8938991</c:v>
                </c:pt>
                <c:pt idx="1737">
                  <c:v>572.11998270000004</c:v>
                </c:pt>
                <c:pt idx="1738">
                  <c:v>572.34607809999989</c:v>
                </c:pt>
                <c:pt idx="1739">
                  <c:v>572.57218550000005</c:v>
                </c:pt>
                <c:pt idx="1740">
                  <c:v>572.79830470000013</c:v>
                </c:pt>
                <c:pt idx="1741">
                  <c:v>573.02443579999999</c:v>
                </c:pt>
                <c:pt idx="1742">
                  <c:v>573.25057890000005</c:v>
                </c:pt>
                <c:pt idx="1743">
                  <c:v>573.47673380000003</c:v>
                </c:pt>
                <c:pt idx="1744">
                  <c:v>573.70290060000002</c:v>
                </c:pt>
                <c:pt idx="1745">
                  <c:v>573.92907939999998</c:v>
                </c:pt>
                <c:pt idx="1746">
                  <c:v>574.15526999999986</c:v>
                </c:pt>
                <c:pt idx="1747">
                  <c:v>574.38147249999997</c:v>
                </c:pt>
                <c:pt idx="1748">
                  <c:v>574.60768700000006</c:v>
                </c:pt>
                <c:pt idx="1749">
                  <c:v>574.83391329999984</c:v>
                </c:pt>
                <c:pt idx="1750">
                  <c:v>575.06015149999985</c:v>
                </c:pt>
                <c:pt idx="1751">
                  <c:v>575.28640170000017</c:v>
                </c:pt>
                <c:pt idx="1752">
                  <c:v>575.51266369999985</c:v>
                </c:pt>
                <c:pt idx="1753">
                  <c:v>575.7389376000001</c:v>
                </c:pt>
                <c:pt idx="1754">
                  <c:v>575.96522349999975</c:v>
                </c:pt>
                <c:pt idx="1755">
                  <c:v>576.19152129999998</c:v>
                </c:pt>
                <c:pt idx="1756">
                  <c:v>576.41783090000001</c:v>
                </c:pt>
                <c:pt idx="1757">
                  <c:v>576.64415250000002</c:v>
                </c:pt>
                <c:pt idx="1758">
                  <c:v>576.87048600000003</c:v>
                </c:pt>
                <c:pt idx="1759">
                  <c:v>577.09683130000008</c:v>
                </c:pt>
                <c:pt idx="1760">
                  <c:v>577.32318859999998</c:v>
                </c:pt>
                <c:pt idx="1761">
                  <c:v>577.54955779999989</c:v>
                </c:pt>
                <c:pt idx="1762">
                  <c:v>577.77593900000011</c:v>
                </c:pt>
                <c:pt idx="1763">
                  <c:v>578.00233200000002</c:v>
                </c:pt>
                <c:pt idx="1764">
                  <c:v>578.22873689999994</c:v>
                </c:pt>
                <c:pt idx="1765">
                  <c:v>578.45515379999972</c:v>
                </c:pt>
                <c:pt idx="1766">
                  <c:v>578.68158249999999</c:v>
                </c:pt>
                <c:pt idx="1767">
                  <c:v>578.9080232</c:v>
                </c:pt>
                <c:pt idx="1768">
                  <c:v>579.13447580000002</c:v>
                </c:pt>
                <c:pt idx="1769">
                  <c:v>579.36094029999992</c:v>
                </c:pt>
                <c:pt idx="1770">
                  <c:v>579.58741669999984</c:v>
                </c:pt>
                <c:pt idx="1771">
                  <c:v>579.81390499999998</c:v>
                </c:pt>
                <c:pt idx="1772">
                  <c:v>580.04040520000001</c:v>
                </c:pt>
                <c:pt idx="1773">
                  <c:v>580.2669173999999</c:v>
                </c:pt>
                <c:pt idx="1774">
                  <c:v>580.49344150000013</c:v>
                </c:pt>
                <c:pt idx="1775">
                  <c:v>580.71997750000014</c:v>
                </c:pt>
                <c:pt idx="1776">
                  <c:v>580.94652539999981</c:v>
                </c:pt>
                <c:pt idx="1777">
                  <c:v>581.17308519999995</c:v>
                </c:pt>
                <c:pt idx="1778">
                  <c:v>581.39965699999993</c:v>
                </c:pt>
                <c:pt idx="1779">
                  <c:v>581.62624059999996</c:v>
                </c:pt>
                <c:pt idx="1780">
                  <c:v>581.85283619999984</c:v>
                </c:pt>
                <c:pt idx="1781">
                  <c:v>582.07944370000007</c:v>
                </c:pt>
                <c:pt idx="1782">
                  <c:v>582.30606319999993</c:v>
                </c:pt>
                <c:pt idx="1783">
                  <c:v>582.53269449999993</c:v>
                </c:pt>
                <c:pt idx="1784">
                  <c:v>582.75933780000003</c:v>
                </c:pt>
                <c:pt idx="1785">
                  <c:v>582.98599300000001</c:v>
                </c:pt>
                <c:pt idx="1786">
                  <c:v>583.21266009999988</c:v>
                </c:pt>
                <c:pt idx="1787">
                  <c:v>583.43933919999984</c:v>
                </c:pt>
                <c:pt idx="1788">
                  <c:v>583.66603020000002</c:v>
                </c:pt>
                <c:pt idx="1789">
                  <c:v>583.89273309999999</c:v>
                </c:pt>
                <c:pt idx="1790">
                  <c:v>584.11944789999984</c:v>
                </c:pt>
                <c:pt idx="1791">
                  <c:v>584.34617469999989</c:v>
                </c:pt>
                <c:pt idx="1792">
                  <c:v>584.57291329999998</c:v>
                </c:pt>
                <c:pt idx="1793">
                  <c:v>584.79966400000001</c:v>
                </c:pt>
                <c:pt idx="1794">
                  <c:v>585.02642649999984</c:v>
                </c:pt>
                <c:pt idx="1795">
                  <c:v>585.25320099999999</c:v>
                </c:pt>
                <c:pt idx="1796">
                  <c:v>585.47998740000003</c:v>
                </c:pt>
                <c:pt idx="1797">
                  <c:v>585.70678569999995</c:v>
                </c:pt>
                <c:pt idx="1798">
                  <c:v>585.93359599999997</c:v>
                </c:pt>
                <c:pt idx="1799">
                  <c:v>586.16041819999987</c:v>
                </c:pt>
                <c:pt idx="1800">
                  <c:v>586.38725229999989</c:v>
                </c:pt>
                <c:pt idx="1801">
                  <c:v>586.61409839999999</c:v>
                </c:pt>
                <c:pt idx="1802">
                  <c:v>586.84095639999987</c:v>
                </c:pt>
                <c:pt idx="1803">
                  <c:v>587.06782629999987</c:v>
                </c:pt>
                <c:pt idx="1804">
                  <c:v>587.29470819999995</c:v>
                </c:pt>
                <c:pt idx="1805">
                  <c:v>587.52160199999992</c:v>
                </c:pt>
                <c:pt idx="1806">
                  <c:v>587.7485077</c:v>
                </c:pt>
                <c:pt idx="1807">
                  <c:v>587.97542539999984</c:v>
                </c:pt>
                <c:pt idx="1808">
                  <c:v>588.20235500000001</c:v>
                </c:pt>
                <c:pt idx="1809">
                  <c:v>588.42929649999985</c:v>
                </c:pt>
                <c:pt idx="1810">
                  <c:v>588.65624999999989</c:v>
                </c:pt>
                <c:pt idx="1811">
                  <c:v>588.88321550000001</c:v>
                </c:pt>
                <c:pt idx="1812">
                  <c:v>589.11019279999994</c:v>
                </c:pt>
                <c:pt idx="1813">
                  <c:v>589.33718209999972</c:v>
                </c:pt>
                <c:pt idx="1814">
                  <c:v>589.56418339999993</c:v>
                </c:pt>
                <c:pt idx="1815">
                  <c:v>589.79119660000003</c:v>
                </c:pt>
                <c:pt idx="1816">
                  <c:v>590.01822169999991</c:v>
                </c:pt>
                <c:pt idx="1817">
                  <c:v>590.24525879999987</c:v>
                </c:pt>
                <c:pt idx="1818">
                  <c:v>590.47230779999984</c:v>
                </c:pt>
                <c:pt idx="1819">
                  <c:v>590.6993688</c:v>
                </c:pt>
                <c:pt idx="1820">
                  <c:v>590.92644169999994</c:v>
                </c:pt>
                <c:pt idx="1821">
                  <c:v>591.1535265</c:v>
                </c:pt>
                <c:pt idx="1822">
                  <c:v>591.38062329999991</c:v>
                </c:pt>
                <c:pt idx="1823">
                  <c:v>591.60773210000002</c:v>
                </c:pt>
                <c:pt idx="1824">
                  <c:v>591.83485279999991</c:v>
                </c:pt>
                <c:pt idx="1825">
                  <c:v>592.06198539999991</c:v>
                </c:pt>
                <c:pt idx="1826">
                  <c:v>592.28913000000011</c:v>
                </c:pt>
                <c:pt idx="1827">
                  <c:v>592.51628659999983</c:v>
                </c:pt>
                <c:pt idx="1828">
                  <c:v>592.74345500000004</c:v>
                </c:pt>
                <c:pt idx="1829">
                  <c:v>592.97063549999996</c:v>
                </c:pt>
                <c:pt idx="1830">
                  <c:v>593.19782789999988</c:v>
                </c:pt>
                <c:pt idx="1831">
                  <c:v>593.42503220000003</c:v>
                </c:pt>
                <c:pt idx="1832">
                  <c:v>593.65224849999993</c:v>
                </c:pt>
                <c:pt idx="1833">
                  <c:v>593.87947680000002</c:v>
                </c:pt>
                <c:pt idx="1834">
                  <c:v>594.106717</c:v>
                </c:pt>
                <c:pt idx="1835">
                  <c:v>594.33396909999988</c:v>
                </c:pt>
                <c:pt idx="1836">
                  <c:v>594.56123319999972</c:v>
                </c:pt>
                <c:pt idx="1837">
                  <c:v>594.7885093000001</c:v>
                </c:pt>
                <c:pt idx="1838">
                  <c:v>595.01579730000003</c:v>
                </c:pt>
                <c:pt idx="1839">
                  <c:v>595.24309730000004</c:v>
                </c:pt>
                <c:pt idx="1840">
                  <c:v>595.47040919999984</c:v>
                </c:pt>
                <c:pt idx="1841">
                  <c:v>595.69773310000005</c:v>
                </c:pt>
                <c:pt idx="1842">
                  <c:v>595.92506889999993</c:v>
                </c:pt>
                <c:pt idx="1843">
                  <c:v>596.15241669999989</c:v>
                </c:pt>
                <c:pt idx="1844">
                  <c:v>596.37977650000016</c:v>
                </c:pt>
                <c:pt idx="1845">
                  <c:v>596.60714819999987</c:v>
                </c:pt>
                <c:pt idx="1846">
                  <c:v>596.8345319</c:v>
                </c:pt>
                <c:pt idx="1847">
                  <c:v>597.06192749999991</c:v>
                </c:pt>
                <c:pt idx="1848">
                  <c:v>597.2893352000001</c:v>
                </c:pt>
                <c:pt idx="1849">
                  <c:v>597.51675469999998</c:v>
                </c:pt>
                <c:pt idx="1850">
                  <c:v>597.74418630000002</c:v>
                </c:pt>
                <c:pt idx="1851">
                  <c:v>597.97162969999988</c:v>
                </c:pt>
                <c:pt idx="1852">
                  <c:v>598.19908520000013</c:v>
                </c:pt>
                <c:pt idx="1853">
                  <c:v>598.42655259999992</c:v>
                </c:pt>
                <c:pt idx="1854">
                  <c:v>598.65403200000003</c:v>
                </c:pt>
                <c:pt idx="1855">
                  <c:v>598.88152339999988</c:v>
                </c:pt>
                <c:pt idx="1856">
                  <c:v>599.10902669999996</c:v>
                </c:pt>
                <c:pt idx="1857">
                  <c:v>599.33654199999989</c:v>
                </c:pt>
                <c:pt idx="1858">
                  <c:v>599.56406919999972</c:v>
                </c:pt>
                <c:pt idx="1859">
                  <c:v>599.79160850000005</c:v>
                </c:pt>
                <c:pt idx="1860">
                  <c:v>600.01915969999993</c:v>
                </c:pt>
                <c:pt idx="1861">
                  <c:v>600.24672279999993</c:v>
                </c:pt>
                <c:pt idx="1862">
                  <c:v>600.47429790000001</c:v>
                </c:pt>
                <c:pt idx="1863">
                  <c:v>600.70188510000003</c:v>
                </c:pt>
                <c:pt idx="1864">
                  <c:v>600.92948409999997</c:v>
                </c:pt>
                <c:pt idx="1865">
                  <c:v>601.15709519999984</c:v>
                </c:pt>
                <c:pt idx="1866">
                  <c:v>601.38471819999984</c:v>
                </c:pt>
                <c:pt idx="1867">
                  <c:v>601.61235320000003</c:v>
                </c:pt>
                <c:pt idx="1868">
                  <c:v>601.84000009999988</c:v>
                </c:pt>
                <c:pt idx="1869">
                  <c:v>602.06765909999979</c:v>
                </c:pt>
                <c:pt idx="1870">
                  <c:v>602.29533000000015</c:v>
                </c:pt>
                <c:pt idx="1871">
                  <c:v>602.52301290000003</c:v>
                </c:pt>
                <c:pt idx="1872">
                  <c:v>602.75070779999999</c:v>
                </c:pt>
                <c:pt idx="1873">
                  <c:v>602.97841459999995</c:v>
                </c:pt>
                <c:pt idx="1874">
                  <c:v>603.2061334</c:v>
                </c:pt>
                <c:pt idx="1875">
                  <c:v>603.43386420000002</c:v>
                </c:pt>
                <c:pt idx="1876">
                  <c:v>603.66160699999989</c:v>
                </c:pt>
                <c:pt idx="1877">
                  <c:v>603.88936169999999</c:v>
                </c:pt>
                <c:pt idx="1878">
                  <c:v>604.11712849999992</c:v>
                </c:pt>
                <c:pt idx="1879">
                  <c:v>604.34490719999985</c:v>
                </c:pt>
                <c:pt idx="1880">
                  <c:v>604.57269789999987</c:v>
                </c:pt>
                <c:pt idx="1881">
                  <c:v>604.80050059999996</c:v>
                </c:pt>
                <c:pt idx="1882">
                  <c:v>605.02831519999984</c:v>
                </c:pt>
                <c:pt idx="1883">
                  <c:v>605.25614189999988</c:v>
                </c:pt>
                <c:pt idx="1884">
                  <c:v>605.48398050000014</c:v>
                </c:pt>
                <c:pt idx="1885">
                  <c:v>605.71183110000004</c:v>
                </c:pt>
                <c:pt idx="1886">
                  <c:v>605.93969369999991</c:v>
                </c:pt>
                <c:pt idx="1887">
                  <c:v>606.16756829999986</c:v>
                </c:pt>
                <c:pt idx="1888">
                  <c:v>606.39545479999992</c:v>
                </c:pt>
                <c:pt idx="1889">
                  <c:v>606.62335340000004</c:v>
                </c:pt>
                <c:pt idx="1890">
                  <c:v>606.85126389999982</c:v>
                </c:pt>
                <c:pt idx="1891">
                  <c:v>607.07918640000003</c:v>
                </c:pt>
                <c:pt idx="1892">
                  <c:v>607.30712099999982</c:v>
                </c:pt>
                <c:pt idx="1893">
                  <c:v>607.53506749999985</c:v>
                </c:pt>
                <c:pt idx="1894">
                  <c:v>607.76302599999997</c:v>
                </c:pt>
                <c:pt idx="1895">
                  <c:v>607.99099639999997</c:v>
                </c:pt>
                <c:pt idx="1896">
                  <c:v>608.21897890000014</c:v>
                </c:pt>
                <c:pt idx="1897">
                  <c:v>608.44697339999993</c:v>
                </c:pt>
                <c:pt idx="1898">
                  <c:v>608.67497980000007</c:v>
                </c:pt>
                <c:pt idx="1899">
                  <c:v>608.90299829999992</c:v>
                </c:pt>
                <c:pt idx="1900">
                  <c:v>609.13102869999989</c:v>
                </c:pt>
                <c:pt idx="1901">
                  <c:v>609.35907109999994</c:v>
                </c:pt>
                <c:pt idx="1902">
                  <c:v>609.58712559999992</c:v>
                </c:pt>
                <c:pt idx="1903">
                  <c:v>609.81519199999991</c:v>
                </c:pt>
                <c:pt idx="1904">
                  <c:v>610.04327039999998</c:v>
                </c:pt>
                <c:pt idx="1905">
                  <c:v>610.27136080000002</c:v>
                </c:pt>
                <c:pt idx="1906">
                  <c:v>610.49946320000004</c:v>
                </c:pt>
                <c:pt idx="1907">
                  <c:v>610.72757760000002</c:v>
                </c:pt>
                <c:pt idx="1908">
                  <c:v>610.95570399999997</c:v>
                </c:pt>
                <c:pt idx="1909">
                  <c:v>611.18384240000012</c:v>
                </c:pt>
                <c:pt idx="1910">
                  <c:v>611.41199289999986</c:v>
                </c:pt>
                <c:pt idx="1911">
                  <c:v>611.64015529999983</c:v>
                </c:pt>
                <c:pt idx="1912">
                  <c:v>611.86832969999989</c:v>
                </c:pt>
                <c:pt idx="1913">
                  <c:v>612.09651609999992</c:v>
                </c:pt>
                <c:pt idx="1914">
                  <c:v>612.32471450000003</c:v>
                </c:pt>
                <c:pt idx="1915">
                  <c:v>612.55292489999977</c:v>
                </c:pt>
                <c:pt idx="1916">
                  <c:v>612.78114730000004</c:v>
                </c:pt>
                <c:pt idx="1917">
                  <c:v>613.00938169999995</c:v>
                </c:pt>
                <c:pt idx="1918">
                  <c:v>613.23762809999982</c:v>
                </c:pt>
                <c:pt idx="1919">
                  <c:v>613.46588650000001</c:v>
                </c:pt>
                <c:pt idx="1920">
                  <c:v>613.69415690000005</c:v>
                </c:pt>
                <c:pt idx="1921">
                  <c:v>613.92243939999992</c:v>
                </c:pt>
                <c:pt idx="1922">
                  <c:v>614.15073380000001</c:v>
                </c:pt>
                <c:pt idx="1923">
                  <c:v>614.37904030000004</c:v>
                </c:pt>
                <c:pt idx="1924">
                  <c:v>614.60735869999996</c:v>
                </c:pt>
                <c:pt idx="1925">
                  <c:v>614.83568919999993</c:v>
                </c:pt>
                <c:pt idx="1926">
                  <c:v>615.06403160000002</c:v>
                </c:pt>
                <c:pt idx="1927">
                  <c:v>615.29238610000004</c:v>
                </c:pt>
                <c:pt idx="1928">
                  <c:v>615.52075260000004</c:v>
                </c:pt>
                <c:pt idx="1929">
                  <c:v>615.7491311</c:v>
                </c:pt>
                <c:pt idx="1930">
                  <c:v>615.97752159999993</c:v>
                </c:pt>
                <c:pt idx="1931">
                  <c:v>616.20592409999983</c:v>
                </c:pt>
                <c:pt idx="1932">
                  <c:v>616.43433870000001</c:v>
                </c:pt>
                <c:pt idx="1933">
                  <c:v>616.66276519999985</c:v>
                </c:pt>
                <c:pt idx="1934">
                  <c:v>616.89120379999986</c:v>
                </c:pt>
                <c:pt idx="1935">
                  <c:v>617.11965429999998</c:v>
                </c:pt>
                <c:pt idx="1936">
                  <c:v>617.34811689999992</c:v>
                </c:pt>
                <c:pt idx="1937">
                  <c:v>617.57659149999984</c:v>
                </c:pt>
                <c:pt idx="1938">
                  <c:v>617.80507809999983</c:v>
                </c:pt>
                <c:pt idx="1939">
                  <c:v>618.03357679999999</c:v>
                </c:pt>
                <c:pt idx="1940">
                  <c:v>618.26208739999993</c:v>
                </c:pt>
                <c:pt idx="1941">
                  <c:v>618.49061009999991</c:v>
                </c:pt>
                <c:pt idx="1942">
                  <c:v>618.71914479999998</c:v>
                </c:pt>
                <c:pt idx="1943">
                  <c:v>618.94769149999991</c:v>
                </c:pt>
                <c:pt idx="1944">
                  <c:v>619.17625020000003</c:v>
                </c:pt>
                <c:pt idx="1945">
                  <c:v>619.40482099999997</c:v>
                </c:pt>
                <c:pt idx="1946">
                  <c:v>619.63340370000003</c:v>
                </c:pt>
                <c:pt idx="1947">
                  <c:v>619.86199849999991</c:v>
                </c:pt>
                <c:pt idx="1948">
                  <c:v>620.09060529999999</c:v>
                </c:pt>
                <c:pt idx="1949">
                  <c:v>620.31922419999989</c:v>
                </c:pt>
                <c:pt idx="1950">
                  <c:v>620.54785499999991</c:v>
                </c:pt>
                <c:pt idx="1951">
                  <c:v>620.77649789999998</c:v>
                </c:pt>
                <c:pt idx="1952">
                  <c:v>621.00515279999991</c:v>
                </c:pt>
                <c:pt idx="1953">
                  <c:v>621.23381970000003</c:v>
                </c:pt>
                <c:pt idx="1954">
                  <c:v>621.46249869999986</c:v>
                </c:pt>
                <c:pt idx="1955">
                  <c:v>621.69118960000003</c:v>
                </c:pt>
                <c:pt idx="1956">
                  <c:v>621.91989269999999</c:v>
                </c:pt>
                <c:pt idx="1957">
                  <c:v>622.14860769999996</c:v>
                </c:pt>
                <c:pt idx="1958">
                  <c:v>622.37733470000001</c:v>
                </c:pt>
                <c:pt idx="1959">
                  <c:v>622.60607379999999</c:v>
                </c:pt>
                <c:pt idx="1960">
                  <c:v>622.83482499999991</c:v>
                </c:pt>
                <c:pt idx="1961">
                  <c:v>623.06358809999983</c:v>
                </c:pt>
                <c:pt idx="1962">
                  <c:v>623.29236330000003</c:v>
                </c:pt>
                <c:pt idx="1963">
                  <c:v>623.52115049999986</c:v>
                </c:pt>
                <c:pt idx="1964">
                  <c:v>623.7499497</c:v>
                </c:pt>
                <c:pt idx="1965">
                  <c:v>623.97876100000008</c:v>
                </c:pt>
                <c:pt idx="1966">
                  <c:v>624.20758430000001</c:v>
                </c:pt>
                <c:pt idx="1967">
                  <c:v>624.43641969999987</c:v>
                </c:pt>
                <c:pt idx="1968">
                  <c:v>624.66526699999986</c:v>
                </c:pt>
                <c:pt idx="1969">
                  <c:v>624.89412639999989</c:v>
                </c:pt>
                <c:pt idx="1970">
                  <c:v>625.12299789999986</c:v>
                </c:pt>
                <c:pt idx="1971">
                  <c:v>625.35188139999991</c:v>
                </c:pt>
                <c:pt idx="1972">
                  <c:v>625.58077690000016</c:v>
                </c:pt>
                <c:pt idx="1973">
                  <c:v>625.80968439999992</c:v>
                </c:pt>
                <c:pt idx="1974">
                  <c:v>626.03860399999996</c:v>
                </c:pt>
                <c:pt idx="1975">
                  <c:v>626.26753559999997</c:v>
                </c:pt>
                <c:pt idx="1976">
                  <c:v>626.49647930000003</c:v>
                </c:pt>
                <c:pt idx="1977">
                  <c:v>626.72543499999995</c:v>
                </c:pt>
                <c:pt idx="1978">
                  <c:v>626.95440279999991</c:v>
                </c:pt>
                <c:pt idx="1979">
                  <c:v>627.18338250000011</c:v>
                </c:pt>
                <c:pt idx="1980">
                  <c:v>627.41237439999998</c:v>
                </c:pt>
                <c:pt idx="1981">
                  <c:v>627.64137819999996</c:v>
                </c:pt>
                <c:pt idx="1982">
                  <c:v>627.8703941</c:v>
                </c:pt>
                <c:pt idx="1983">
                  <c:v>628.09942209999997</c:v>
                </c:pt>
                <c:pt idx="1984">
                  <c:v>628.32846209999991</c:v>
                </c:pt>
                <c:pt idx="1985">
                  <c:v>628.55751409999982</c:v>
                </c:pt>
                <c:pt idx="1986">
                  <c:v>628.78657820000012</c:v>
                </c:pt>
                <c:pt idx="1987">
                  <c:v>629.0156543999999</c:v>
                </c:pt>
                <c:pt idx="1988">
                  <c:v>629.24474250000014</c:v>
                </c:pt>
                <c:pt idx="1989">
                  <c:v>629.47384280000017</c:v>
                </c:pt>
                <c:pt idx="1990">
                  <c:v>629.70295499999997</c:v>
                </c:pt>
                <c:pt idx="1991">
                  <c:v>629.93207939999991</c:v>
                </c:pt>
                <c:pt idx="1992">
                  <c:v>630.16121569999984</c:v>
                </c:pt>
                <c:pt idx="1993">
                  <c:v>630.39036410000006</c:v>
                </c:pt>
                <c:pt idx="1994">
                  <c:v>630.61952459999998</c:v>
                </c:pt>
                <c:pt idx="1995">
                  <c:v>630.84869709999987</c:v>
                </c:pt>
                <c:pt idx="1996">
                  <c:v>631.07788170000003</c:v>
                </c:pt>
                <c:pt idx="1997">
                  <c:v>631.30707829999983</c:v>
                </c:pt>
                <c:pt idx="1998">
                  <c:v>631.5362869999999</c:v>
                </c:pt>
                <c:pt idx="1999">
                  <c:v>631.76550769999983</c:v>
                </c:pt>
                <c:pt idx="2000">
                  <c:v>631.99474050000015</c:v>
                </c:pt>
                <c:pt idx="2001">
                  <c:v>632.22398530000009</c:v>
                </c:pt>
                <c:pt idx="2002">
                  <c:v>632.45324219999986</c:v>
                </c:pt>
                <c:pt idx="2003">
                  <c:v>632.68251110000006</c:v>
                </c:pt>
                <c:pt idx="2004">
                  <c:v>632.91179209999996</c:v>
                </c:pt>
                <c:pt idx="2005">
                  <c:v>633.14108520000002</c:v>
                </c:pt>
                <c:pt idx="2006">
                  <c:v>633.37039030000005</c:v>
                </c:pt>
                <c:pt idx="2007">
                  <c:v>633.59970750000014</c:v>
                </c:pt>
                <c:pt idx="2008">
                  <c:v>633.82903669999996</c:v>
                </c:pt>
                <c:pt idx="2009">
                  <c:v>634.05837799999995</c:v>
                </c:pt>
                <c:pt idx="2010">
                  <c:v>634.28773130000013</c:v>
                </c:pt>
                <c:pt idx="2011">
                  <c:v>634.51709669999991</c:v>
                </c:pt>
                <c:pt idx="2012">
                  <c:v>634.74647419999997</c:v>
                </c:pt>
                <c:pt idx="2013">
                  <c:v>634.97586369999999</c:v>
                </c:pt>
                <c:pt idx="2014">
                  <c:v>635.20526529999984</c:v>
                </c:pt>
                <c:pt idx="2015">
                  <c:v>635.43467889999988</c:v>
                </c:pt>
                <c:pt idx="2016">
                  <c:v>635.66410459999997</c:v>
                </c:pt>
                <c:pt idx="2017">
                  <c:v>635.8935424</c:v>
                </c:pt>
                <c:pt idx="2018">
                  <c:v>636.1229922</c:v>
                </c:pt>
                <c:pt idx="2019">
                  <c:v>636.35245409999982</c:v>
                </c:pt>
                <c:pt idx="2020">
                  <c:v>636.58192809999991</c:v>
                </c:pt>
                <c:pt idx="2021">
                  <c:v>636.81141409999987</c:v>
                </c:pt>
                <c:pt idx="2022">
                  <c:v>637.04091219999987</c:v>
                </c:pt>
                <c:pt idx="2023">
                  <c:v>637.27042240000003</c:v>
                </c:pt>
                <c:pt idx="2024">
                  <c:v>637.49994460000005</c:v>
                </c:pt>
                <c:pt idx="2025">
                  <c:v>637.72947900000008</c:v>
                </c:pt>
                <c:pt idx="2026">
                  <c:v>637.95902529999989</c:v>
                </c:pt>
                <c:pt idx="2027">
                  <c:v>638.18858379999995</c:v>
                </c:pt>
                <c:pt idx="2028">
                  <c:v>638.41815429999997</c:v>
                </c:pt>
                <c:pt idx="2029">
                  <c:v>638.64773690000004</c:v>
                </c:pt>
                <c:pt idx="2030">
                  <c:v>638.87733149999997</c:v>
                </c:pt>
                <c:pt idx="2031">
                  <c:v>639.10693819999983</c:v>
                </c:pt>
                <c:pt idx="2032">
                  <c:v>639.33655699999986</c:v>
                </c:pt>
                <c:pt idx="2033">
                  <c:v>639.56618789999993</c:v>
                </c:pt>
                <c:pt idx="2034">
                  <c:v>639.79583080000009</c:v>
                </c:pt>
                <c:pt idx="2035">
                  <c:v>640.02548590000004</c:v>
                </c:pt>
                <c:pt idx="2036">
                  <c:v>640.25515299999984</c:v>
                </c:pt>
                <c:pt idx="2037">
                  <c:v>640.48483209999995</c:v>
                </c:pt>
                <c:pt idx="2038">
                  <c:v>640.71452339999996</c:v>
                </c:pt>
                <c:pt idx="2039">
                  <c:v>640.94422669999972</c:v>
                </c:pt>
                <c:pt idx="2040">
                  <c:v>641.17394210000009</c:v>
                </c:pt>
                <c:pt idx="2041">
                  <c:v>641.40366959999983</c:v>
                </c:pt>
                <c:pt idx="2042">
                  <c:v>641.63340909999999</c:v>
                </c:pt>
                <c:pt idx="2043">
                  <c:v>641.86316079999972</c:v>
                </c:pt>
                <c:pt idx="2044">
                  <c:v>642.09292449999987</c:v>
                </c:pt>
                <c:pt idx="2045">
                  <c:v>642.32270029999984</c:v>
                </c:pt>
                <c:pt idx="2046">
                  <c:v>642.55248809999989</c:v>
                </c:pt>
                <c:pt idx="2047">
                  <c:v>642.78228809999996</c:v>
                </c:pt>
                <c:pt idx="2048">
                  <c:v>643.01210009999988</c:v>
                </c:pt>
                <c:pt idx="2049">
                  <c:v>643.24192429999994</c:v>
                </c:pt>
                <c:pt idx="2050">
                  <c:v>643.47176049999996</c:v>
                </c:pt>
                <c:pt idx="2051">
                  <c:v>643.70160879999992</c:v>
                </c:pt>
                <c:pt idx="2052">
                  <c:v>643.93146909999984</c:v>
                </c:pt>
                <c:pt idx="2053">
                  <c:v>644.16134160000001</c:v>
                </c:pt>
                <c:pt idx="2054">
                  <c:v>644.39122609999981</c:v>
                </c:pt>
                <c:pt idx="2055">
                  <c:v>644.62112279999985</c:v>
                </c:pt>
                <c:pt idx="2056">
                  <c:v>644.85103149999986</c:v>
                </c:pt>
                <c:pt idx="2057">
                  <c:v>645.08095230000004</c:v>
                </c:pt>
                <c:pt idx="2058">
                  <c:v>645.31088520000003</c:v>
                </c:pt>
                <c:pt idx="2059">
                  <c:v>645.54083019999996</c:v>
                </c:pt>
                <c:pt idx="2060">
                  <c:v>645.77078720000009</c:v>
                </c:pt>
                <c:pt idx="2061">
                  <c:v>646.0007564</c:v>
                </c:pt>
                <c:pt idx="2062">
                  <c:v>646.23073770000008</c:v>
                </c:pt>
                <c:pt idx="2063">
                  <c:v>646.46073100000001</c:v>
                </c:pt>
                <c:pt idx="2064">
                  <c:v>646.69073640000011</c:v>
                </c:pt>
                <c:pt idx="2065">
                  <c:v>646.92075399999999</c:v>
                </c:pt>
                <c:pt idx="2066">
                  <c:v>647.15078359999995</c:v>
                </c:pt>
                <c:pt idx="2067">
                  <c:v>647.38082529999997</c:v>
                </c:pt>
                <c:pt idx="2068">
                  <c:v>647.61087910000003</c:v>
                </c:pt>
                <c:pt idx="2069">
                  <c:v>647.84094499999992</c:v>
                </c:pt>
                <c:pt idx="2070">
                  <c:v>648.07102299999997</c:v>
                </c:pt>
                <c:pt idx="2071">
                  <c:v>648.30111309999972</c:v>
                </c:pt>
                <c:pt idx="2072">
                  <c:v>648.53121529999987</c:v>
                </c:pt>
                <c:pt idx="2073">
                  <c:v>648.76132959999984</c:v>
                </c:pt>
                <c:pt idx="2074">
                  <c:v>648.99145599999997</c:v>
                </c:pt>
                <c:pt idx="2075">
                  <c:v>649.22159450000004</c:v>
                </c:pt>
                <c:pt idx="2076">
                  <c:v>649.45174499999996</c:v>
                </c:pt>
                <c:pt idx="2077">
                  <c:v>649.68190770000001</c:v>
                </c:pt>
                <c:pt idx="2078">
                  <c:v>649.9120825</c:v>
                </c:pt>
                <c:pt idx="2079">
                  <c:v>650.1422693999998</c:v>
                </c:pt>
                <c:pt idx="2080">
                  <c:v>650.37246839999989</c:v>
                </c:pt>
                <c:pt idx="2081">
                  <c:v>650.60267950000002</c:v>
                </c:pt>
                <c:pt idx="2082">
                  <c:v>650.8329025999999</c:v>
                </c:pt>
                <c:pt idx="2083">
                  <c:v>651.06313790000002</c:v>
                </c:pt>
                <c:pt idx="2084">
                  <c:v>651.29338530000007</c:v>
                </c:pt>
                <c:pt idx="2085">
                  <c:v>651.52364480000006</c:v>
                </c:pt>
                <c:pt idx="2086">
                  <c:v>651.75391639999998</c:v>
                </c:pt>
                <c:pt idx="2087">
                  <c:v>651.98420020000003</c:v>
                </c:pt>
                <c:pt idx="2088">
                  <c:v>652.21449600000005</c:v>
                </c:pt>
                <c:pt idx="2089">
                  <c:v>652.44480390000001</c:v>
                </c:pt>
                <c:pt idx="2090">
                  <c:v>652.67512390000002</c:v>
                </c:pt>
                <c:pt idx="2091">
                  <c:v>652.90545609999992</c:v>
                </c:pt>
                <c:pt idx="2092">
                  <c:v>653.13580030000003</c:v>
                </c:pt>
                <c:pt idx="2093">
                  <c:v>653.36615669999981</c:v>
                </c:pt>
                <c:pt idx="2094">
                  <c:v>653.59652519999986</c:v>
                </c:pt>
                <c:pt idx="2095">
                  <c:v>653.82690569999988</c:v>
                </c:pt>
                <c:pt idx="2096">
                  <c:v>654.05729839999981</c:v>
                </c:pt>
                <c:pt idx="2097">
                  <c:v>654.28770320000012</c:v>
                </c:pt>
                <c:pt idx="2098">
                  <c:v>654.51812009999992</c:v>
                </c:pt>
                <c:pt idx="2099">
                  <c:v>654.74854919999996</c:v>
                </c:pt>
                <c:pt idx="2100">
                  <c:v>654.97899030000008</c:v>
                </c:pt>
                <c:pt idx="2101">
                  <c:v>655.2094436000001</c:v>
                </c:pt>
                <c:pt idx="2102">
                  <c:v>655.43990889999986</c:v>
                </c:pt>
                <c:pt idx="2103">
                  <c:v>655.6703864000001</c:v>
                </c:pt>
                <c:pt idx="2104">
                  <c:v>655.90087600000004</c:v>
                </c:pt>
                <c:pt idx="2105">
                  <c:v>656.13137770000003</c:v>
                </c:pt>
                <c:pt idx="2106">
                  <c:v>656.36189159999992</c:v>
                </c:pt>
                <c:pt idx="2107">
                  <c:v>656.59241750000001</c:v>
                </c:pt>
                <c:pt idx="2108">
                  <c:v>656.82295559999989</c:v>
                </c:pt>
                <c:pt idx="2109">
                  <c:v>657.05350579999993</c:v>
                </c:pt>
                <c:pt idx="2110">
                  <c:v>657.28406810000001</c:v>
                </c:pt>
                <c:pt idx="2111">
                  <c:v>657.51464250000004</c:v>
                </c:pt>
                <c:pt idx="2112">
                  <c:v>657.74522909999985</c:v>
                </c:pt>
                <c:pt idx="2113">
                  <c:v>657.97582769999997</c:v>
                </c:pt>
                <c:pt idx="2114">
                  <c:v>658.20643849999999</c:v>
                </c:pt>
                <c:pt idx="2115">
                  <c:v>658.43706139999972</c:v>
                </c:pt>
                <c:pt idx="2116">
                  <c:v>658.66769649999992</c:v>
                </c:pt>
                <c:pt idx="2117">
                  <c:v>658.89834370000005</c:v>
                </c:pt>
                <c:pt idx="2118">
                  <c:v>659.12900290000005</c:v>
                </c:pt>
                <c:pt idx="2119">
                  <c:v>659.35967429999994</c:v>
                </c:pt>
                <c:pt idx="2120">
                  <c:v>659.59035789999996</c:v>
                </c:pt>
                <c:pt idx="2121">
                  <c:v>659.82105349999972</c:v>
                </c:pt>
                <c:pt idx="2122">
                  <c:v>660.05176129999984</c:v>
                </c:pt>
                <c:pt idx="2123">
                  <c:v>660.28248130000009</c:v>
                </c:pt>
                <c:pt idx="2124">
                  <c:v>660.51321329999996</c:v>
                </c:pt>
                <c:pt idx="2125">
                  <c:v>660.74395749999996</c:v>
                </c:pt>
                <c:pt idx="2126">
                  <c:v>660.97471380000002</c:v>
                </c:pt>
                <c:pt idx="2127">
                  <c:v>661.20548220000012</c:v>
                </c:pt>
                <c:pt idx="2128">
                  <c:v>661.43626279999978</c:v>
                </c:pt>
                <c:pt idx="2129">
                  <c:v>661.66705549999972</c:v>
                </c:pt>
                <c:pt idx="2130">
                  <c:v>661.89786029999993</c:v>
                </c:pt>
                <c:pt idx="2131">
                  <c:v>662.12867719999997</c:v>
                </c:pt>
                <c:pt idx="2132">
                  <c:v>662.35950629999991</c:v>
                </c:pt>
                <c:pt idx="2133">
                  <c:v>662.59034760000009</c:v>
                </c:pt>
                <c:pt idx="2134">
                  <c:v>662.82120089999989</c:v>
                </c:pt>
                <c:pt idx="2135">
                  <c:v>663.05206639999972</c:v>
                </c:pt>
                <c:pt idx="2136">
                  <c:v>663.28294400000004</c:v>
                </c:pt>
                <c:pt idx="2137">
                  <c:v>663.51383380000004</c:v>
                </c:pt>
                <c:pt idx="2138">
                  <c:v>663.74473570000009</c:v>
                </c:pt>
                <c:pt idx="2139">
                  <c:v>663.97564969999996</c:v>
                </c:pt>
                <c:pt idx="2140">
                  <c:v>664.20657589999996</c:v>
                </c:pt>
                <c:pt idx="2141">
                  <c:v>664.4375141999999</c:v>
                </c:pt>
                <c:pt idx="2142">
                  <c:v>664.66846469999996</c:v>
                </c:pt>
                <c:pt idx="2143">
                  <c:v>664.89942729999996</c:v>
                </c:pt>
                <c:pt idx="2144">
                  <c:v>665.130402</c:v>
                </c:pt>
                <c:pt idx="2145">
                  <c:v>665.36138889999972</c:v>
                </c:pt>
                <c:pt idx="2146">
                  <c:v>665.59238789999984</c:v>
                </c:pt>
                <c:pt idx="2147">
                  <c:v>665.82339899999999</c:v>
                </c:pt>
                <c:pt idx="2148">
                  <c:v>666.05442230000006</c:v>
                </c:pt>
                <c:pt idx="2149">
                  <c:v>666.28545780000002</c:v>
                </c:pt>
                <c:pt idx="2150">
                  <c:v>666.51650529999984</c:v>
                </c:pt>
                <c:pt idx="2151">
                  <c:v>666.74756509999986</c:v>
                </c:pt>
                <c:pt idx="2152">
                  <c:v>666.97863689999997</c:v>
                </c:pt>
                <c:pt idx="2153">
                  <c:v>667.20972099999994</c:v>
                </c:pt>
                <c:pt idx="2154">
                  <c:v>667.44081709999989</c:v>
                </c:pt>
                <c:pt idx="2155">
                  <c:v>667.67192539999996</c:v>
                </c:pt>
                <c:pt idx="2156">
                  <c:v>667.90304590000005</c:v>
                </c:pt>
                <c:pt idx="2157">
                  <c:v>668.13417849999996</c:v>
                </c:pt>
                <c:pt idx="2158">
                  <c:v>668.36532329999989</c:v>
                </c:pt>
                <c:pt idx="2159">
                  <c:v>668.59648019999997</c:v>
                </c:pt>
                <c:pt idx="2160">
                  <c:v>668.82764919999988</c:v>
                </c:pt>
                <c:pt idx="2161">
                  <c:v>669.05883040000003</c:v>
                </c:pt>
                <c:pt idx="2162">
                  <c:v>669.29002379999997</c:v>
                </c:pt>
                <c:pt idx="2163">
                  <c:v>669.52122929999985</c:v>
                </c:pt>
                <c:pt idx="2164">
                  <c:v>669.7524469</c:v>
                </c:pt>
                <c:pt idx="2165">
                  <c:v>669.98367670000005</c:v>
                </c:pt>
                <c:pt idx="2166">
                  <c:v>670.2149187</c:v>
                </c:pt>
                <c:pt idx="2167">
                  <c:v>670.44617279999989</c:v>
                </c:pt>
                <c:pt idx="2168">
                  <c:v>670.67743910000002</c:v>
                </c:pt>
                <c:pt idx="2169">
                  <c:v>670.90871749999997</c:v>
                </c:pt>
                <c:pt idx="2170">
                  <c:v>671.14000809999993</c:v>
                </c:pt>
                <c:pt idx="2171">
                  <c:v>671.37131079999983</c:v>
                </c:pt>
                <c:pt idx="2172">
                  <c:v>671.60262569999986</c:v>
                </c:pt>
                <c:pt idx="2173">
                  <c:v>671.83395279999991</c:v>
                </c:pt>
                <c:pt idx="2174">
                  <c:v>672.06529199999989</c:v>
                </c:pt>
                <c:pt idx="2175">
                  <c:v>672.29664339999999</c:v>
                </c:pt>
                <c:pt idx="2176">
                  <c:v>672.52800690000004</c:v>
                </c:pt>
                <c:pt idx="2177">
                  <c:v>672.75938260000009</c:v>
                </c:pt>
                <c:pt idx="2178">
                  <c:v>672.99077040000009</c:v>
                </c:pt>
                <c:pt idx="2179">
                  <c:v>673.22217039999998</c:v>
                </c:pt>
                <c:pt idx="2180">
                  <c:v>673.4535826</c:v>
                </c:pt>
                <c:pt idx="2181">
                  <c:v>673.68500689999996</c:v>
                </c:pt>
                <c:pt idx="2182">
                  <c:v>673.91644339999993</c:v>
                </c:pt>
                <c:pt idx="2183">
                  <c:v>674.14789209999992</c:v>
                </c:pt>
                <c:pt idx="2184">
                  <c:v>674.37935289999996</c:v>
                </c:pt>
                <c:pt idx="2185">
                  <c:v>674.61082590000001</c:v>
                </c:pt>
                <c:pt idx="2186">
                  <c:v>674.84231109999985</c:v>
                </c:pt>
                <c:pt idx="2187">
                  <c:v>675.07380840000008</c:v>
                </c:pt>
                <c:pt idx="2188">
                  <c:v>675.30531789999986</c:v>
                </c:pt>
                <c:pt idx="2189">
                  <c:v>675.53683950000004</c:v>
                </c:pt>
                <c:pt idx="2190">
                  <c:v>675.76837330000012</c:v>
                </c:pt>
                <c:pt idx="2191">
                  <c:v>675.99991929999999</c:v>
                </c:pt>
                <c:pt idx="2192">
                  <c:v>676.23147749999998</c:v>
                </c:pt>
                <c:pt idx="2193">
                  <c:v>676.46304779999991</c:v>
                </c:pt>
                <c:pt idx="2194">
                  <c:v>676.69463030000009</c:v>
                </c:pt>
                <c:pt idx="2195">
                  <c:v>676.92622499999982</c:v>
                </c:pt>
                <c:pt idx="2196">
                  <c:v>677.15783179999994</c:v>
                </c:pt>
                <c:pt idx="2197">
                  <c:v>677.38945079999996</c:v>
                </c:pt>
                <c:pt idx="2198">
                  <c:v>677.621082</c:v>
                </c:pt>
                <c:pt idx="2199">
                  <c:v>677.85272539999983</c:v>
                </c:pt>
                <c:pt idx="2200">
                  <c:v>678.08438090000016</c:v>
                </c:pt>
                <c:pt idx="2201">
                  <c:v>678.31604859999993</c:v>
                </c:pt>
                <c:pt idx="2202">
                  <c:v>678.54772849999972</c:v>
                </c:pt>
                <c:pt idx="2203">
                  <c:v>678.77942060000009</c:v>
                </c:pt>
                <c:pt idx="2204">
                  <c:v>679.01112479999972</c:v>
                </c:pt>
                <c:pt idx="2205">
                  <c:v>679.24284120000004</c:v>
                </c:pt>
                <c:pt idx="2206">
                  <c:v>679.47456979999993</c:v>
                </c:pt>
                <c:pt idx="2207">
                  <c:v>679.70631049999997</c:v>
                </c:pt>
                <c:pt idx="2208">
                  <c:v>679.9380635</c:v>
                </c:pt>
                <c:pt idx="2209">
                  <c:v>680.16982859999996</c:v>
                </c:pt>
                <c:pt idx="2210">
                  <c:v>680.40160589999994</c:v>
                </c:pt>
                <c:pt idx="2211">
                  <c:v>680.63339540000004</c:v>
                </c:pt>
                <c:pt idx="2212">
                  <c:v>680.86519709999982</c:v>
                </c:pt>
                <c:pt idx="2213">
                  <c:v>681.09701089999987</c:v>
                </c:pt>
                <c:pt idx="2214">
                  <c:v>681.32883690000017</c:v>
                </c:pt>
                <c:pt idx="2215">
                  <c:v>681.56067509999991</c:v>
                </c:pt>
                <c:pt idx="2216">
                  <c:v>681.79252550000001</c:v>
                </c:pt>
                <c:pt idx="2217">
                  <c:v>682.02438810000001</c:v>
                </c:pt>
                <c:pt idx="2218">
                  <c:v>682.25626289999991</c:v>
                </c:pt>
                <c:pt idx="2219">
                  <c:v>682.48814979999997</c:v>
                </c:pt>
                <c:pt idx="2220">
                  <c:v>682.72004900000002</c:v>
                </c:pt>
                <c:pt idx="2221">
                  <c:v>682.95196029999988</c:v>
                </c:pt>
                <c:pt idx="2222">
                  <c:v>683.1838838000001</c:v>
                </c:pt>
                <c:pt idx="2223">
                  <c:v>683.4158195</c:v>
                </c:pt>
                <c:pt idx="2224">
                  <c:v>683.64776739999991</c:v>
                </c:pt>
                <c:pt idx="2225">
                  <c:v>683.87972739999998</c:v>
                </c:pt>
                <c:pt idx="2226">
                  <c:v>684.11169969999992</c:v>
                </c:pt>
                <c:pt idx="2227">
                  <c:v>684.3436840999999</c:v>
                </c:pt>
                <c:pt idx="2228">
                  <c:v>684.57568079999999</c:v>
                </c:pt>
                <c:pt idx="2229">
                  <c:v>684.80768959999989</c:v>
                </c:pt>
                <c:pt idx="2230">
                  <c:v>685.03971060000003</c:v>
                </c:pt>
                <c:pt idx="2231">
                  <c:v>685.27174390000016</c:v>
                </c:pt>
                <c:pt idx="2232">
                  <c:v>685.50378930000011</c:v>
                </c:pt>
                <c:pt idx="2233">
                  <c:v>685.73584689999996</c:v>
                </c:pt>
                <c:pt idx="2234">
                  <c:v>685.96791669999982</c:v>
                </c:pt>
                <c:pt idx="2235">
                  <c:v>686.19999870000004</c:v>
                </c:pt>
                <c:pt idx="2236">
                  <c:v>686.43209289999993</c:v>
                </c:pt>
                <c:pt idx="2237">
                  <c:v>686.66419919999987</c:v>
                </c:pt>
                <c:pt idx="2238">
                  <c:v>686.89631779999991</c:v>
                </c:pt>
                <c:pt idx="2239">
                  <c:v>687.12844860000007</c:v>
                </c:pt>
                <c:pt idx="2240">
                  <c:v>687.36059159999991</c:v>
                </c:pt>
                <c:pt idx="2241">
                  <c:v>687.59274670000002</c:v>
                </c:pt>
                <c:pt idx="2242">
                  <c:v>687.82491409999989</c:v>
                </c:pt>
                <c:pt idx="2243">
                  <c:v>688.05709369999988</c:v>
                </c:pt>
                <c:pt idx="2244">
                  <c:v>688.28928550000012</c:v>
                </c:pt>
                <c:pt idx="2245">
                  <c:v>688.52148939999984</c:v>
                </c:pt>
                <c:pt idx="2246">
                  <c:v>688.7537056000001</c:v>
                </c:pt>
                <c:pt idx="2247">
                  <c:v>688.98593400000004</c:v>
                </c:pt>
                <c:pt idx="2248">
                  <c:v>689.21817460000011</c:v>
                </c:pt>
                <c:pt idx="2249">
                  <c:v>689.45042739999985</c:v>
                </c:pt>
                <c:pt idx="2250">
                  <c:v>689.68269229999999</c:v>
                </c:pt>
                <c:pt idx="2251">
                  <c:v>689.91496949999987</c:v>
                </c:pt>
                <c:pt idx="2252">
                  <c:v>690.14725889999988</c:v>
                </c:pt>
                <c:pt idx="2253">
                  <c:v>690.37956050000003</c:v>
                </c:pt>
                <c:pt idx="2254">
                  <c:v>690.61187429999995</c:v>
                </c:pt>
                <c:pt idx="2255">
                  <c:v>690.84420039999986</c:v>
                </c:pt>
                <c:pt idx="2256">
                  <c:v>691.07653860000005</c:v>
                </c:pt>
                <c:pt idx="2257">
                  <c:v>691.30888900000002</c:v>
                </c:pt>
                <c:pt idx="2258">
                  <c:v>691.54125169999986</c:v>
                </c:pt>
                <c:pt idx="2259">
                  <c:v>691.77362649999998</c:v>
                </c:pt>
                <c:pt idx="2260">
                  <c:v>692.00601359999996</c:v>
                </c:pt>
                <c:pt idx="2261">
                  <c:v>692.23841279999999</c:v>
                </c:pt>
                <c:pt idx="2262">
                  <c:v>692.4708243</c:v>
                </c:pt>
                <c:pt idx="2263">
                  <c:v>692.70324800000003</c:v>
                </c:pt>
                <c:pt idx="2264">
                  <c:v>692.93568389999984</c:v>
                </c:pt>
                <c:pt idx="2265">
                  <c:v>693.16813200000001</c:v>
                </c:pt>
                <c:pt idx="2266">
                  <c:v>693.40059239999994</c:v>
                </c:pt>
                <c:pt idx="2267">
                  <c:v>693.63306490000002</c:v>
                </c:pt>
                <c:pt idx="2268">
                  <c:v>693.86554969999986</c:v>
                </c:pt>
                <c:pt idx="2269">
                  <c:v>694.09804660000009</c:v>
                </c:pt>
                <c:pt idx="2270">
                  <c:v>694.33055579999984</c:v>
                </c:pt>
                <c:pt idx="2271">
                  <c:v>694.56307719999984</c:v>
                </c:pt>
                <c:pt idx="2272">
                  <c:v>694.79561090000004</c:v>
                </c:pt>
                <c:pt idx="2273">
                  <c:v>695.02815669999984</c:v>
                </c:pt>
                <c:pt idx="2274">
                  <c:v>695.26071479999996</c:v>
                </c:pt>
                <c:pt idx="2275">
                  <c:v>695.49328500000001</c:v>
                </c:pt>
                <c:pt idx="2276">
                  <c:v>695.72586750000005</c:v>
                </c:pt>
                <c:pt idx="2277">
                  <c:v>695.95846229999984</c:v>
                </c:pt>
                <c:pt idx="2278">
                  <c:v>696.19106920000002</c:v>
                </c:pt>
                <c:pt idx="2279">
                  <c:v>696.42368839999983</c:v>
                </c:pt>
                <c:pt idx="2280">
                  <c:v>696.65631979999989</c:v>
                </c:pt>
                <c:pt idx="2281">
                  <c:v>696.88896339999997</c:v>
                </c:pt>
                <c:pt idx="2282">
                  <c:v>697.12161919999994</c:v>
                </c:pt>
                <c:pt idx="2283">
                  <c:v>697.35428719999993</c:v>
                </c:pt>
                <c:pt idx="2284">
                  <c:v>697.58696750000001</c:v>
                </c:pt>
                <c:pt idx="2285">
                  <c:v>697.81965999999989</c:v>
                </c:pt>
                <c:pt idx="2286">
                  <c:v>698.05236479999985</c:v>
                </c:pt>
                <c:pt idx="2287">
                  <c:v>698.28508170000009</c:v>
                </c:pt>
                <c:pt idx="2288">
                  <c:v>698.51781089999986</c:v>
                </c:pt>
                <c:pt idx="2289">
                  <c:v>698.75055229999998</c:v>
                </c:pt>
                <c:pt idx="2290">
                  <c:v>698.98330590000012</c:v>
                </c:pt>
                <c:pt idx="2291">
                  <c:v>699.21607180000001</c:v>
                </c:pt>
                <c:pt idx="2292">
                  <c:v>699.44884990000003</c:v>
                </c:pt>
                <c:pt idx="2293">
                  <c:v>699.68164019999983</c:v>
                </c:pt>
                <c:pt idx="2294">
                  <c:v>699.91444279999996</c:v>
                </c:pt>
                <c:pt idx="2295">
                  <c:v>700.14725759999988</c:v>
                </c:pt>
                <c:pt idx="2296">
                  <c:v>700.38008460000003</c:v>
                </c:pt>
                <c:pt idx="2297">
                  <c:v>700.61292379999986</c:v>
                </c:pt>
                <c:pt idx="2298">
                  <c:v>700.84577530000001</c:v>
                </c:pt>
                <c:pt idx="2299">
                  <c:v>701.07863899999995</c:v>
                </c:pt>
                <c:pt idx="2300">
                  <c:v>701.31151499999987</c:v>
                </c:pt>
                <c:pt idx="2301">
                  <c:v>701.54440320000003</c:v>
                </c:pt>
                <c:pt idx="2302">
                  <c:v>701.7773036000001</c:v>
                </c:pt>
                <c:pt idx="2303">
                  <c:v>702.01021619999972</c:v>
                </c:pt>
                <c:pt idx="2304">
                  <c:v>702.2431411</c:v>
                </c:pt>
                <c:pt idx="2305">
                  <c:v>702.47607830000004</c:v>
                </c:pt>
                <c:pt idx="2306">
                  <c:v>702.70902760000001</c:v>
                </c:pt>
                <c:pt idx="2307">
                  <c:v>702.94198919999985</c:v>
                </c:pt>
                <c:pt idx="2308">
                  <c:v>703.17496310000001</c:v>
                </c:pt>
                <c:pt idx="2309">
                  <c:v>703.40794919999985</c:v>
                </c:pt>
                <c:pt idx="2310">
                  <c:v>703.64094750000004</c:v>
                </c:pt>
                <c:pt idx="2311">
                  <c:v>703.87395800000002</c:v>
                </c:pt>
                <c:pt idx="2312">
                  <c:v>704.10698079999997</c:v>
                </c:pt>
                <c:pt idx="2313">
                  <c:v>704.34001589999991</c:v>
                </c:pt>
                <c:pt idx="2314">
                  <c:v>704.57306319999998</c:v>
                </c:pt>
                <c:pt idx="2315">
                  <c:v>704.80612269999972</c:v>
                </c:pt>
                <c:pt idx="2316">
                  <c:v>705.03919450000001</c:v>
                </c:pt>
                <c:pt idx="2317">
                  <c:v>705.27227849999997</c:v>
                </c:pt>
                <c:pt idx="2318">
                  <c:v>705.50537480000003</c:v>
                </c:pt>
                <c:pt idx="2319">
                  <c:v>705.7384833000001</c:v>
                </c:pt>
                <c:pt idx="2320">
                  <c:v>705.97160399999996</c:v>
                </c:pt>
                <c:pt idx="2321">
                  <c:v>706.20473700000014</c:v>
                </c:pt>
                <c:pt idx="2322">
                  <c:v>706.43788229999996</c:v>
                </c:pt>
                <c:pt idx="2323">
                  <c:v>706.67103980000002</c:v>
                </c:pt>
                <c:pt idx="2324">
                  <c:v>706.90420949999987</c:v>
                </c:pt>
                <c:pt idx="2325">
                  <c:v>707.13739150000004</c:v>
                </c:pt>
                <c:pt idx="2326">
                  <c:v>707.37058579999996</c:v>
                </c:pt>
                <c:pt idx="2327">
                  <c:v>707.60379230000012</c:v>
                </c:pt>
                <c:pt idx="2328">
                  <c:v>707.83701099999985</c:v>
                </c:pt>
                <c:pt idx="2329">
                  <c:v>708.07024200000001</c:v>
                </c:pt>
                <c:pt idx="2330">
                  <c:v>708.30348530000003</c:v>
                </c:pt>
                <c:pt idx="2331">
                  <c:v>708.53674079999996</c:v>
                </c:pt>
                <c:pt idx="2332">
                  <c:v>708.77000850000013</c:v>
                </c:pt>
                <c:pt idx="2333">
                  <c:v>709.00328850000005</c:v>
                </c:pt>
                <c:pt idx="2334">
                  <c:v>709.23658079999996</c:v>
                </c:pt>
                <c:pt idx="2335">
                  <c:v>709.46988529999999</c:v>
                </c:pt>
                <c:pt idx="2336">
                  <c:v>709.7032021</c:v>
                </c:pt>
                <c:pt idx="2337">
                  <c:v>709.93653109999991</c:v>
                </c:pt>
                <c:pt idx="2338">
                  <c:v>710.16987240000003</c:v>
                </c:pt>
                <c:pt idx="2339">
                  <c:v>710.4032259999999</c:v>
                </c:pt>
                <c:pt idx="2340">
                  <c:v>710.63659179999991</c:v>
                </c:pt>
                <c:pt idx="2341">
                  <c:v>710.86996979999981</c:v>
                </c:pt>
                <c:pt idx="2342">
                  <c:v>711.10336020000011</c:v>
                </c:pt>
                <c:pt idx="2343">
                  <c:v>711.33676269999989</c:v>
                </c:pt>
                <c:pt idx="2344">
                  <c:v>711.57017760000008</c:v>
                </c:pt>
                <c:pt idx="2345">
                  <c:v>711.80360469999994</c:v>
                </c:pt>
                <c:pt idx="2346">
                  <c:v>712.03704409999989</c:v>
                </c:pt>
                <c:pt idx="2347">
                  <c:v>712.27049570000008</c:v>
                </c:pt>
                <c:pt idx="2348">
                  <c:v>712.50395960000003</c:v>
                </c:pt>
                <c:pt idx="2349">
                  <c:v>712.73743569999999</c:v>
                </c:pt>
                <c:pt idx="2350">
                  <c:v>712.97092409999993</c:v>
                </c:pt>
                <c:pt idx="2351">
                  <c:v>713.20442479999997</c:v>
                </c:pt>
                <c:pt idx="2352">
                  <c:v>713.43793779999987</c:v>
                </c:pt>
                <c:pt idx="2353">
                  <c:v>713.67146300000002</c:v>
                </c:pt>
                <c:pt idx="2354">
                  <c:v>713.90500050000003</c:v>
                </c:pt>
                <c:pt idx="2355">
                  <c:v>714.13855020000005</c:v>
                </c:pt>
                <c:pt idx="2356">
                  <c:v>714.37211219999972</c:v>
                </c:pt>
                <c:pt idx="2357">
                  <c:v>714.60568650000005</c:v>
                </c:pt>
                <c:pt idx="2358">
                  <c:v>714.8392730999999</c:v>
                </c:pt>
                <c:pt idx="2359">
                  <c:v>715.07287190000011</c:v>
                </c:pt>
                <c:pt idx="2360">
                  <c:v>715.30648299999996</c:v>
                </c:pt>
                <c:pt idx="2361">
                  <c:v>715.5401063999999</c:v>
                </c:pt>
                <c:pt idx="2362">
                  <c:v>715.7737420000002</c:v>
                </c:pt>
                <c:pt idx="2363">
                  <c:v>716.00738990000002</c:v>
                </c:pt>
                <c:pt idx="2364">
                  <c:v>716.24105009999994</c:v>
                </c:pt>
                <c:pt idx="2365">
                  <c:v>716.47472249999998</c:v>
                </c:pt>
                <c:pt idx="2366">
                  <c:v>716.70840730000009</c:v>
                </c:pt>
                <c:pt idx="2367">
                  <c:v>716.94210429999987</c:v>
                </c:pt>
                <c:pt idx="2368">
                  <c:v>717.17581350000012</c:v>
                </c:pt>
                <c:pt idx="2369">
                  <c:v>717.40953509999997</c:v>
                </c:pt>
                <c:pt idx="2370">
                  <c:v>717.64326889999973</c:v>
                </c:pt>
                <c:pt idx="2371">
                  <c:v>717.87701499999991</c:v>
                </c:pt>
                <c:pt idx="2372">
                  <c:v>718.11077340000008</c:v>
                </c:pt>
                <c:pt idx="2373">
                  <c:v>718.34454409999989</c:v>
                </c:pt>
                <c:pt idx="2374">
                  <c:v>718.57832699999994</c:v>
                </c:pt>
                <c:pt idx="2375">
                  <c:v>718.81212219999975</c:v>
                </c:pt>
                <c:pt idx="2376">
                  <c:v>719.04592969999987</c:v>
                </c:pt>
                <c:pt idx="2377">
                  <c:v>719.27974950000009</c:v>
                </c:pt>
                <c:pt idx="2378">
                  <c:v>719.51358159999995</c:v>
                </c:pt>
                <c:pt idx="2379">
                  <c:v>719.74742589999994</c:v>
                </c:pt>
                <c:pt idx="2380">
                  <c:v>719.98128250000002</c:v>
                </c:pt>
                <c:pt idx="2381">
                  <c:v>720.21515139999997</c:v>
                </c:pt>
                <c:pt idx="2382">
                  <c:v>720.44903260000001</c:v>
                </c:pt>
                <c:pt idx="2383">
                  <c:v>720.68292609999992</c:v>
                </c:pt>
                <c:pt idx="2384">
                  <c:v>720.91683190000003</c:v>
                </c:pt>
                <c:pt idx="2385">
                  <c:v>721.15074990000005</c:v>
                </c:pt>
                <c:pt idx="2386">
                  <c:v>721.38468020000005</c:v>
                </c:pt>
                <c:pt idx="2387">
                  <c:v>721.61862289999988</c:v>
                </c:pt>
                <c:pt idx="2388">
                  <c:v>721.85257779999972</c:v>
                </c:pt>
                <c:pt idx="2389">
                  <c:v>722.08654490000004</c:v>
                </c:pt>
                <c:pt idx="2390">
                  <c:v>722.32052439999973</c:v>
                </c:pt>
                <c:pt idx="2391">
                  <c:v>722.55451619999985</c:v>
                </c:pt>
                <c:pt idx="2392">
                  <c:v>722.78852030000007</c:v>
                </c:pt>
                <c:pt idx="2393">
                  <c:v>723.02253659999997</c:v>
                </c:pt>
                <c:pt idx="2394">
                  <c:v>723.25656519999973</c:v>
                </c:pt>
                <c:pt idx="2395">
                  <c:v>723.4906062</c:v>
                </c:pt>
                <c:pt idx="2396">
                  <c:v>723.72465939999984</c:v>
                </c:pt>
                <c:pt idx="2397">
                  <c:v>723.95872489999988</c:v>
                </c:pt>
                <c:pt idx="2398">
                  <c:v>724.19280270000002</c:v>
                </c:pt>
                <c:pt idx="2399">
                  <c:v>724.42689279999991</c:v>
                </c:pt>
                <c:pt idx="2400">
                  <c:v>724.6609952</c:v>
                </c:pt>
                <c:pt idx="2401">
                  <c:v>724.89510989999985</c:v>
                </c:pt>
                <c:pt idx="2402">
                  <c:v>725.12923690000002</c:v>
                </c:pt>
                <c:pt idx="2403">
                  <c:v>725.36337619999983</c:v>
                </c:pt>
                <c:pt idx="2404">
                  <c:v>725.59752769999989</c:v>
                </c:pt>
                <c:pt idx="2405">
                  <c:v>725.83169159999989</c:v>
                </c:pt>
                <c:pt idx="2406">
                  <c:v>726.06586779999986</c:v>
                </c:pt>
                <c:pt idx="2407">
                  <c:v>726.30005629999994</c:v>
                </c:pt>
                <c:pt idx="2408">
                  <c:v>726.53425699999991</c:v>
                </c:pt>
                <c:pt idx="2409">
                  <c:v>726.76847009999994</c:v>
                </c:pt>
                <c:pt idx="2410">
                  <c:v>727.00269549999985</c:v>
                </c:pt>
                <c:pt idx="2411">
                  <c:v>727.23693309999999</c:v>
                </c:pt>
                <c:pt idx="2412">
                  <c:v>727.47118309999996</c:v>
                </c:pt>
                <c:pt idx="2413">
                  <c:v>727.70544540000003</c:v>
                </c:pt>
                <c:pt idx="2414">
                  <c:v>727.93971999999997</c:v>
                </c:pt>
                <c:pt idx="2415">
                  <c:v>728.17400680000003</c:v>
                </c:pt>
                <c:pt idx="2416">
                  <c:v>728.40830600000004</c:v>
                </c:pt>
                <c:pt idx="2417">
                  <c:v>728.64261749999991</c:v>
                </c:pt>
                <c:pt idx="2418">
                  <c:v>728.8769413</c:v>
                </c:pt>
                <c:pt idx="2419">
                  <c:v>729.11127739999984</c:v>
                </c:pt>
                <c:pt idx="2420">
                  <c:v>729.34562579999977</c:v>
                </c:pt>
                <c:pt idx="2421">
                  <c:v>729.57998650000013</c:v>
                </c:pt>
                <c:pt idx="2422">
                  <c:v>729.81435959999999</c:v>
                </c:pt>
                <c:pt idx="2423">
                  <c:v>730.04874489999997</c:v>
                </c:pt>
                <c:pt idx="2424">
                  <c:v>730.28314250000017</c:v>
                </c:pt>
                <c:pt idx="2425">
                  <c:v>730.51755249999985</c:v>
                </c:pt>
                <c:pt idx="2426">
                  <c:v>730.75197470000001</c:v>
                </c:pt>
                <c:pt idx="2427">
                  <c:v>730.98640929999999</c:v>
                </c:pt>
                <c:pt idx="2428">
                  <c:v>731.22085619999996</c:v>
                </c:pt>
                <c:pt idx="2429">
                  <c:v>731.4553153999999</c:v>
                </c:pt>
                <c:pt idx="2430">
                  <c:v>731.68978689999994</c:v>
                </c:pt>
                <c:pt idx="2431">
                  <c:v>731.92427069999997</c:v>
                </c:pt>
                <c:pt idx="2432">
                  <c:v>732.15876679999997</c:v>
                </c:pt>
                <c:pt idx="2433">
                  <c:v>732.39327530000003</c:v>
                </c:pt>
                <c:pt idx="2434">
                  <c:v>732.62779599999999</c:v>
                </c:pt>
                <c:pt idx="2435">
                  <c:v>732.86232909999978</c:v>
                </c:pt>
                <c:pt idx="2436">
                  <c:v>733.09687450000013</c:v>
                </c:pt>
                <c:pt idx="2437">
                  <c:v>733.33143219999988</c:v>
                </c:pt>
                <c:pt idx="2438">
                  <c:v>733.56600219999984</c:v>
                </c:pt>
                <c:pt idx="2439">
                  <c:v>733.80058459999998</c:v>
                </c:pt>
                <c:pt idx="2440">
                  <c:v>734.03517920000002</c:v>
                </c:pt>
                <c:pt idx="2441">
                  <c:v>734.26978620000011</c:v>
                </c:pt>
                <c:pt idx="2442">
                  <c:v>734.50440549999996</c:v>
                </c:pt>
                <c:pt idx="2443">
                  <c:v>734.73903710000002</c:v>
                </c:pt>
                <c:pt idx="2444">
                  <c:v>734.97368110000002</c:v>
                </c:pt>
                <c:pt idx="2445">
                  <c:v>735.20833730000015</c:v>
                </c:pt>
                <c:pt idx="2446">
                  <c:v>735.4430059</c:v>
                </c:pt>
                <c:pt idx="2447">
                  <c:v>735.67768679999983</c:v>
                </c:pt>
                <c:pt idx="2448">
                  <c:v>735.91237999999998</c:v>
                </c:pt>
                <c:pt idx="2449">
                  <c:v>736.14708559999997</c:v>
                </c:pt>
                <c:pt idx="2450">
                  <c:v>736.38180350000005</c:v>
                </c:pt>
                <c:pt idx="2451">
                  <c:v>736.61653369999999</c:v>
                </c:pt>
                <c:pt idx="2452">
                  <c:v>736.85127619999992</c:v>
                </c:pt>
                <c:pt idx="2453">
                  <c:v>737.08603110000001</c:v>
                </c:pt>
                <c:pt idx="2454">
                  <c:v>737.32079820000001</c:v>
                </c:pt>
                <c:pt idx="2455">
                  <c:v>737.55557769999996</c:v>
                </c:pt>
                <c:pt idx="2456">
                  <c:v>737.79036960000008</c:v>
                </c:pt>
                <c:pt idx="2457">
                  <c:v>738.02517379999983</c:v>
                </c:pt>
                <c:pt idx="2458">
                  <c:v>738.25999019999983</c:v>
                </c:pt>
                <c:pt idx="2459">
                  <c:v>738.49481909999997</c:v>
                </c:pt>
                <c:pt idx="2460">
                  <c:v>738.72966020000001</c:v>
                </c:pt>
                <c:pt idx="2461">
                  <c:v>738.96451369999988</c:v>
                </c:pt>
                <c:pt idx="2462">
                  <c:v>739.19937950000008</c:v>
                </c:pt>
                <c:pt idx="2463">
                  <c:v>739.43425769999988</c:v>
                </c:pt>
                <c:pt idx="2464">
                  <c:v>739.6691482</c:v>
                </c:pt>
                <c:pt idx="2465">
                  <c:v>739.90405099999998</c:v>
                </c:pt>
                <c:pt idx="2466">
                  <c:v>740.13896609999983</c:v>
                </c:pt>
                <c:pt idx="2467">
                  <c:v>740.37389360000009</c:v>
                </c:pt>
                <c:pt idx="2468">
                  <c:v>740.60883340000009</c:v>
                </c:pt>
                <c:pt idx="2469">
                  <c:v>740.84378560000005</c:v>
                </c:pt>
                <c:pt idx="2470">
                  <c:v>741.07875010000009</c:v>
                </c:pt>
                <c:pt idx="2471">
                  <c:v>741.31372690000001</c:v>
                </c:pt>
                <c:pt idx="2472">
                  <c:v>741.54871609999998</c:v>
                </c:pt>
                <c:pt idx="2473">
                  <c:v>741.78371760000016</c:v>
                </c:pt>
                <c:pt idx="2474">
                  <c:v>742.01873140000009</c:v>
                </c:pt>
                <c:pt idx="2475">
                  <c:v>742.25375760000009</c:v>
                </c:pt>
                <c:pt idx="2476">
                  <c:v>742.48879609999994</c:v>
                </c:pt>
                <c:pt idx="2477">
                  <c:v>742.72384700000009</c:v>
                </c:pt>
                <c:pt idx="2478">
                  <c:v>742.95891019999988</c:v>
                </c:pt>
                <c:pt idx="2479">
                  <c:v>743.19398579999995</c:v>
                </c:pt>
                <c:pt idx="2480">
                  <c:v>743.42907360000004</c:v>
                </c:pt>
                <c:pt idx="2481">
                  <c:v>743.66417390000004</c:v>
                </c:pt>
                <c:pt idx="2482">
                  <c:v>743.89928650000002</c:v>
                </c:pt>
                <c:pt idx="2483">
                  <c:v>744.13441139999998</c:v>
                </c:pt>
                <c:pt idx="2484">
                  <c:v>744.36954859999992</c:v>
                </c:pt>
                <c:pt idx="2485">
                  <c:v>744.6046983</c:v>
                </c:pt>
                <c:pt idx="2486">
                  <c:v>744.83986019999986</c:v>
                </c:pt>
                <c:pt idx="2487">
                  <c:v>745.07503450000013</c:v>
                </c:pt>
                <c:pt idx="2488">
                  <c:v>745.31022119999989</c:v>
                </c:pt>
                <c:pt idx="2489">
                  <c:v>745.54542019999985</c:v>
                </c:pt>
                <c:pt idx="2490">
                  <c:v>745.78063150000014</c:v>
                </c:pt>
                <c:pt idx="2491">
                  <c:v>746.01585520000003</c:v>
                </c:pt>
                <c:pt idx="2492">
                  <c:v>746.25109129999998</c:v>
                </c:pt>
                <c:pt idx="2493">
                  <c:v>746.48633970000003</c:v>
                </c:pt>
                <c:pt idx="2494">
                  <c:v>746.72160040000006</c:v>
                </c:pt>
                <c:pt idx="2495">
                  <c:v>746.95687350000003</c:v>
                </c:pt>
                <c:pt idx="2496">
                  <c:v>747.19215899999983</c:v>
                </c:pt>
                <c:pt idx="2497">
                  <c:v>747.42745679999985</c:v>
                </c:pt>
                <c:pt idx="2498">
                  <c:v>747.66276689999972</c:v>
                </c:pt>
                <c:pt idx="2499">
                  <c:v>747.8980894</c:v>
                </c:pt>
                <c:pt idx="2500">
                  <c:v>748.1334243</c:v>
                </c:pt>
                <c:pt idx="2501">
                  <c:v>748.36877149999998</c:v>
                </c:pt>
                <c:pt idx="2502">
                  <c:v>748.60413110000002</c:v>
                </c:pt>
                <c:pt idx="2503">
                  <c:v>748.83950299999992</c:v>
                </c:pt>
                <c:pt idx="2504">
                  <c:v>749.07488730000011</c:v>
                </c:pt>
                <c:pt idx="2505">
                  <c:v>749.31028399999991</c:v>
                </c:pt>
                <c:pt idx="2506">
                  <c:v>749.54569299999991</c:v>
                </c:pt>
                <c:pt idx="2507">
                  <c:v>749.78111430000001</c:v>
                </c:pt>
                <c:pt idx="2508">
                  <c:v>750.01654809999991</c:v>
                </c:pt>
                <c:pt idx="2509">
                  <c:v>750.25199420000001</c:v>
                </c:pt>
                <c:pt idx="2510">
                  <c:v>750.48745259999998</c:v>
                </c:pt>
                <c:pt idx="2511">
                  <c:v>750.7229233999999</c:v>
                </c:pt>
                <c:pt idx="2512">
                  <c:v>750.95840659999999</c:v>
                </c:pt>
                <c:pt idx="2513">
                  <c:v>751.19390209999995</c:v>
                </c:pt>
                <c:pt idx="2514">
                  <c:v>751.42940999999996</c:v>
                </c:pt>
                <c:pt idx="2515">
                  <c:v>751.66493030000004</c:v>
                </c:pt>
                <c:pt idx="2516">
                  <c:v>751.90046289999987</c:v>
                </c:pt>
                <c:pt idx="2517">
                  <c:v>752.13600789999987</c:v>
                </c:pt>
                <c:pt idx="2518">
                  <c:v>752.37156519999985</c:v>
                </c:pt>
                <c:pt idx="2519">
                  <c:v>752.60713490000001</c:v>
                </c:pt>
                <c:pt idx="2520">
                  <c:v>752.84271699999988</c:v>
                </c:pt>
                <c:pt idx="2521">
                  <c:v>753.07831150000015</c:v>
                </c:pt>
                <c:pt idx="2522">
                  <c:v>753.31391829999984</c:v>
                </c:pt>
                <c:pt idx="2523">
                  <c:v>753.54953750000004</c:v>
                </c:pt>
                <c:pt idx="2524">
                  <c:v>753.785169</c:v>
                </c:pt>
                <c:pt idx="2525">
                  <c:v>754.02081299999998</c:v>
                </c:pt>
                <c:pt idx="2526">
                  <c:v>754.25646929999994</c:v>
                </c:pt>
                <c:pt idx="2527">
                  <c:v>754.49213789999988</c:v>
                </c:pt>
                <c:pt idx="2528">
                  <c:v>754.72781899999984</c:v>
                </c:pt>
                <c:pt idx="2529">
                  <c:v>754.9635123999999</c:v>
                </c:pt>
                <c:pt idx="2530">
                  <c:v>755.19921820000002</c:v>
                </c:pt>
                <c:pt idx="2531">
                  <c:v>755.4349363</c:v>
                </c:pt>
                <c:pt idx="2532">
                  <c:v>755.67066679999994</c:v>
                </c:pt>
                <c:pt idx="2533">
                  <c:v>755.90640979999989</c:v>
                </c:pt>
                <c:pt idx="2534">
                  <c:v>756.14216499999986</c:v>
                </c:pt>
                <c:pt idx="2535">
                  <c:v>756.37793269999997</c:v>
                </c:pt>
                <c:pt idx="2536">
                  <c:v>756.61371269999995</c:v>
                </c:pt>
                <c:pt idx="2537">
                  <c:v>756.84950509999987</c:v>
                </c:pt>
                <c:pt idx="2538">
                  <c:v>757.08530989999997</c:v>
                </c:pt>
                <c:pt idx="2539">
                  <c:v>757.32112709999979</c:v>
                </c:pt>
                <c:pt idx="2540">
                  <c:v>757.55695659999992</c:v>
                </c:pt>
                <c:pt idx="2541">
                  <c:v>757.79279850000012</c:v>
                </c:pt>
                <c:pt idx="2542">
                  <c:v>758.0286529</c:v>
                </c:pt>
                <c:pt idx="2543">
                  <c:v>758.26451950000001</c:v>
                </c:pt>
                <c:pt idx="2544">
                  <c:v>758.50039860000004</c:v>
                </c:pt>
                <c:pt idx="2545">
                  <c:v>758.73628999999994</c:v>
                </c:pt>
                <c:pt idx="2546">
                  <c:v>758.97219389999987</c:v>
                </c:pt>
                <c:pt idx="2547">
                  <c:v>759.2081101</c:v>
                </c:pt>
                <c:pt idx="2548">
                  <c:v>759.44403869999996</c:v>
                </c:pt>
                <c:pt idx="2549">
                  <c:v>759.6799797000001</c:v>
                </c:pt>
                <c:pt idx="2550">
                  <c:v>759.915933</c:v>
                </c:pt>
                <c:pt idx="2551">
                  <c:v>760.15189879999991</c:v>
                </c:pt>
                <c:pt idx="2552">
                  <c:v>760.38787690000004</c:v>
                </c:pt>
                <c:pt idx="2553">
                  <c:v>760.62386739999999</c:v>
                </c:pt>
                <c:pt idx="2554">
                  <c:v>760.85987030000001</c:v>
                </c:pt>
                <c:pt idx="2555">
                  <c:v>761.09588560000009</c:v>
                </c:pt>
                <c:pt idx="2556">
                  <c:v>761.33191329999988</c:v>
                </c:pt>
                <c:pt idx="2557">
                  <c:v>761.56795339999985</c:v>
                </c:pt>
                <c:pt idx="2558">
                  <c:v>761.80400579999991</c:v>
                </c:pt>
                <c:pt idx="2559">
                  <c:v>762.0400707</c:v>
                </c:pt>
                <c:pt idx="2560">
                  <c:v>762.27614789999996</c:v>
                </c:pt>
                <c:pt idx="2561">
                  <c:v>762.51223759999993</c:v>
                </c:pt>
                <c:pt idx="2562">
                  <c:v>762.74833960000012</c:v>
                </c:pt>
                <c:pt idx="2563">
                  <c:v>762.98445400000003</c:v>
                </c:pt>
                <c:pt idx="2564">
                  <c:v>763.22058079999999</c:v>
                </c:pt>
                <c:pt idx="2565">
                  <c:v>763.4567199999999</c:v>
                </c:pt>
                <c:pt idx="2566">
                  <c:v>763.6928716000001</c:v>
                </c:pt>
                <c:pt idx="2567">
                  <c:v>763.92903560000002</c:v>
                </c:pt>
                <c:pt idx="2568">
                  <c:v>764.16521199999988</c:v>
                </c:pt>
                <c:pt idx="2569">
                  <c:v>764.40140079999992</c:v>
                </c:pt>
                <c:pt idx="2570">
                  <c:v>764.6376019999999</c:v>
                </c:pt>
                <c:pt idx="2571">
                  <c:v>764.87381559999994</c:v>
                </c:pt>
                <c:pt idx="2572">
                  <c:v>765.11004149999997</c:v>
                </c:pt>
                <c:pt idx="2573">
                  <c:v>765.3462798999999</c:v>
                </c:pt>
                <c:pt idx="2574">
                  <c:v>765.58253070000001</c:v>
                </c:pt>
                <c:pt idx="2575">
                  <c:v>765.81879389999983</c:v>
                </c:pt>
                <c:pt idx="2576">
                  <c:v>766.05506949999972</c:v>
                </c:pt>
                <c:pt idx="2577">
                  <c:v>766.29135740000004</c:v>
                </c:pt>
                <c:pt idx="2578">
                  <c:v>766.52765779999982</c:v>
                </c:pt>
                <c:pt idx="2579">
                  <c:v>766.76397060000011</c:v>
                </c:pt>
                <c:pt idx="2580">
                  <c:v>767.00029579999989</c:v>
                </c:pt>
                <c:pt idx="2581">
                  <c:v>767.23663339999996</c:v>
                </c:pt>
                <c:pt idx="2582">
                  <c:v>767.47298339999998</c:v>
                </c:pt>
                <c:pt idx="2583">
                  <c:v>767.70934580000005</c:v>
                </c:pt>
                <c:pt idx="2584">
                  <c:v>767.94572059999996</c:v>
                </c:pt>
                <c:pt idx="2585">
                  <c:v>768.18210779999993</c:v>
                </c:pt>
                <c:pt idx="2586">
                  <c:v>768.41850739999984</c:v>
                </c:pt>
                <c:pt idx="2587">
                  <c:v>768.65491939999993</c:v>
                </c:pt>
                <c:pt idx="2588">
                  <c:v>768.89134379999996</c:v>
                </c:pt>
                <c:pt idx="2589">
                  <c:v>769.12778070000002</c:v>
                </c:pt>
                <c:pt idx="2590">
                  <c:v>769.36422989999983</c:v>
                </c:pt>
                <c:pt idx="2591">
                  <c:v>769.6006916</c:v>
                </c:pt>
                <c:pt idx="2592">
                  <c:v>769.83716559999982</c:v>
                </c:pt>
                <c:pt idx="2593">
                  <c:v>770.0736521</c:v>
                </c:pt>
                <c:pt idx="2594">
                  <c:v>770.31015099999991</c:v>
                </c:pt>
                <c:pt idx="2595">
                  <c:v>770.54666229999987</c:v>
                </c:pt>
                <c:pt idx="2596">
                  <c:v>770.78318600000011</c:v>
                </c:pt>
                <c:pt idx="2597">
                  <c:v>771.01972209999997</c:v>
                </c:pt>
                <c:pt idx="2598">
                  <c:v>771.25627059999999</c:v>
                </c:pt>
                <c:pt idx="2599">
                  <c:v>771.49283160000005</c:v>
                </c:pt>
                <c:pt idx="2600">
                  <c:v>771.72940500000004</c:v>
                </c:pt>
                <c:pt idx="2601">
                  <c:v>771.96599069999991</c:v>
                </c:pt>
                <c:pt idx="2602">
                  <c:v>772.20258890000002</c:v>
                </c:pt>
                <c:pt idx="2603">
                  <c:v>772.43919959999994</c:v>
                </c:pt>
                <c:pt idx="2604">
                  <c:v>772.67582259999995</c:v>
                </c:pt>
                <c:pt idx="2605">
                  <c:v>772.9124579999999</c:v>
                </c:pt>
                <c:pt idx="2606">
                  <c:v>773.1491059</c:v>
                </c:pt>
                <c:pt idx="2607">
                  <c:v>773.38576620000003</c:v>
                </c:pt>
                <c:pt idx="2608">
                  <c:v>773.62243890000002</c:v>
                </c:pt>
                <c:pt idx="2609">
                  <c:v>773.85912399999972</c:v>
                </c:pt>
                <c:pt idx="2610">
                  <c:v>774.09582160000002</c:v>
                </c:pt>
                <c:pt idx="2611">
                  <c:v>774.33253149999985</c:v>
                </c:pt>
                <c:pt idx="2612">
                  <c:v>774.56925389999992</c:v>
                </c:pt>
                <c:pt idx="2613">
                  <c:v>774.80598869999983</c:v>
                </c:pt>
                <c:pt idx="2614">
                  <c:v>775.04273599999999</c:v>
                </c:pt>
                <c:pt idx="2615">
                  <c:v>775.27949560000013</c:v>
                </c:pt>
                <c:pt idx="2616">
                  <c:v>775.51626769999984</c:v>
                </c:pt>
                <c:pt idx="2617">
                  <c:v>775.75305219999996</c:v>
                </c:pt>
                <c:pt idx="2618">
                  <c:v>775.98984919999998</c:v>
                </c:pt>
                <c:pt idx="2619">
                  <c:v>776.22665849999987</c:v>
                </c:pt>
                <c:pt idx="2620">
                  <c:v>776.46348030000001</c:v>
                </c:pt>
                <c:pt idx="2621">
                  <c:v>776.70031449999999</c:v>
                </c:pt>
                <c:pt idx="2622">
                  <c:v>776.93716119999976</c:v>
                </c:pt>
                <c:pt idx="2623">
                  <c:v>777.17402030000005</c:v>
                </c:pt>
                <c:pt idx="2624">
                  <c:v>777.41089179999983</c:v>
                </c:pt>
                <c:pt idx="2625">
                  <c:v>777.64777570000001</c:v>
                </c:pt>
                <c:pt idx="2626">
                  <c:v>777.88467209999999</c:v>
                </c:pt>
                <c:pt idx="2627">
                  <c:v>778.12158079999983</c:v>
                </c:pt>
                <c:pt idx="2628">
                  <c:v>778.3585020999999</c:v>
                </c:pt>
                <c:pt idx="2629">
                  <c:v>778.59543570000005</c:v>
                </c:pt>
                <c:pt idx="2630">
                  <c:v>778.83238179999989</c:v>
                </c:pt>
                <c:pt idx="2631">
                  <c:v>779.06934030000002</c:v>
                </c:pt>
                <c:pt idx="2632">
                  <c:v>779.30631129999983</c:v>
                </c:pt>
                <c:pt idx="2633">
                  <c:v>779.54329469999993</c:v>
                </c:pt>
                <c:pt idx="2634">
                  <c:v>779.78029049999998</c:v>
                </c:pt>
                <c:pt idx="2635">
                  <c:v>780.01729879999982</c:v>
                </c:pt>
                <c:pt idx="2636">
                  <c:v>780.25431949999984</c:v>
                </c:pt>
                <c:pt idx="2637">
                  <c:v>780.49135260000003</c:v>
                </c:pt>
                <c:pt idx="2638">
                  <c:v>780.72839820000013</c:v>
                </c:pt>
                <c:pt idx="2639">
                  <c:v>780.96545619999972</c:v>
                </c:pt>
                <c:pt idx="2640">
                  <c:v>781.20252669999991</c:v>
                </c:pt>
                <c:pt idx="2641">
                  <c:v>781.43960959999993</c:v>
                </c:pt>
                <c:pt idx="2642">
                  <c:v>781.67670490000012</c:v>
                </c:pt>
                <c:pt idx="2643">
                  <c:v>781.91381269999999</c:v>
                </c:pt>
                <c:pt idx="2644">
                  <c:v>782.15093290000004</c:v>
                </c:pt>
                <c:pt idx="2645">
                  <c:v>782.38806550000004</c:v>
                </c:pt>
                <c:pt idx="2646">
                  <c:v>782.62521059999983</c:v>
                </c:pt>
                <c:pt idx="2647">
                  <c:v>782.86236819999976</c:v>
                </c:pt>
                <c:pt idx="2648">
                  <c:v>783.09953819999998</c:v>
                </c:pt>
                <c:pt idx="2649">
                  <c:v>783.33672059999992</c:v>
                </c:pt>
                <c:pt idx="2650">
                  <c:v>783.57391550000011</c:v>
                </c:pt>
                <c:pt idx="2651">
                  <c:v>783.81112279999979</c:v>
                </c:pt>
                <c:pt idx="2652">
                  <c:v>784.04834260000007</c:v>
                </c:pt>
                <c:pt idx="2653">
                  <c:v>784.28557479999995</c:v>
                </c:pt>
                <c:pt idx="2654">
                  <c:v>784.52281939999989</c:v>
                </c:pt>
                <c:pt idx="2655">
                  <c:v>784.76007660000005</c:v>
                </c:pt>
                <c:pt idx="2656">
                  <c:v>784.99734609999996</c:v>
                </c:pt>
                <c:pt idx="2657">
                  <c:v>785.2346280999999</c:v>
                </c:pt>
                <c:pt idx="2658">
                  <c:v>785.47192259999997</c:v>
                </c:pt>
                <c:pt idx="2659">
                  <c:v>785.70922949999988</c:v>
                </c:pt>
                <c:pt idx="2660">
                  <c:v>785.94654879999985</c:v>
                </c:pt>
                <c:pt idx="2661">
                  <c:v>786.18388060000007</c:v>
                </c:pt>
                <c:pt idx="2662">
                  <c:v>786.42122489999974</c:v>
                </c:pt>
                <c:pt idx="2663">
                  <c:v>786.65858160000005</c:v>
                </c:pt>
                <c:pt idx="2664">
                  <c:v>786.89595079999992</c:v>
                </c:pt>
                <c:pt idx="2665">
                  <c:v>787.13333240000009</c:v>
                </c:pt>
                <c:pt idx="2666">
                  <c:v>787.37072650000005</c:v>
                </c:pt>
                <c:pt idx="2667">
                  <c:v>787.60813299999995</c:v>
                </c:pt>
                <c:pt idx="2668">
                  <c:v>787.84555199999988</c:v>
                </c:pt>
                <c:pt idx="2669">
                  <c:v>788.08298349999984</c:v>
                </c:pt>
                <c:pt idx="2670">
                  <c:v>788.32042739999986</c:v>
                </c:pt>
                <c:pt idx="2671">
                  <c:v>788.55788369999993</c:v>
                </c:pt>
                <c:pt idx="2672">
                  <c:v>788.79535250000015</c:v>
                </c:pt>
                <c:pt idx="2673">
                  <c:v>789.03283379999993</c:v>
                </c:pt>
                <c:pt idx="2674">
                  <c:v>789.27032750000012</c:v>
                </c:pt>
                <c:pt idx="2675">
                  <c:v>789.50783369999999</c:v>
                </c:pt>
                <c:pt idx="2676">
                  <c:v>789.7453524</c:v>
                </c:pt>
                <c:pt idx="2677">
                  <c:v>789.98288349999996</c:v>
                </c:pt>
                <c:pt idx="2678">
                  <c:v>790.22042709999994</c:v>
                </c:pt>
                <c:pt idx="2679">
                  <c:v>790.45798309999986</c:v>
                </c:pt>
                <c:pt idx="2680">
                  <c:v>790.69555160000004</c:v>
                </c:pt>
                <c:pt idx="2681">
                  <c:v>790.93313260000002</c:v>
                </c:pt>
                <c:pt idx="2682">
                  <c:v>791.17072599999995</c:v>
                </c:pt>
                <c:pt idx="2683">
                  <c:v>791.40833190000012</c:v>
                </c:pt>
                <c:pt idx="2684">
                  <c:v>791.64595029999998</c:v>
                </c:pt>
                <c:pt idx="2685">
                  <c:v>791.88358110000001</c:v>
                </c:pt>
                <c:pt idx="2686">
                  <c:v>792.12122439999985</c:v>
                </c:pt>
                <c:pt idx="2687">
                  <c:v>792.35888020000004</c:v>
                </c:pt>
                <c:pt idx="2688">
                  <c:v>792.59654839999996</c:v>
                </c:pt>
                <c:pt idx="2689">
                  <c:v>792.83422909999979</c:v>
                </c:pt>
                <c:pt idx="2690">
                  <c:v>793.07192229999998</c:v>
                </c:pt>
                <c:pt idx="2691">
                  <c:v>793.3096278999999</c:v>
                </c:pt>
                <c:pt idx="2692">
                  <c:v>793.54734599999983</c:v>
                </c:pt>
                <c:pt idx="2693">
                  <c:v>793.78507660000014</c:v>
                </c:pt>
                <c:pt idx="2694">
                  <c:v>794.0228196999999</c:v>
                </c:pt>
                <c:pt idx="2695">
                  <c:v>794.26057519999983</c:v>
                </c:pt>
                <c:pt idx="2696">
                  <c:v>794.49834320000014</c:v>
                </c:pt>
                <c:pt idx="2697">
                  <c:v>794.73612359999993</c:v>
                </c:pt>
                <c:pt idx="2698">
                  <c:v>794.97391660000005</c:v>
                </c:pt>
                <c:pt idx="2699">
                  <c:v>795.21172200000001</c:v>
                </c:pt>
                <c:pt idx="2700">
                  <c:v>795.44953989999988</c:v>
                </c:pt>
                <c:pt idx="2701">
                  <c:v>795.68737030000011</c:v>
                </c:pt>
                <c:pt idx="2702">
                  <c:v>795.92521309999972</c:v>
                </c:pt>
                <c:pt idx="2703">
                  <c:v>796.16306839999993</c:v>
                </c:pt>
                <c:pt idx="2704">
                  <c:v>796.40093620000005</c:v>
                </c:pt>
                <c:pt idx="2705">
                  <c:v>796.63881649999996</c:v>
                </c:pt>
                <c:pt idx="2706">
                  <c:v>796.87670930000002</c:v>
                </c:pt>
                <c:pt idx="2707">
                  <c:v>797.11461450000002</c:v>
                </c:pt>
                <c:pt idx="2708">
                  <c:v>797.35253219999993</c:v>
                </c:pt>
                <c:pt idx="2709">
                  <c:v>797.59046239999998</c:v>
                </c:pt>
                <c:pt idx="2710">
                  <c:v>797.82840509999994</c:v>
                </c:pt>
                <c:pt idx="2711">
                  <c:v>798.06636019999985</c:v>
                </c:pt>
                <c:pt idx="2712">
                  <c:v>798.30432789999986</c:v>
                </c:pt>
                <c:pt idx="2713">
                  <c:v>798.54230799999993</c:v>
                </c:pt>
                <c:pt idx="2714">
                  <c:v>798.78030060000015</c:v>
                </c:pt>
                <c:pt idx="2715">
                  <c:v>799.01830570000004</c:v>
                </c:pt>
                <c:pt idx="2716">
                  <c:v>799.25632329999996</c:v>
                </c:pt>
                <c:pt idx="2717">
                  <c:v>799.49435329999994</c:v>
                </c:pt>
                <c:pt idx="2718">
                  <c:v>799.73239590000003</c:v>
                </c:pt>
                <c:pt idx="2719">
                  <c:v>799.97045089999983</c:v>
                </c:pt>
                <c:pt idx="2720">
                  <c:v>800.2085184</c:v>
                </c:pt>
                <c:pt idx="2721">
                  <c:v>800.44659839999986</c:v>
                </c:pt>
                <c:pt idx="2722">
                  <c:v>800.68469089999996</c:v>
                </c:pt>
                <c:pt idx="2723">
                  <c:v>800.92279589999987</c:v>
                </c:pt>
                <c:pt idx="2724">
                  <c:v>801.16091339999991</c:v>
                </c:pt>
                <c:pt idx="2725">
                  <c:v>801.39904339999998</c:v>
                </c:pt>
                <c:pt idx="2726">
                  <c:v>801.63718579999988</c:v>
                </c:pt>
                <c:pt idx="2727">
                  <c:v>801.8753408</c:v>
                </c:pt>
                <c:pt idx="2728">
                  <c:v>802.11350819999996</c:v>
                </c:pt>
                <c:pt idx="2729">
                  <c:v>802.35168809999982</c:v>
                </c:pt>
                <c:pt idx="2730">
                  <c:v>802.58988060000013</c:v>
                </c:pt>
                <c:pt idx="2731">
                  <c:v>802.82808550000004</c:v>
                </c:pt>
                <c:pt idx="2732">
                  <c:v>803.06630289999987</c:v>
                </c:pt>
                <c:pt idx="2733">
                  <c:v>803.30453279999983</c:v>
                </c:pt>
                <c:pt idx="2734">
                  <c:v>803.54277520000005</c:v>
                </c:pt>
                <c:pt idx="2735">
                  <c:v>803.78103009999995</c:v>
                </c:pt>
                <c:pt idx="2736">
                  <c:v>804.01929749999988</c:v>
                </c:pt>
                <c:pt idx="2737">
                  <c:v>804.25757739999983</c:v>
                </c:pt>
                <c:pt idx="2738">
                  <c:v>804.49586979999992</c:v>
                </c:pt>
                <c:pt idx="2739">
                  <c:v>804.73417470000004</c:v>
                </c:pt>
                <c:pt idx="2740">
                  <c:v>804.97249209999984</c:v>
                </c:pt>
                <c:pt idx="2741">
                  <c:v>805.21082200000001</c:v>
                </c:pt>
                <c:pt idx="2742">
                  <c:v>805.44916429999989</c:v>
                </c:pt>
                <c:pt idx="2743">
                  <c:v>805.6875192</c:v>
                </c:pt>
                <c:pt idx="2744">
                  <c:v>805.92588660000001</c:v>
                </c:pt>
                <c:pt idx="2745">
                  <c:v>806.16426649999994</c:v>
                </c:pt>
                <c:pt idx="2746">
                  <c:v>806.40265889999989</c:v>
                </c:pt>
                <c:pt idx="2747">
                  <c:v>806.64106379999987</c:v>
                </c:pt>
                <c:pt idx="2748">
                  <c:v>806.87948119999999</c:v>
                </c:pt>
                <c:pt idx="2749">
                  <c:v>807.1179110999999</c:v>
                </c:pt>
                <c:pt idx="2750">
                  <c:v>807.35635359999992</c:v>
                </c:pt>
                <c:pt idx="2751">
                  <c:v>807.59480850000011</c:v>
                </c:pt>
                <c:pt idx="2752">
                  <c:v>807.83327589999988</c:v>
                </c:pt>
                <c:pt idx="2753">
                  <c:v>808.07175580000001</c:v>
                </c:pt>
                <c:pt idx="2754">
                  <c:v>808.3102482999999</c:v>
                </c:pt>
                <c:pt idx="2755">
                  <c:v>808.54875319999996</c:v>
                </c:pt>
                <c:pt idx="2756">
                  <c:v>808.78727070000002</c:v>
                </c:pt>
                <c:pt idx="2757">
                  <c:v>809.02580069999999</c:v>
                </c:pt>
                <c:pt idx="2758">
                  <c:v>809.26434310000002</c:v>
                </c:pt>
                <c:pt idx="2759">
                  <c:v>809.50289809999992</c:v>
                </c:pt>
                <c:pt idx="2760">
                  <c:v>809.74146559999997</c:v>
                </c:pt>
                <c:pt idx="2761">
                  <c:v>809.98004560000004</c:v>
                </c:pt>
                <c:pt idx="2762">
                  <c:v>810.21863819999999</c:v>
                </c:pt>
                <c:pt idx="2763">
                  <c:v>810.45724319999977</c:v>
                </c:pt>
                <c:pt idx="2764">
                  <c:v>810.69586079999999</c:v>
                </c:pt>
                <c:pt idx="2765">
                  <c:v>810.93449079999994</c:v>
                </c:pt>
                <c:pt idx="2766">
                  <c:v>811.1731334000001</c:v>
                </c:pt>
                <c:pt idx="2767">
                  <c:v>811.41178849999983</c:v>
                </c:pt>
                <c:pt idx="2768">
                  <c:v>811.65045609999993</c:v>
                </c:pt>
                <c:pt idx="2769">
                  <c:v>811.88913620000005</c:v>
                </c:pt>
                <c:pt idx="2770">
                  <c:v>812.12782889999994</c:v>
                </c:pt>
                <c:pt idx="2771">
                  <c:v>812.36653399999989</c:v>
                </c:pt>
                <c:pt idx="2772">
                  <c:v>812.60525169999994</c:v>
                </c:pt>
                <c:pt idx="2773">
                  <c:v>812.84398190000002</c:v>
                </c:pt>
                <c:pt idx="2774">
                  <c:v>813.08272469999997</c:v>
                </c:pt>
                <c:pt idx="2775">
                  <c:v>813.32147989999987</c:v>
                </c:pt>
                <c:pt idx="2776">
                  <c:v>813.56024769999988</c:v>
                </c:pt>
                <c:pt idx="2777">
                  <c:v>813.79902790000017</c:v>
                </c:pt>
                <c:pt idx="2778">
                  <c:v>814.03782069999988</c:v>
                </c:pt>
                <c:pt idx="2779">
                  <c:v>814.27662609999993</c:v>
                </c:pt>
                <c:pt idx="2780">
                  <c:v>814.51544390000004</c:v>
                </c:pt>
                <c:pt idx="2781">
                  <c:v>814.75427430000002</c:v>
                </c:pt>
                <c:pt idx="2782">
                  <c:v>814.99311720000003</c:v>
                </c:pt>
                <c:pt idx="2783">
                  <c:v>815.23197259999995</c:v>
                </c:pt>
                <c:pt idx="2784">
                  <c:v>815.47084060000009</c:v>
                </c:pt>
                <c:pt idx="2785">
                  <c:v>815.70972110000002</c:v>
                </c:pt>
                <c:pt idx="2786">
                  <c:v>815.94861409999987</c:v>
                </c:pt>
                <c:pt idx="2787">
                  <c:v>816.18751959999997</c:v>
                </c:pt>
                <c:pt idx="2788">
                  <c:v>816.42643769999984</c:v>
                </c:pt>
                <c:pt idx="2789">
                  <c:v>816.66536819999988</c:v>
                </c:pt>
                <c:pt idx="2790">
                  <c:v>816.90431139999998</c:v>
                </c:pt>
                <c:pt idx="2791">
                  <c:v>817.14326699999992</c:v>
                </c:pt>
                <c:pt idx="2792">
                  <c:v>817.38223519999985</c:v>
                </c:pt>
                <c:pt idx="2793">
                  <c:v>817.62121589999992</c:v>
                </c:pt>
                <c:pt idx="2794">
                  <c:v>817.86020909999979</c:v>
                </c:pt>
                <c:pt idx="2795">
                  <c:v>818.09921489999988</c:v>
                </c:pt>
                <c:pt idx="2796">
                  <c:v>818.33823319999988</c:v>
                </c:pt>
                <c:pt idx="2797">
                  <c:v>818.57726409999987</c:v>
                </c:pt>
                <c:pt idx="2798">
                  <c:v>818.81630739999991</c:v>
                </c:pt>
                <c:pt idx="2799">
                  <c:v>819.05536339999992</c:v>
                </c:pt>
                <c:pt idx="2800">
                  <c:v>819.2944318000001</c:v>
                </c:pt>
                <c:pt idx="2801">
                  <c:v>819.53351279999993</c:v>
                </c:pt>
                <c:pt idx="2802">
                  <c:v>819.77260630000001</c:v>
                </c:pt>
                <c:pt idx="2803">
                  <c:v>820.01171239999996</c:v>
                </c:pt>
                <c:pt idx="2804">
                  <c:v>820.25083089999998</c:v>
                </c:pt>
                <c:pt idx="2805">
                  <c:v>820.48996209999996</c:v>
                </c:pt>
                <c:pt idx="2806">
                  <c:v>820.72910569999999</c:v>
                </c:pt>
                <c:pt idx="2807">
                  <c:v>820.96826199999987</c:v>
                </c:pt>
                <c:pt idx="2808">
                  <c:v>821.20743070000003</c:v>
                </c:pt>
                <c:pt idx="2809">
                  <c:v>821.44661199999985</c:v>
                </c:pt>
                <c:pt idx="2810">
                  <c:v>821.68580580000003</c:v>
                </c:pt>
                <c:pt idx="2811">
                  <c:v>821.92501219999986</c:v>
                </c:pt>
                <c:pt idx="2812">
                  <c:v>822.16423109999994</c:v>
                </c:pt>
                <c:pt idx="2813">
                  <c:v>822.40346260000001</c:v>
                </c:pt>
                <c:pt idx="2814">
                  <c:v>822.6427066</c:v>
                </c:pt>
                <c:pt idx="2815">
                  <c:v>822.88196309999989</c:v>
                </c:pt>
                <c:pt idx="2816">
                  <c:v>823.12123220000001</c:v>
                </c:pt>
                <c:pt idx="2817">
                  <c:v>823.36051389999989</c:v>
                </c:pt>
                <c:pt idx="2818">
                  <c:v>823.59980800000005</c:v>
                </c:pt>
                <c:pt idx="2819">
                  <c:v>823.83911479999972</c:v>
                </c:pt>
                <c:pt idx="2820">
                  <c:v>824.07843410000009</c:v>
                </c:pt>
                <c:pt idx="2821">
                  <c:v>824.31776589999993</c:v>
                </c:pt>
                <c:pt idx="2822">
                  <c:v>824.55711029999986</c:v>
                </c:pt>
                <c:pt idx="2823">
                  <c:v>824.79646720000005</c:v>
                </c:pt>
                <c:pt idx="2824">
                  <c:v>825.0358367</c:v>
                </c:pt>
                <c:pt idx="2825">
                  <c:v>825.27521869999998</c:v>
                </c:pt>
                <c:pt idx="2826">
                  <c:v>825.51461329999984</c:v>
                </c:pt>
                <c:pt idx="2827">
                  <c:v>825.75402039999983</c:v>
                </c:pt>
                <c:pt idx="2828">
                  <c:v>825.99344010000004</c:v>
                </c:pt>
                <c:pt idx="2829">
                  <c:v>826.23287230000005</c:v>
                </c:pt>
                <c:pt idx="2830">
                  <c:v>826.47231709999994</c:v>
                </c:pt>
                <c:pt idx="2831">
                  <c:v>826.71177440000008</c:v>
                </c:pt>
                <c:pt idx="2832">
                  <c:v>826.95124429999987</c:v>
                </c:pt>
                <c:pt idx="2833">
                  <c:v>827.19072679999999</c:v>
                </c:pt>
                <c:pt idx="2834">
                  <c:v>827.4302217999998</c:v>
                </c:pt>
                <c:pt idx="2835">
                  <c:v>827.66972929999997</c:v>
                </c:pt>
                <c:pt idx="2836">
                  <c:v>827.90924949999987</c:v>
                </c:pt>
                <c:pt idx="2837">
                  <c:v>828.14878209999995</c:v>
                </c:pt>
                <c:pt idx="2838">
                  <c:v>828.38832739999998</c:v>
                </c:pt>
                <c:pt idx="2839">
                  <c:v>828.62788520000004</c:v>
                </c:pt>
                <c:pt idx="2840">
                  <c:v>828.86745549999989</c:v>
                </c:pt>
                <c:pt idx="2841">
                  <c:v>829.10703839999996</c:v>
                </c:pt>
                <c:pt idx="2842">
                  <c:v>829.34663389999992</c:v>
                </c:pt>
                <c:pt idx="2843">
                  <c:v>829.5862419</c:v>
                </c:pt>
                <c:pt idx="2844">
                  <c:v>829.82586249999986</c:v>
                </c:pt>
                <c:pt idx="2845">
                  <c:v>830.06549569999993</c:v>
                </c:pt>
                <c:pt idx="2846">
                  <c:v>830.30514139999991</c:v>
                </c:pt>
                <c:pt idx="2847">
                  <c:v>830.5447997</c:v>
                </c:pt>
                <c:pt idx="2848">
                  <c:v>830.78447060000019</c:v>
                </c:pt>
                <c:pt idx="2849">
                  <c:v>831.02415399999984</c:v>
                </c:pt>
                <c:pt idx="2850">
                  <c:v>831.26385000000005</c:v>
                </c:pt>
                <c:pt idx="2851">
                  <c:v>831.50355850000005</c:v>
                </c:pt>
                <c:pt idx="2852">
                  <c:v>831.74327960000005</c:v>
                </c:pt>
                <c:pt idx="2853">
                  <c:v>831.98301330000004</c:v>
                </c:pt>
                <c:pt idx="2854">
                  <c:v>832.22275960000002</c:v>
                </c:pt>
                <c:pt idx="2855">
                  <c:v>832.46251839999979</c:v>
                </c:pt>
                <c:pt idx="2856">
                  <c:v>832.7022897999999</c:v>
                </c:pt>
                <c:pt idx="2857">
                  <c:v>832.94207369999992</c:v>
                </c:pt>
                <c:pt idx="2858">
                  <c:v>833.18187020000016</c:v>
                </c:pt>
                <c:pt idx="2859">
                  <c:v>833.42167929999994</c:v>
                </c:pt>
                <c:pt idx="2860">
                  <c:v>833.66150099999993</c:v>
                </c:pt>
                <c:pt idx="2861">
                  <c:v>833.90133519999983</c:v>
                </c:pt>
                <c:pt idx="2862">
                  <c:v>834.14118209999992</c:v>
                </c:pt>
                <c:pt idx="2863">
                  <c:v>834.38104150000004</c:v>
                </c:pt>
                <c:pt idx="2864">
                  <c:v>834.62091339999984</c:v>
                </c:pt>
                <c:pt idx="2865">
                  <c:v>834.86079799999993</c:v>
                </c:pt>
                <c:pt idx="2866">
                  <c:v>835.10069509999994</c:v>
                </c:pt>
                <c:pt idx="2867">
                  <c:v>835.34060469999986</c:v>
                </c:pt>
                <c:pt idx="2868">
                  <c:v>835.58052699999996</c:v>
                </c:pt>
                <c:pt idx="2869">
                  <c:v>835.82046189999994</c:v>
                </c:pt>
                <c:pt idx="2870">
                  <c:v>836.06040929999983</c:v>
                </c:pt>
                <c:pt idx="2871">
                  <c:v>836.30036930000006</c:v>
                </c:pt>
                <c:pt idx="2872">
                  <c:v>836.54034179999996</c:v>
                </c:pt>
                <c:pt idx="2873">
                  <c:v>836.78032700000017</c:v>
                </c:pt>
                <c:pt idx="2874">
                  <c:v>837.02032469999983</c:v>
                </c:pt>
                <c:pt idx="2875">
                  <c:v>837.26033500000005</c:v>
                </c:pt>
                <c:pt idx="2876">
                  <c:v>837.50035790000004</c:v>
                </c:pt>
                <c:pt idx="2877">
                  <c:v>837.74039340000002</c:v>
                </c:pt>
                <c:pt idx="2878">
                  <c:v>837.98044149999998</c:v>
                </c:pt>
                <c:pt idx="2879">
                  <c:v>838.22050209999998</c:v>
                </c:pt>
                <c:pt idx="2880">
                  <c:v>838.46057539999993</c:v>
                </c:pt>
                <c:pt idx="2881">
                  <c:v>838.70066120000001</c:v>
                </c:pt>
                <c:pt idx="2882">
                  <c:v>838.94075959999998</c:v>
                </c:pt>
                <c:pt idx="2883">
                  <c:v>839.18087050000008</c:v>
                </c:pt>
                <c:pt idx="2884">
                  <c:v>839.42099409999992</c:v>
                </c:pt>
                <c:pt idx="2885">
                  <c:v>839.66113029999997</c:v>
                </c:pt>
                <c:pt idx="2886">
                  <c:v>839.90127899999993</c:v>
                </c:pt>
                <c:pt idx="2887">
                  <c:v>840.1414403</c:v>
                </c:pt>
                <c:pt idx="2888">
                  <c:v>840.38161419999972</c:v>
                </c:pt>
                <c:pt idx="2889">
                  <c:v>840.62180079999996</c:v>
                </c:pt>
                <c:pt idx="2890">
                  <c:v>840.86199989999989</c:v>
                </c:pt>
                <c:pt idx="2891">
                  <c:v>841.10221149999973</c:v>
                </c:pt>
                <c:pt idx="2892">
                  <c:v>841.34243579999986</c:v>
                </c:pt>
                <c:pt idx="2893">
                  <c:v>841.58267269999999</c:v>
                </c:pt>
                <c:pt idx="2894">
                  <c:v>841.8229220999998</c:v>
                </c:pt>
                <c:pt idx="2895">
                  <c:v>842.06318420000002</c:v>
                </c:pt>
                <c:pt idx="2896">
                  <c:v>842.30345879999993</c:v>
                </c:pt>
                <c:pt idx="2897">
                  <c:v>842.54374610000002</c:v>
                </c:pt>
                <c:pt idx="2898">
                  <c:v>842.78404590000014</c:v>
                </c:pt>
                <c:pt idx="2899">
                  <c:v>843.02435830000002</c:v>
                </c:pt>
                <c:pt idx="2900">
                  <c:v>843.26468339999997</c:v>
                </c:pt>
                <c:pt idx="2901">
                  <c:v>843.50502100000006</c:v>
                </c:pt>
                <c:pt idx="2902">
                  <c:v>843.74537120000014</c:v>
                </c:pt>
                <c:pt idx="2903">
                  <c:v>843.98573400000009</c:v>
                </c:pt>
                <c:pt idx="2904">
                  <c:v>844.22610939999993</c:v>
                </c:pt>
                <c:pt idx="2905">
                  <c:v>844.46649749999972</c:v>
                </c:pt>
                <c:pt idx="2906">
                  <c:v>844.70689809999999</c:v>
                </c:pt>
                <c:pt idx="2907">
                  <c:v>844.94731129999991</c:v>
                </c:pt>
                <c:pt idx="2908">
                  <c:v>845.18773710000005</c:v>
                </c:pt>
                <c:pt idx="2909">
                  <c:v>845.42817549999984</c:v>
                </c:pt>
                <c:pt idx="2910">
                  <c:v>845.66862649999985</c:v>
                </c:pt>
                <c:pt idx="2911">
                  <c:v>845.90909009999996</c:v>
                </c:pt>
                <c:pt idx="2912">
                  <c:v>846.14956629999983</c:v>
                </c:pt>
                <c:pt idx="2913">
                  <c:v>846.39005520000001</c:v>
                </c:pt>
                <c:pt idx="2914">
                  <c:v>846.63055659999998</c:v>
                </c:pt>
                <c:pt idx="2915">
                  <c:v>846.87107060000005</c:v>
                </c:pt>
                <c:pt idx="2916">
                  <c:v>847.11159729999997</c:v>
                </c:pt>
                <c:pt idx="2917">
                  <c:v>847.35213649999992</c:v>
                </c:pt>
                <c:pt idx="2918">
                  <c:v>847.59268839999993</c:v>
                </c:pt>
                <c:pt idx="2919">
                  <c:v>847.83325279999985</c:v>
                </c:pt>
                <c:pt idx="2920">
                  <c:v>848.07382989999996</c:v>
                </c:pt>
                <c:pt idx="2921">
                  <c:v>848.31441959999984</c:v>
                </c:pt>
                <c:pt idx="2922">
                  <c:v>848.55502179999985</c:v>
                </c:pt>
                <c:pt idx="2923">
                  <c:v>848.79563670000005</c:v>
                </c:pt>
                <c:pt idx="2924">
                  <c:v>849.03626419999989</c:v>
                </c:pt>
                <c:pt idx="2925">
                  <c:v>849.27690430000007</c:v>
                </c:pt>
                <c:pt idx="2926">
                  <c:v>849.51755709999986</c:v>
                </c:pt>
                <c:pt idx="2927">
                  <c:v>849.75822239999991</c:v>
                </c:pt>
                <c:pt idx="2928">
                  <c:v>849.99890029999995</c:v>
                </c:pt>
                <c:pt idx="2929">
                  <c:v>850.23959090000005</c:v>
                </c:pt>
                <c:pt idx="2930">
                  <c:v>850.48029409999992</c:v>
                </c:pt>
                <c:pt idx="2931">
                  <c:v>850.72100990000001</c:v>
                </c:pt>
                <c:pt idx="2932">
                  <c:v>850.96173829999998</c:v>
                </c:pt>
                <c:pt idx="2933">
                  <c:v>851.20247930000005</c:v>
                </c:pt>
                <c:pt idx="2934">
                  <c:v>851.4432329</c:v>
                </c:pt>
                <c:pt idx="2935">
                  <c:v>851.68399920000013</c:v>
                </c:pt>
                <c:pt idx="2936">
                  <c:v>851.92477799999995</c:v>
                </c:pt>
                <c:pt idx="2937">
                  <c:v>852.16556949999972</c:v>
                </c:pt>
                <c:pt idx="2938">
                  <c:v>852.40637360000005</c:v>
                </c:pt>
                <c:pt idx="2939">
                  <c:v>852.64719039999989</c:v>
                </c:pt>
                <c:pt idx="2940">
                  <c:v>852.88801969999997</c:v>
                </c:pt>
                <c:pt idx="2941">
                  <c:v>853.12886170000002</c:v>
                </c:pt>
                <c:pt idx="2942">
                  <c:v>853.36971629999994</c:v>
                </c:pt>
                <c:pt idx="2943">
                  <c:v>853.61058349999996</c:v>
                </c:pt>
                <c:pt idx="2944">
                  <c:v>853.85146329999986</c:v>
                </c:pt>
                <c:pt idx="2945">
                  <c:v>854.09235579999984</c:v>
                </c:pt>
                <c:pt idx="2946">
                  <c:v>854.33326079999972</c:v>
                </c:pt>
                <c:pt idx="2947">
                  <c:v>854.57417850000013</c:v>
                </c:pt>
                <c:pt idx="2948">
                  <c:v>854.81510889999993</c:v>
                </c:pt>
                <c:pt idx="2949">
                  <c:v>855.05605179999986</c:v>
                </c:pt>
                <c:pt idx="2950">
                  <c:v>855.29700739999998</c:v>
                </c:pt>
                <c:pt idx="2951">
                  <c:v>855.53797559999998</c:v>
                </c:pt>
                <c:pt idx="2952">
                  <c:v>855.77895640000008</c:v>
                </c:pt>
                <c:pt idx="2953">
                  <c:v>856.01994990000003</c:v>
                </c:pt>
                <c:pt idx="2954">
                  <c:v>856.2609559</c:v>
                </c:pt>
                <c:pt idx="2955">
                  <c:v>856.50197470000001</c:v>
                </c:pt>
                <c:pt idx="2956">
                  <c:v>856.74300600000004</c:v>
                </c:pt>
                <c:pt idx="2957">
                  <c:v>856.98405000000002</c:v>
                </c:pt>
                <c:pt idx="2958">
                  <c:v>857.2251066</c:v>
                </c:pt>
                <c:pt idx="2959">
                  <c:v>857.46617579999986</c:v>
                </c:pt>
                <c:pt idx="2960">
                  <c:v>857.7072576999999</c:v>
                </c:pt>
                <c:pt idx="2961">
                  <c:v>857.94835220000004</c:v>
                </c:pt>
                <c:pt idx="2962">
                  <c:v>858.18945929999995</c:v>
                </c:pt>
                <c:pt idx="2963">
                  <c:v>858.43057909999993</c:v>
                </c:pt>
                <c:pt idx="2964">
                  <c:v>858.67171150000013</c:v>
                </c:pt>
                <c:pt idx="2965">
                  <c:v>858.91285649999986</c:v>
                </c:pt>
                <c:pt idx="2966">
                  <c:v>859.15401420000001</c:v>
                </c:pt>
                <c:pt idx="2967">
                  <c:v>859.39518450000003</c:v>
                </c:pt>
                <c:pt idx="2968">
                  <c:v>859.63636739999993</c:v>
                </c:pt>
                <c:pt idx="2969">
                  <c:v>859.8775629999999</c:v>
                </c:pt>
                <c:pt idx="2970">
                  <c:v>860.11877120000008</c:v>
                </c:pt>
                <c:pt idx="2971">
                  <c:v>860.35999209999989</c:v>
                </c:pt>
                <c:pt idx="2972">
                  <c:v>860.60122559999991</c:v>
                </c:pt>
                <c:pt idx="2973">
                  <c:v>860.84247169999992</c:v>
                </c:pt>
                <c:pt idx="2974">
                  <c:v>861.08373050000023</c:v>
                </c:pt>
                <c:pt idx="2975">
                  <c:v>861.32500189999985</c:v>
                </c:pt>
                <c:pt idx="2976">
                  <c:v>861.56628599999988</c:v>
                </c:pt>
                <c:pt idx="2977">
                  <c:v>861.80758259999993</c:v>
                </c:pt>
                <c:pt idx="2978">
                  <c:v>862.04889200000002</c:v>
                </c:pt>
                <c:pt idx="2979">
                  <c:v>862.29021399999999</c:v>
                </c:pt>
                <c:pt idx="2980">
                  <c:v>862.53154859999984</c:v>
                </c:pt>
                <c:pt idx="2981">
                  <c:v>862.77289589999998</c:v>
                </c:pt>
                <c:pt idx="2982">
                  <c:v>863.01425579999989</c:v>
                </c:pt>
                <c:pt idx="2983">
                  <c:v>863.25562839999986</c:v>
                </c:pt>
                <c:pt idx="2984">
                  <c:v>863.49701359999983</c:v>
                </c:pt>
                <c:pt idx="2985">
                  <c:v>863.73841140000002</c:v>
                </c:pt>
                <c:pt idx="2986">
                  <c:v>863.97982190000005</c:v>
                </c:pt>
                <c:pt idx="2987">
                  <c:v>864.22124509999992</c:v>
                </c:pt>
                <c:pt idx="2988">
                  <c:v>864.4626808999999</c:v>
                </c:pt>
                <c:pt idx="2989">
                  <c:v>864.70412929999998</c:v>
                </c:pt>
                <c:pt idx="2990">
                  <c:v>864.9455903999999</c:v>
                </c:pt>
                <c:pt idx="2991">
                  <c:v>865.18706420000001</c:v>
                </c:pt>
                <c:pt idx="2992">
                  <c:v>865.42855059999999</c:v>
                </c:pt>
                <c:pt idx="2993">
                  <c:v>865.67004960000008</c:v>
                </c:pt>
                <c:pt idx="2994">
                  <c:v>865.9115612999999</c:v>
                </c:pt>
                <c:pt idx="2995">
                  <c:v>866.15308570000002</c:v>
                </c:pt>
                <c:pt idx="2996">
                  <c:v>866.3946226999999</c:v>
                </c:pt>
                <c:pt idx="2997">
                  <c:v>866.63617239999996</c:v>
                </c:pt>
                <c:pt idx="2998">
                  <c:v>866.87773470000002</c:v>
                </c:pt>
                <c:pt idx="2999">
                  <c:v>867.11930970000003</c:v>
                </c:pt>
                <c:pt idx="3000">
                  <c:v>867.36089729999992</c:v>
                </c:pt>
                <c:pt idx="3001">
                  <c:v>867.60249759999999</c:v>
                </c:pt>
                <c:pt idx="3002">
                  <c:v>867.84411050000006</c:v>
                </c:pt>
                <c:pt idx="3003">
                  <c:v>868.08573610000008</c:v>
                </c:pt>
                <c:pt idx="3004">
                  <c:v>868.32737439999994</c:v>
                </c:pt>
                <c:pt idx="3005">
                  <c:v>868.56902529999991</c:v>
                </c:pt>
                <c:pt idx="3006">
                  <c:v>868.81068889999972</c:v>
                </c:pt>
                <c:pt idx="3007">
                  <c:v>869.05236519999994</c:v>
                </c:pt>
                <c:pt idx="3008">
                  <c:v>869.29405410000004</c:v>
                </c:pt>
                <c:pt idx="3009">
                  <c:v>869.53575560000002</c:v>
                </c:pt>
                <c:pt idx="3010">
                  <c:v>869.77746979999984</c:v>
                </c:pt>
                <c:pt idx="3011">
                  <c:v>870.01919669999984</c:v>
                </c:pt>
                <c:pt idx="3012">
                  <c:v>870.26093630000003</c:v>
                </c:pt>
                <c:pt idx="3013">
                  <c:v>870.50268849999986</c:v>
                </c:pt>
                <c:pt idx="3014">
                  <c:v>870.7444534</c:v>
                </c:pt>
                <c:pt idx="3015">
                  <c:v>870.98623090000001</c:v>
                </c:pt>
                <c:pt idx="3016">
                  <c:v>871.22802109999998</c:v>
                </c:pt>
                <c:pt idx="3017">
                  <c:v>871.4698239999999</c:v>
                </c:pt>
                <c:pt idx="3018">
                  <c:v>871.71163950000005</c:v>
                </c:pt>
                <c:pt idx="3019">
                  <c:v>871.95346769999992</c:v>
                </c:pt>
                <c:pt idx="3020">
                  <c:v>872.19530860000009</c:v>
                </c:pt>
                <c:pt idx="3021">
                  <c:v>872.43716219999976</c:v>
                </c:pt>
                <c:pt idx="3022">
                  <c:v>872.67902839999999</c:v>
                </c:pt>
                <c:pt idx="3023">
                  <c:v>872.92090729999984</c:v>
                </c:pt>
                <c:pt idx="3024">
                  <c:v>873.1627987999999</c:v>
                </c:pt>
                <c:pt idx="3025">
                  <c:v>873.40470300000004</c:v>
                </c:pt>
                <c:pt idx="3026">
                  <c:v>873.64661989999991</c:v>
                </c:pt>
                <c:pt idx="3027">
                  <c:v>873.88854949999984</c:v>
                </c:pt>
                <c:pt idx="3028">
                  <c:v>874.13049179999996</c:v>
                </c:pt>
                <c:pt idx="3029">
                  <c:v>874.37244669999984</c:v>
                </c:pt>
                <c:pt idx="3030">
                  <c:v>874.61441430000002</c:v>
                </c:pt>
                <c:pt idx="3031">
                  <c:v>874.85639449999985</c:v>
                </c:pt>
                <c:pt idx="3032">
                  <c:v>875.09838749999994</c:v>
                </c:pt>
                <c:pt idx="3033">
                  <c:v>875.34039309999991</c:v>
                </c:pt>
                <c:pt idx="3034">
                  <c:v>875.58241139999996</c:v>
                </c:pt>
                <c:pt idx="3035">
                  <c:v>875.82444229999999</c:v>
                </c:pt>
                <c:pt idx="3036">
                  <c:v>876.06648599999994</c:v>
                </c:pt>
                <c:pt idx="3037">
                  <c:v>876.3085423</c:v>
                </c:pt>
                <c:pt idx="3038">
                  <c:v>876.5506112999999</c:v>
                </c:pt>
                <c:pt idx="3039">
                  <c:v>876.79269299999999</c:v>
                </c:pt>
                <c:pt idx="3040">
                  <c:v>877.03478740000003</c:v>
                </c:pt>
                <c:pt idx="3041">
                  <c:v>877.27689439999995</c:v>
                </c:pt>
                <c:pt idx="3042">
                  <c:v>877.51901409999994</c:v>
                </c:pt>
                <c:pt idx="3043">
                  <c:v>877.7611465</c:v>
                </c:pt>
                <c:pt idx="3044">
                  <c:v>878.00329160000001</c:v>
                </c:pt>
                <c:pt idx="3045">
                  <c:v>878.24544939999998</c:v>
                </c:pt>
                <c:pt idx="3046">
                  <c:v>878.48761979999972</c:v>
                </c:pt>
                <c:pt idx="3047">
                  <c:v>878.72980299999995</c:v>
                </c:pt>
                <c:pt idx="3048">
                  <c:v>878.97199879999994</c:v>
                </c:pt>
                <c:pt idx="3049">
                  <c:v>879.2142073</c:v>
                </c:pt>
                <c:pt idx="3050">
                  <c:v>879.4564284999999</c:v>
                </c:pt>
                <c:pt idx="3051">
                  <c:v>879.69866239999999</c:v>
                </c:pt>
                <c:pt idx="3052">
                  <c:v>879.94090899999992</c:v>
                </c:pt>
                <c:pt idx="3053">
                  <c:v>880.18316819999984</c:v>
                </c:pt>
                <c:pt idx="3054">
                  <c:v>880.42544020000003</c:v>
                </c:pt>
                <c:pt idx="3055">
                  <c:v>880.66772479999986</c:v>
                </c:pt>
                <c:pt idx="3056">
                  <c:v>880.91002209999988</c:v>
                </c:pt>
                <c:pt idx="3057">
                  <c:v>881.15233209999997</c:v>
                </c:pt>
                <c:pt idx="3058">
                  <c:v>881.39465489999986</c:v>
                </c:pt>
                <c:pt idx="3059">
                  <c:v>881.63699020000001</c:v>
                </c:pt>
                <c:pt idx="3060">
                  <c:v>881.87933830000009</c:v>
                </c:pt>
                <c:pt idx="3061">
                  <c:v>882.12169909999989</c:v>
                </c:pt>
                <c:pt idx="3062">
                  <c:v>882.36407259999999</c:v>
                </c:pt>
                <c:pt idx="3063">
                  <c:v>882.60645879999993</c:v>
                </c:pt>
                <c:pt idx="3064">
                  <c:v>882.84885759999997</c:v>
                </c:pt>
                <c:pt idx="3065">
                  <c:v>883.09126920000006</c:v>
                </c:pt>
                <c:pt idx="3066">
                  <c:v>883.3336933999999</c:v>
                </c:pt>
                <c:pt idx="3067">
                  <c:v>883.57613040000001</c:v>
                </c:pt>
                <c:pt idx="3068">
                  <c:v>883.81858</c:v>
                </c:pt>
                <c:pt idx="3069">
                  <c:v>884.06104239999991</c:v>
                </c:pt>
                <c:pt idx="3070">
                  <c:v>884.30351739999992</c:v>
                </c:pt>
                <c:pt idx="3071">
                  <c:v>884.54600519999985</c:v>
                </c:pt>
                <c:pt idx="3072">
                  <c:v>884.78850560000012</c:v>
                </c:pt>
                <c:pt idx="3073">
                  <c:v>885.03101879999986</c:v>
                </c:pt>
                <c:pt idx="3074">
                  <c:v>885.27354460000015</c:v>
                </c:pt>
                <c:pt idx="3075">
                  <c:v>885.51608309999983</c:v>
                </c:pt>
                <c:pt idx="3076">
                  <c:v>885.75863440000001</c:v>
                </c:pt>
                <c:pt idx="3077">
                  <c:v>886.00119830000006</c:v>
                </c:pt>
                <c:pt idx="3078">
                  <c:v>886.24377500000014</c:v>
                </c:pt>
                <c:pt idx="3079">
                  <c:v>886.48636429999999</c:v>
                </c:pt>
                <c:pt idx="3080">
                  <c:v>886.72896639999999</c:v>
                </c:pt>
                <c:pt idx="3081">
                  <c:v>886.97158109999998</c:v>
                </c:pt>
                <c:pt idx="3082">
                  <c:v>887.21420860000001</c:v>
                </c:pt>
                <c:pt idx="3083">
                  <c:v>887.45684879999988</c:v>
                </c:pt>
                <c:pt idx="3084">
                  <c:v>887.69950170000004</c:v>
                </c:pt>
                <c:pt idx="3085">
                  <c:v>887.94216729999982</c:v>
                </c:pt>
                <c:pt idx="3086">
                  <c:v>888.18484560000013</c:v>
                </c:pt>
                <c:pt idx="3087">
                  <c:v>888.42753659999994</c:v>
                </c:pt>
                <c:pt idx="3088">
                  <c:v>888.67024030000005</c:v>
                </c:pt>
                <c:pt idx="3089">
                  <c:v>888.91295669999988</c:v>
                </c:pt>
                <c:pt idx="3090">
                  <c:v>889.1556857999999</c:v>
                </c:pt>
                <c:pt idx="3091">
                  <c:v>889.39842769999996</c:v>
                </c:pt>
                <c:pt idx="3092">
                  <c:v>889.6411822</c:v>
                </c:pt>
                <c:pt idx="3093">
                  <c:v>889.88394949999997</c:v>
                </c:pt>
                <c:pt idx="3094">
                  <c:v>890.12672950000001</c:v>
                </c:pt>
                <c:pt idx="3095">
                  <c:v>890.36952209999981</c:v>
                </c:pt>
                <c:pt idx="3096">
                  <c:v>890.61232759999996</c:v>
                </c:pt>
                <c:pt idx="3097">
                  <c:v>890.85514569999987</c:v>
                </c:pt>
                <c:pt idx="3098">
                  <c:v>891.09797649999996</c:v>
                </c:pt>
                <c:pt idx="3099">
                  <c:v>891.34082009999986</c:v>
                </c:pt>
                <c:pt idx="3100">
                  <c:v>891.58367630000009</c:v>
                </c:pt>
                <c:pt idx="3101">
                  <c:v>891.82654529999991</c:v>
                </c:pt>
                <c:pt idx="3102">
                  <c:v>892.06942699999991</c:v>
                </c:pt>
                <c:pt idx="3103">
                  <c:v>892.31232139999986</c:v>
                </c:pt>
                <c:pt idx="3104">
                  <c:v>892.55522859999985</c:v>
                </c:pt>
                <c:pt idx="3105">
                  <c:v>892.79814839999995</c:v>
                </c:pt>
                <c:pt idx="3106">
                  <c:v>893.04108099999996</c:v>
                </c:pt>
                <c:pt idx="3107">
                  <c:v>893.28402630000005</c:v>
                </c:pt>
                <c:pt idx="3108">
                  <c:v>893.52698429999998</c:v>
                </c:pt>
                <c:pt idx="3109">
                  <c:v>893.76995499999998</c:v>
                </c:pt>
                <c:pt idx="3110">
                  <c:v>894.01293850000002</c:v>
                </c:pt>
                <c:pt idx="3111">
                  <c:v>894.25593470000001</c:v>
                </c:pt>
                <c:pt idx="3112">
                  <c:v>894.49894360000008</c:v>
                </c:pt>
                <c:pt idx="3113">
                  <c:v>894.74196519999987</c:v>
                </c:pt>
                <c:pt idx="3114">
                  <c:v>894.98499960000004</c:v>
                </c:pt>
                <c:pt idx="3115">
                  <c:v>895.22804670000005</c:v>
                </c:pt>
                <c:pt idx="3116">
                  <c:v>895.47110650000002</c:v>
                </c:pt>
                <c:pt idx="3117">
                  <c:v>895.71417899999994</c:v>
                </c:pt>
                <c:pt idx="3118">
                  <c:v>895.95726429999979</c:v>
                </c:pt>
                <c:pt idx="3119">
                  <c:v>896.20036230000005</c:v>
                </c:pt>
                <c:pt idx="3120">
                  <c:v>896.44347300000004</c:v>
                </c:pt>
                <c:pt idx="3121">
                  <c:v>896.68659639999998</c:v>
                </c:pt>
                <c:pt idx="3122">
                  <c:v>896.92973260000008</c:v>
                </c:pt>
                <c:pt idx="3123">
                  <c:v>897.17288150000013</c:v>
                </c:pt>
                <c:pt idx="3124">
                  <c:v>897.41604309999991</c:v>
                </c:pt>
                <c:pt idx="3125">
                  <c:v>897.65921749999973</c:v>
                </c:pt>
                <c:pt idx="3126">
                  <c:v>897.90240459999984</c:v>
                </c:pt>
                <c:pt idx="3127">
                  <c:v>898.14560439999991</c:v>
                </c:pt>
                <c:pt idx="3128">
                  <c:v>898.38881700000002</c:v>
                </c:pt>
                <c:pt idx="3129">
                  <c:v>898.63204229999997</c:v>
                </c:pt>
                <c:pt idx="3130">
                  <c:v>898.87528029999999</c:v>
                </c:pt>
                <c:pt idx="3131">
                  <c:v>899.11853110000004</c:v>
                </c:pt>
                <c:pt idx="3132">
                  <c:v>899.36179459999994</c:v>
                </c:pt>
                <c:pt idx="3133">
                  <c:v>899.60507080000002</c:v>
                </c:pt>
                <c:pt idx="3134">
                  <c:v>899.84835979999991</c:v>
                </c:pt>
                <c:pt idx="3135">
                  <c:v>900.09166149999987</c:v>
                </c:pt>
                <c:pt idx="3136">
                  <c:v>900.33497599999998</c:v>
                </c:pt>
                <c:pt idx="3137">
                  <c:v>900.57830320000016</c:v>
                </c:pt>
                <c:pt idx="3138">
                  <c:v>900.82164309999985</c:v>
                </c:pt>
                <c:pt idx="3139">
                  <c:v>901.06499569999994</c:v>
                </c:pt>
                <c:pt idx="3140">
                  <c:v>901.30836120000004</c:v>
                </c:pt>
                <c:pt idx="3141">
                  <c:v>901.55173930000001</c:v>
                </c:pt>
                <c:pt idx="3142">
                  <c:v>901.79513020000013</c:v>
                </c:pt>
                <c:pt idx="3143">
                  <c:v>902.03853379999998</c:v>
                </c:pt>
                <c:pt idx="3144">
                  <c:v>902.28195019999998</c:v>
                </c:pt>
                <c:pt idx="3145">
                  <c:v>902.52537930000005</c:v>
                </c:pt>
                <c:pt idx="3146">
                  <c:v>902.76882120000005</c:v>
                </c:pt>
                <c:pt idx="3147">
                  <c:v>903.01227579999988</c:v>
                </c:pt>
                <c:pt idx="3148">
                  <c:v>903.25574310000002</c:v>
                </c:pt>
                <c:pt idx="3149">
                  <c:v>903.49922319999985</c:v>
                </c:pt>
                <c:pt idx="3150">
                  <c:v>903.74271609999994</c:v>
                </c:pt>
                <c:pt idx="3151">
                  <c:v>903.98622169999987</c:v>
                </c:pt>
                <c:pt idx="3152">
                  <c:v>904.22974000000011</c:v>
                </c:pt>
                <c:pt idx="3153">
                  <c:v>904.47327110000003</c:v>
                </c:pt>
                <c:pt idx="3154">
                  <c:v>904.71681490000003</c:v>
                </c:pt>
                <c:pt idx="3155">
                  <c:v>904.96037149999984</c:v>
                </c:pt>
                <c:pt idx="3156">
                  <c:v>905.20394080000005</c:v>
                </c:pt>
                <c:pt idx="3157">
                  <c:v>905.44752289999974</c:v>
                </c:pt>
                <c:pt idx="3158">
                  <c:v>905.69111779999992</c:v>
                </c:pt>
                <c:pt idx="3159">
                  <c:v>905.93472539999993</c:v>
                </c:pt>
                <c:pt idx="3160">
                  <c:v>906.17834570000014</c:v>
                </c:pt>
                <c:pt idx="3161">
                  <c:v>906.42197879999992</c:v>
                </c:pt>
                <c:pt idx="3162">
                  <c:v>906.66562459999989</c:v>
                </c:pt>
                <c:pt idx="3163">
                  <c:v>906.9092832</c:v>
                </c:pt>
                <c:pt idx="3164">
                  <c:v>907.15295459999993</c:v>
                </c:pt>
                <c:pt idx="3165">
                  <c:v>907.39663869999993</c:v>
                </c:pt>
                <c:pt idx="3166">
                  <c:v>907.64033560000007</c:v>
                </c:pt>
                <c:pt idx="3167">
                  <c:v>907.88404519999983</c:v>
                </c:pt>
                <c:pt idx="3168">
                  <c:v>908.12776759999997</c:v>
                </c:pt>
                <c:pt idx="3169">
                  <c:v>908.37150269999984</c:v>
                </c:pt>
                <c:pt idx="3170">
                  <c:v>908.61525059999997</c:v>
                </c:pt>
                <c:pt idx="3171">
                  <c:v>908.85901129999991</c:v>
                </c:pt>
                <c:pt idx="3172">
                  <c:v>909.10278470000003</c:v>
                </c:pt>
                <c:pt idx="3173">
                  <c:v>909.34657079999988</c:v>
                </c:pt>
                <c:pt idx="3174">
                  <c:v>909.59036979999996</c:v>
                </c:pt>
                <c:pt idx="3175">
                  <c:v>909.8341815</c:v>
                </c:pt>
                <c:pt idx="3176">
                  <c:v>910.07800589999999</c:v>
                </c:pt>
                <c:pt idx="3177">
                  <c:v>910.32184319999988</c:v>
                </c:pt>
                <c:pt idx="3178">
                  <c:v>910.56569309999986</c:v>
                </c:pt>
                <c:pt idx="3179">
                  <c:v>910.80955589999985</c:v>
                </c:pt>
                <c:pt idx="3180">
                  <c:v>911.05343140000002</c:v>
                </c:pt>
                <c:pt idx="3181">
                  <c:v>911.2973197</c:v>
                </c:pt>
                <c:pt idx="3182">
                  <c:v>911.54122069999983</c:v>
                </c:pt>
                <c:pt idx="3183">
                  <c:v>911.78513450000014</c:v>
                </c:pt>
                <c:pt idx="3184">
                  <c:v>912.02906109999992</c:v>
                </c:pt>
                <c:pt idx="3185">
                  <c:v>912.27300050000008</c:v>
                </c:pt>
                <c:pt idx="3186">
                  <c:v>912.51695259999997</c:v>
                </c:pt>
                <c:pt idx="3187">
                  <c:v>912.76091739999993</c:v>
                </c:pt>
                <c:pt idx="3188">
                  <c:v>913.0048951</c:v>
                </c:pt>
                <c:pt idx="3189">
                  <c:v>913.24888550000014</c:v>
                </c:pt>
                <c:pt idx="3190">
                  <c:v>913.49288869999998</c:v>
                </c:pt>
                <c:pt idx="3191">
                  <c:v>913.73690469999997</c:v>
                </c:pt>
                <c:pt idx="3192">
                  <c:v>913.98093340000003</c:v>
                </c:pt>
                <c:pt idx="3193">
                  <c:v>914.22497490000012</c:v>
                </c:pt>
                <c:pt idx="3194">
                  <c:v>914.46902919999991</c:v>
                </c:pt>
                <c:pt idx="3195">
                  <c:v>914.71309620000011</c:v>
                </c:pt>
                <c:pt idx="3196">
                  <c:v>914.95717609999986</c:v>
                </c:pt>
                <c:pt idx="3197">
                  <c:v>915.2012686999999</c:v>
                </c:pt>
                <c:pt idx="3198">
                  <c:v>915.44537400000002</c:v>
                </c:pt>
                <c:pt idx="3199">
                  <c:v>915.68949220000013</c:v>
                </c:pt>
                <c:pt idx="3200">
                  <c:v>915.93362309999986</c:v>
                </c:pt>
                <c:pt idx="3201">
                  <c:v>916.17776679999997</c:v>
                </c:pt>
                <c:pt idx="3202">
                  <c:v>916.42192329999989</c:v>
                </c:pt>
                <c:pt idx="3203">
                  <c:v>916.66609259999996</c:v>
                </c:pt>
                <c:pt idx="3204">
                  <c:v>916.91027459999998</c:v>
                </c:pt>
                <c:pt idx="3205">
                  <c:v>917.15446939999993</c:v>
                </c:pt>
                <c:pt idx="3206">
                  <c:v>917.39867700000002</c:v>
                </c:pt>
                <c:pt idx="3207">
                  <c:v>917.64289739999992</c:v>
                </c:pt>
                <c:pt idx="3208">
                  <c:v>917.88713059999998</c:v>
                </c:pt>
                <c:pt idx="3209">
                  <c:v>918.13137649999999</c:v>
                </c:pt>
                <c:pt idx="3210">
                  <c:v>918.37563520000003</c:v>
                </c:pt>
                <c:pt idx="3211">
                  <c:v>918.6199067</c:v>
                </c:pt>
                <c:pt idx="3212">
                  <c:v>918.86419099999989</c:v>
                </c:pt>
                <c:pt idx="3213">
                  <c:v>919.10848810000005</c:v>
                </c:pt>
                <c:pt idx="3214">
                  <c:v>919.35279799999989</c:v>
                </c:pt>
                <c:pt idx="3215">
                  <c:v>919.59712059999993</c:v>
                </c:pt>
                <c:pt idx="3216">
                  <c:v>919.84145599999988</c:v>
                </c:pt>
                <c:pt idx="3217">
                  <c:v>920.08580429999995</c:v>
                </c:pt>
                <c:pt idx="3218">
                  <c:v>920.33016529999986</c:v>
                </c:pt>
                <c:pt idx="3219">
                  <c:v>920.57453910000004</c:v>
                </c:pt>
                <c:pt idx="3220">
                  <c:v>920.81892559999983</c:v>
                </c:pt>
                <c:pt idx="3221">
                  <c:v>921.06332499999996</c:v>
                </c:pt>
                <c:pt idx="3222">
                  <c:v>921.30773720000002</c:v>
                </c:pt>
                <c:pt idx="3223">
                  <c:v>921.5521620999998</c:v>
                </c:pt>
                <c:pt idx="3224">
                  <c:v>921.79659990000005</c:v>
                </c:pt>
                <c:pt idx="3225">
                  <c:v>922.0410503999999</c:v>
                </c:pt>
                <c:pt idx="3226">
                  <c:v>922.28551370000002</c:v>
                </c:pt>
                <c:pt idx="3227">
                  <c:v>922.52998979999984</c:v>
                </c:pt>
                <c:pt idx="3228">
                  <c:v>922.77447880000011</c:v>
                </c:pt>
                <c:pt idx="3229">
                  <c:v>923.01898050000011</c:v>
                </c:pt>
                <c:pt idx="3230">
                  <c:v>923.26349500000003</c:v>
                </c:pt>
                <c:pt idx="3231">
                  <c:v>923.50802229999999</c:v>
                </c:pt>
                <c:pt idx="3232">
                  <c:v>923.75256239999987</c:v>
                </c:pt>
                <c:pt idx="3233">
                  <c:v>923.99711519999994</c:v>
                </c:pt>
                <c:pt idx="3234">
                  <c:v>924.24168090000001</c:v>
                </c:pt>
                <c:pt idx="3235">
                  <c:v>924.48625939999988</c:v>
                </c:pt>
                <c:pt idx="3236">
                  <c:v>924.73085070000002</c:v>
                </c:pt>
                <c:pt idx="3237">
                  <c:v>924.97545479999997</c:v>
                </c:pt>
                <c:pt idx="3238">
                  <c:v>925.2200716000001</c:v>
                </c:pt>
                <c:pt idx="3239">
                  <c:v>925.4647013</c:v>
                </c:pt>
                <c:pt idx="3240">
                  <c:v>925.70934380000017</c:v>
                </c:pt>
                <c:pt idx="3241">
                  <c:v>925.95399909999992</c:v>
                </c:pt>
                <c:pt idx="3242">
                  <c:v>926.19866720000005</c:v>
                </c:pt>
                <c:pt idx="3243">
                  <c:v>926.44334809999998</c:v>
                </c:pt>
                <c:pt idx="3244">
                  <c:v>926.6880417000001</c:v>
                </c:pt>
                <c:pt idx="3245">
                  <c:v>926.93274819999988</c:v>
                </c:pt>
                <c:pt idx="3246">
                  <c:v>927.17746750000003</c:v>
                </c:pt>
                <c:pt idx="3247">
                  <c:v>927.42219959999989</c:v>
                </c:pt>
                <c:pt idx="3248">
                  <c:v>927.6669445</c:v>
                </c:pt>
                <c:pt idx="3249">
                  <c:v>927.91170220000004</c:v>
                </c:pt>
                <c:pt idx="3250">
                  <c:v>928.15647279999996</c:v>
                </c:pt>
                <c:pt idx="3251">
                  <c:v>928.40125609999984</c:v>
                </c:pt>
                <c:pt idx="3252">
                  <c:v>928.64605219999987</c:v>
                </c:pt>
                <c:pt idx="3253">
                  <c:v>928.89086120000002</c:v>
                </c:pt>
                <c:pt idx="3254">
                  <c:v>929.13568290000001</c:v>
                </c:pt>
                <c:pt idx="3255">
                  <c:v>929.3805175</c:v>
                </c:pt>
                <c:pt idx="3256">
                  <c:v>929.62536480000006</c:v>
                </c:pt>
                <c:pt idx="3257">
                  <c:v>929.87022499999989</c:v>
                </c:pt>
                <c:pt idx="3258">
                  <c:v>930.11509799999999</c:v>
                </c:pt>
                <c:pt idx="3259">
                  <c:v>930.3599837999999</c:v>
                </c:pt>
                <c:pt idx="3260">
                  <c:v>930.60488239999995</c:v>
                </c:pt>
                <c:pt idx="3261">
                  <c:v>930.84979390000001</c:v>
                </c:pt>
                <c:pt idx="3262">
                  <c:v>931.09471810000002</c:v>
                </c:pt>
                <c:pt idx="3263">
                  <c:v>931.33965519999992</c:v>
                </c:pt>
                <c:pt idx="3264">
                  <c:v>931.58460500000001</c:v>
                </c:pt>
                <c:pt idx="3265">
                  <c:v>931.82956769999987</c:v>
                </c:pt>
                <c:pt idx="3266">
                  <c:v>932.07454319999999</c:v>
                </c:pt>
                <c:pt idx="3267">
                  <c:v>932.3195316</c:v>
                </c:pt>
                <c:pt idx="3268">
                  <c:v>932.56453269999997</c:v>
                </c:pt>
                <c:pt idx="3269">
                  <c:v>932.80954670000006</c:v>
                </c:pt>
                <c:pt idx="3270">
                  <c:v>933.05457339999998</c:v>
                </c:pt>
                <c:pt idx="3271">
                  <c:v>933.29961300000002</c:v>
                </c:pt>
                <c:pt idx="3272">
                  <c:v>933.54466539999987</c:v>
                </c:pt>
                <c:pt idx="3273">
                  <c:v>933.78973070000006</c:v>
                </c:pt>
                <c:pt idx="3274">
                  <c:v>934.03480869999999</c:v>
                </c:pt>
                <c:pt idx="3275">
                  <c:v>934.27989960000014</c:v>
                </c:pt>
                <c:pt idx="3276">
                  <c:v>934.52500329999998</c:v>
                </c:pt>
                <c:pt idx="3277">
                  <c:v>934.77011979999997</c:v>
                </c:pt>
                <c:pt idx="3278">
                  <c:v>935.01524919999986</c:v>
                </c:pt>
                <c:pt idx="3279">
                  <c:v>935.2603914</c:v>
                </c:pt>
                <c:pt idx="3280">
                  <c:v>935.50554629999999</c:v>
                </c:pt>
                <c:pt idx="3281">
                  <c:v>935.75071419999983</c:v>
                </c:pt>
                <c:pt idx="3282">
                  <c:v>935.99589479999997</c:v>
                </c:pt>
                <c:pt idx="3283">
                  <c:v>936.2410883</c:v>
                </c:pt>
                <c:pt idx="3284">
                  <c:v>936.48629459999984</c:v>
                </c:pt>
                <c:pt idx="3285">
                  <c:v>936.73151369999994</c:v>
                </c:pt>
                <c:pt idx="3286">
                  <c:v>936.97674570000004</c:v>
                </c:pt>
                <c:pt idx="3287">
                  <c:v>937.22199049999983</c:v>
                </c:pt>
                <c:pt idx="3288">
                  <c:v>937.46724809999978</c:v>
                </c:pt>
                <c:pt idx="3289">
                  <c:v>937.71251849999987</c:v>
                </c:pt>
                <c:pt idx="3290">
                  <c:v>937.95780179999986</c:v>
                </c:pt>
                <c:pt idx="3291">
                  <c:v>938.20309789999999</c:v>
                </c:pt>
                <c:pt idx="3292">
                  <c:v>938.44840679999993</c:v>
                </c:pt>
                <c:pt idx="3293">
                  <c:v>938.6937286000001</c:v>
                </c:pt>
                <c:pt idx="3294">
                  <c:v>938.93906319999985</c:v>
                </c:pt>
                <c:pt idx="3295">
                  <c:v>939.18441069999994</c:v>
                </c:pt>
                <c:pt idx="3296">
                  <c:v>939.42977089999999</c:v>
                </c:pt>
                <c:pt idx="3297">
                  <c:v>939.67514400000005</c:v>
                </c:pt>
                <c:pt idx="3298">
                  <c:v>939.92052999999987</c:v>
                </c:pt>
                <c:pt idx="3299">
                  <c:v>940.16592879999985</c:v>
                </c:pt>
                <c:pt idx="3300">
                  <c:v>940.41134039999997</c:v>
                </c:pt>
                <c:pt idx="3301">
                  <c:v>940.65676479999991</c:v>
                </c:pt>
                <c:pt idx="3302">
                  <c:v>940.90220209999973</c:v>
                </c:pt>
                <c:pt idx="3303">
                  <c:v>941.14765219999992</c:v>
                </c:pt>
                <c:pt idx="3304">
                  <c:v>941.39311520000001</c:v>
                </c:pt>
                <c:pt idx="3305">
                  <c:v>941.63859100000002</c:v>
                </c:pt>
                <c:pt idx="3306">
                  <c:v>941.88407970000003</c:v>
                </c:pt>
                <c:pt idx="3307">
                  <c:v>942.12958119999996</c:v>
                </c:pt>
                <c:pt idx="3308">
                  <c:v>942.37509550000004</c:v>
                </c:pt>
                <c:pt idx="3309">
                  <c:v>942.6206226999999</c:v>
                </c:pt>
                <c:pt idx="3310">
                  <c:v>942.86616269999979</c:v>
                </c:pt>
                <c:pt idx="3311">
                  <c:v>943.11171549999983</c:v>
                </c:pt>
                <c:pt idx="3312">
                  <c:v>943.35728119999976</c:v>
                </c:pt>
                <c:pt idx="3313">
                  <c:v>943.60285979999992</c:v>
                </c:pt>
                <c:pt idx="3314">
                  <c:v>943.8484512</c:v>
                </c:pt>
                <c:pt idx="3315">
                  <c:v>944.0940554</c:v>
                </c:pt>
                <c:pt idx="3316">
                  <c:v>944.33967250000001</c:v>
                </c:pt>
                <c:pt idx="3317">
                  <c:v>944.58530240000005</c:v>
                </c:pt>
                <c:pt idx="3318">
                  <c:v>944.83094519999986</c:v>
                </c:pt>
                <c:pt idx="3319">
                  <c:v>945.07660079999994</c:v>
                </c:pt>
                <c:pt idx="3320">
                  <c:v>945.32226929999979</c:v>
                </c:pt>
                <c:pt idx="3321">
                  <c:v>945.5679505999999</c:v>
                </c:pt>
                <c:pt idx="3322">
                  <c:v>945.81364479999991</c:v>
                </c:pt>
                <c:pt idx="3323">
                  <c:v>946.05935179999983</c:v>
                </c:pt>
                <c:pt idx="3324">
                  <c:v>946.30507169999998</c:v>
                </c:pt>
                <c:pt idx="3325">
                  <c:v>946.55080439999983</c:v>
                </c:pt>
                <c:pt idx="3326">
                  <c:v>946.79655000000002</c:v>
                </c:pt>
                <c:pt idx="3327">
                  <c:v>947.04230849999988</c:v>
                </c:pt>
                <c:pt idx="3328">
                  <c:v>947.28807980000011</c:v>
                </c:pt>
                <c:pt idx="3329">
                  <c:v>947.53386390000003</c:v>
                </c:pt>
                <c:pt idx="3330">
                  <c:v>947.77966089999984</c:v>
                </c:pt>
                <c:pt idx="3331">
                  <c:v>948.02547070000003</c:v>
                </c:pt>
                <c:pt idx="3332">
                  <c:v>948.27129349999996</c:v>
                </c:pt>
                <c:pt idx="3333">
                  <c:v>948.51712899999973</c:v>
                </c:pt>
                <c:pt idx="3334">
                  <c:v>948.76297739999984</c:v>
                </c:pt>
                <c:pt idx="3335">
                  <c:v>949.00883870000007</c:v>
                </c:pt>
                <c:pt idx="3336">
                  <c:v>949.25471289999996</c:v>
                </c:pt>
                <c:pt idx="3337">
                  <c:v>949.5005999</c:v>
                </c:pt>
                <c:pt idx="3338">
                  <c:v>949.74649969999996</c:v>
                </c:pt>
                <c:pt idx="3339">
                  <c:v>949.99241239999992</c:v>
                </c:pt>
                <c:pt idx="3340">
                  <c:v>950.23833800000011</c:v>
                </c:pt>
                <c:pt idx="3341">
                  <c:v>950.4842764</c:v>
                </c:pt>
                <c:pt idx="3342">
                  <c:v>950.73022769999989</c:v>
                </c:pt>
                <c:pt idx="3343">
                  <c:v>950.9761919</c:v>
                </c:pt>
                <c:pt idx="3344">
                  <c:v>951.22216889999993</c:v>
                </c:pt>
                <c:pt idx="3345">
                  <c:v>951.46815879999986</c:v>
                </c:pt>
                <c:pt idx="3346">
                  <c:v>951.71416160000001</c:v>
                </c:pt>
                <c:pt idx="3347">
                  <c:v>951.96017719999986</c:v>
                </c:pt>
                <c:pt idx="3348">
                  <c:v>952.20620570000006</c:v>
                </c:pt>
                <c:pt idx="3349">
                  <c:v>952.45224699999994</c:v>
                </c:pt>
                <c:pt idx="3350">
                  <c:v>952.69830130000014</c:v>
                </c:pt>
                <c:pt idx="3351">
                  <c:v>952.94436839999992</c:v>
                </c:pt>
                <c:pt idx="3352">
                  <c:v>953.19044830000007</c:v>
                </c:pt>
                <c:pt idx="3353">
                  <c:v>953.43654109999989</c:v>
                </c:pt>
                <c:pt idx="3354">
                  <c:v>953.68264679999993</c:v>
                </c:pt>
                <c:pt idx="3355">
                  <c:v>953.92876539999997</c:v>
                </c:pt>
                <c:pt idx="3356">
                  <c:v>954.17489680000017</c:v>
                </c:pt>
                <c:pt idx="3357">
                  <c:v>954.42104109999991</c:v>
                </c:pt>
                <c:pt idx="3358">
                  <c:v>954.66719829999988</c:v>
                </c:pt>
                <c:pt idx="3359">
                  <c:v>954.91336839999997</c:v>
                </c:pt>
                <c:pt idx="3360">
                  <c:v>955.15955129999998</c:v>
                </c:pt>
                <c:pt idx="3361">
                  <c:v>955.40574709999999</c:v>
                </c:pt>
                <c:pt idx="3362">
                  <c:v>955.65195569999992</c:v>
                </c:pt>
                <c:pt idx="3363">
                  <c:v>955.89817730000004</c:v>
                </c:pt>
                <c:pt idx="3364">
                  <c:v>956.14441169999998</c:v>
                </c:pt>
                <c:pt idx="3365">
                  <c:v>956.39065899999991</c:v>
                </c:pt>
                <c:pt idx="3366">
                  <c:v>956.63691919999985</c:v>
                </c:pt>
                <c:pt idx="3367">
                  <c:v>956.88319220000005</c:v>
                </c:pt>
                <c:pt idx="3368">
                  <c:v>957.12947810000003</c:v>
                </c:pt>
                <c:pt idx="3369">
                  <c:v>957.37577690000012</c:v>
                </c:pt>
                <c:pt idx="3370">
                  <c:v>957.62208859999998</c:v>
                </c:pt>
                <c:pt idx="3371">
                  <c:v>957.86841319999985</c:v>
                </c:pt>
                <c:pt idx="3372">
                  <c:v>958.11475060000009</c:v>
                </c:pt>
                <c:pt idx="3373">
                  <c:v>958.36110099999985</c:v>
                </c:pt>
                <c:pt idx="3374">
                  <c:v>958.60746419999987</c:v>
                </c:pt>
                <c:pt idx="3375">
                  <c:v>958.85384020000004</c:v>
                </c:pt>
                <c:pt idx="3376">
                  <c:v>959.10022919999972</c:v>
                </c:pt>
                <c:pt idx="3377">
                  <c:v>959.34663109999985</c:v>
                </c:pt>
                <c:pt idx="3378">
                  <c:v>959.59304580000003</c:v>
                </c:pt>
                <c:pt idx="3379">
                  <c:v>959.83947339999997</c:v>
                </c:pt>
                <c:pt idx="3380">
                  <c:v>960.08591390000004</c:v>
                </c:pt>
                <c:pt idx="3381">
                  <c:v>960.33236729999987</c:v>
                </c:pt>
                <c:pt idx="3382">
                  <c:v>960.57883360000017</c:v>
                </c:pt>
                <c:pt idx="3383">
                  <c:v>960.82531279999989</c:v>
                </c:pt>
                <c:pt idx="3384">
                  <c:v>961.0718048</c:v>
                </c:pt>
                <c:pt idx="3385">
                  <c:v>961.31830979999984</c:v>
                </c:pt>
                <c:pt idx="3386">
                  <c:v>961.56482759999983</c:v>
                </c:pt>
                <c:pt idx="3387">
                  <c:v>961.81135829999994</c:v>
                </c:pt>
                <c:pt idx="3388">
                  <c:v>962.05790189999993</c:v>
                </c:pt>
                <c:pt idx="3389">
                  <c:v>962.30445839999993</c:v>
                </c:pt>
                <c:pt idx="3390">
                  <c:v>962.55102779999982</c:v>
                </c:pt>
                <c:pt idx="3391">
                  <c:v>962.79761009999993</c:v>
                </c:pt>
                <c:pt idx="3392">
                  <c:v>963.04420519999985</c:v>
                </c:pt>
                <c:pt idx="3393">
                  <c:v>963.29081330000008</c:v>
                </c:pt>
                <c:pt idx="3394">
                  <c:v>963.53743429999997</c:v>
                </c:pt>
                <c:pt idx="3395">
                  <c:v>963.78406810000001</c:v>
                </c:pt>
                <c:pt idx="3396">
                  <c:v>964.03071490000002</c:v>
                </c:pt>
                <c:pt idx="3397">
                  <c:v>964.27737449999995</c:v>
                </c:pt>
                <c:pt idx="3398">
                  <c:v>964.524047</c:v>
                </c:pt>
                <c:pt idx="3399">
                  <c:v>964.77073250000024</c:v>
                </c:pt>
                <c:pt idx="3400">
                  <c:v>965.01743080000006</c:v>
                </c:pt>
                <c:pt idx="3401">
                  <c:v>965.26414199999999</c:v>
                </c:pt>
                <c:pt idx="3402">
                  <c:v>965.51086620000001</c:v>
                </c:pt>
                <c:pt idx="3403">
                  <c:v>965.75760319999972</c:v>
                </c:pt>
                <c:pt idx="3404">
                  <c:v>966.0043531</c:v>
                </c:pt>
                <c:pt idx="3405">
                  <c:v>966.25111589999972</c:v>
                </c:pt>
                <c:pt idx="3406">
                  <c:v>966.49789169999997</c:v>
                </c:pt>
                <c:pt idx="3407">
                  <c:v>966.74468030000003</c:v>
                </c:pt>
                <c:pt idx="3408">
                  <c:v>966.99148179999997</c:v>
                </c:pt>
                <c:pt idx="3409">
                  <c:v>967.23829620000004</c:v>
                </c:pt>
                <c:pt idx="3410">
                  <c:v>967.48512359999984</c:v>
                </c:pt>
                <c:pt idx="3411">
                  <c:v>967.7319637999999</c:v>
                </c:pt>
                <c:pt idx="3412">
                  <c:v>967.97881689999997</c:v>
                </c:pt>
                <c:pt idx="3413">
                  <c:v>968.225683</c:v>
                </c:pt>
                <c:pt idx="3414">
                  <c:v>968.47256189999985</c:v>
                </c:pt>
                <c:pt idx="3415">
                  <c:v>968.7194538</c:v>
                </c:pt>
                <c:pt idx="3416">
                  <c:v>968.96635859999992</c:v>
                </c:pt>
                <c:pt idx="3417">
                  <c:v>969.21327620000011</c:v>
                </c:pt>
                <c:pt idx="3418">
                  <c:v>969.46020679999981</c:v>
                </c:pt>
                <c:pt idx="3419">
                  <c:v>969.70715029999997</c:v>
                </c:pt>
                <c:pt idx="3420">
                  <c:v>969.9541066999999</c:v>
                </c:pt>
                <c:pt idx="3421">
                  <c:v>970.20107599999994</c:v>
                </c:pt>
                <c:pt idx="3422">
                  <c:v>970.44805819999988</c:v>
                </c:pt>
                <c:pt idx="3423">
                  <c:v>970.69505340000001</c:v>
                </c:pt>
                <c:pt idx="3424">
                  <c:v>970.94206139999972</c:v>
                </c:pt>
                <c:pt idx="3425">
                  <c:v>971.18908230000011</c:v>
                </c:pt>
                <c:pt idx="3426">
                  <c:v>971.4361161999999</c:v>
                </c:pt>
                <c:pt idx="3427">
                  <c:v>971.68316300000004</c:v>
                </c:pt>
                <c:pt idx="3428">
                  <c:v>971.93022269999972</c:v>
                </c:pt>
                <c:pt idx="3429">
                  <c:v>972.17729529999997</c:v>
                </c:pt>
                <c:pt idx="3430">
                  <c:v>972.42438079999999</c:v>
                </c:pt>
                <c:pt idx="3431">
                  <c:v>972.67147920000014</c:v>
                </c:pt>
                <c:pt idx="3432">
                  <c:v>972.91859060000002</c:v>
                </c:pt>
                <c:pt idx="3433">
                  <c:v>973.16571490000001</c:v>
                </c:pt>
                <c:pt idx="3434">
                  <c:v>973.41285199999993</c:v>
                </c:pt>
                <c:pt idx="3435">
                  <c:v>973.66000220000001</c:v>
                </c:pt>
                <c:pt idx="3436">
                  <c:v>973.90716519999989</c:v>
                </c:pt>
                <c:pt idx="3437">
                  <c:v>974.15434110000001</c:v>
                </c:pt>
                <c:pt idx="3438">
                  <c:v>974.40152999999987</c:v>
                </c:pt>
                <c:pt idx="3439">
                  <c:v>974.64873179999995</c:v>
                </c:pt>
                <c:pt idx="3440">
                  <c:v>974.89594650000004</c:v>
                </c:pt>
                <c:pt idx="3441">
                  <c:v>975.14317410000001</c:v>
                </c:pt>
                <c:pt idx="3442">
                  <c:v>975.39041459999999</c:v>
                </c:pt>
                <c:pt idx="3443">
                  <c:v>975.63766809999981</c:v>
                </c:pt>
                <c:pt idx="3444">
                  <c:v>975.88493449999999</c:v>
                </c:pt>
                <c:pt idx="3445">
                  <c:v>976.13221379999982</c:v>
                </c:pt>
                <c:pt idx="3446">
                  <c:v>976.37950609999996</c:v>
                </c:pt>
                <c:pt idx="3447">
                  <c:v>976.62681120000002</c:v>
                </c:pt>
                <c:pt idx="3448">
                  <c:v>976.87412929999994</c:v>
                </c:pt>
                <c:pt idx="3449">
                  <c:v>977.12146039999993</c:v>
                </c:pt>
                <c:pt idx="3450">
                  <c:v>977.36880429999997</c:v>
                </c:pt>
                <c:pt idx="3451">
                  <c:v>977.61616119999985</c:v>
                </c:pt>
                <c:pt idx="3452">
                  <c:v>977.86353099999997</c:v>
                </c:pt>
                <c:pt idx="3453">
                  <c:v>978.11091369999997</c:v>
                </c:pt>
                <c:pt idx="3454">
                  <c:v>978.35830939999994</c:v>
                </c:pt>
                <c:pt idx="3455">
                  <c:v>978.60571800000002</c:v>
                </c:pt>
                <c:pt idx="3456">
                  <c:v>978.8531395</c:v>
                </c:pt>
                <c:pt idx="3457">
                  <c:v>979.10057389999997</c:v>
                </c:pt>
                <c:pt idx="3458">
                  <c:v>979.34802129999991</c:v>
                </c:pt>
                <c:pt idx="3459">
                  <c:v>979.59548170000005</c:v>
                </c:pt>
                <c:pt idx="3460">
                  <c:v>979.84295489999988</c:v>
                </c:pt>
                <c:pt idx="3461">
                  <c:v>980.09044110000002</c:v>
                </c:pt>
                <c:pt idx="3462">
                  <c:v>980.33794019999993</c:v>
                </c:pt>
                <c:pt idx="3463">
                  <c:v>980.58545230000004</c:v>
                </c:pt>
                <c:pt idx="3464">
                  <c:v>980.83297729999992</c:v>
                </c:pt>
                <c:pt idx="3465">
                  <c:v>981.08051520000004</c:v>
                </c:pt>
                <c:pt idx="3466">
                  <c:v>981.32806609999989</c:v>
                </c:pt>
                <c:pt idx="3467">
                  <c:v>981.57562989999985</c:v>
                </c:pt>
                <c:pt idx="3468">
                  <c:v>981.82320659999993</c:v>
                </c:pt>
                <c:pt idx="3469">
                  <c:v>982.0707963000001</c:v>
                </c:pt>
                <c:pt idx="3470">
                  <c:v>982.31839890000003</c:v>
                </c:pt>
                <c:pt idx="3471">
                  <c:v>982.56601439999986</c:v>
                </c:pt>
                <c:pt idx="3472">
                  <c:v>982.81364289999988</c:v>
                </c:pt>
                <c:pt idx="3473">
                  <c:v>983.06128439999986</c:v>
                </c:pt>
                <c:pt idx="3474">
                  <c:v>983.30893879999996</c:v>
                </c:pt>
                <c:pt idx="3475">
                  <c:v>983.55660609999973</c:v>
                </c:pt>
                <c:pt idx="3476">
                  <c:v>983.80428629999983</c:v>
                </c:pt>
                <c:pt idx="3477">
                  <c:v>984.05197959999998</c:v>
                </c:pt>
                <c:pt idx="3478">
                  <c:v>984.29968570000005</c:v>
                </c:pt>
                <c:pt idx="3479">
                  <c:v>984.54740479999987</c:v>
                </c:pt>
                <c:pt idx="3480">
                  <c:v>984.79513680000002</c:v>
                </c:pt>
                <c:pt idx="3481">
                  <c:v>985.04288179999992</c:v>
                </c:pt>
                <c:pt idx="3482">
                  <c:v>985.29063980000001</c:v>
                </c:pt>
                <c:pt idx="3483">
                  <c:v>985.53841060000002</c:v>
                </c:pt>
                <c:pt idx="3484">
                  <c:v>985.78619449999997</c:v>
                </c:pt>
                <c:pt idx="3485">
                  <c:v>986.03399130000003</c:v>
                </c:pt>
                <c:pt idx="3486">
                  <c:v>986.28180100000009</c:v>
                </c:pt>
                <c:pt idx="3487">
                  <c:v>986.52962369999989</c:v>
                </c:pt>
                <c:pt idx="3488">
                  <c:v>986.77745930000003</c:v>
                </c:pt>
                <c:pt idx="3489">
                  <c:v>987.02530790000003</c:v>
                </c:pt>
                <c:pt idx="3490">
                  <c:v>987.27316940000003</c:v>
                </c:pt>
                <c:pt idx="3491">
                  <c:v>987.5210439</c:v>
                </c:pt>
                <c:pt idx="3492">
                  <c:v>987.76893130000008</c:v>
                </c:pt>
                <c:pt idx="3493">
                  <c:v>988.01683170000001</c:v>
                </c:pt>
                <c:pt idx="3494">
                  <c:v>988.26474499999995</c:v>
                </c:pt>
                <c:pt idx="3495">
                  <c:v>988.51267129999997</c:v>
                </c:pt>
                <c:pt idx="3496">
                  <c:v>988.76061059999984</c:v>
                </c:pt>
                <c:pt idx="3497">
                  <c:v>989.00856279999994</c:v>
                </c:pt>
                <c:pt idx="3498">
                  <c:v>989.25652789999992</c:v>
                </c:pt>
                <c:pt idx="3499">
                  <c:v>989.50450599999999</c:v>
                </c:pt>
                <c:pt idx="3500">
                  <c:v>989.75249709999991</c:v>
                </c:pt>
                <c:pt idx="3501">
                  <c:v>990.00050109999984</c:v>
                </c:pt>
                <c:pt idx="3502">
                  <c:v>990.24851809999996</c:v>
                </c:pt>
                <c:pt idx="3503">
                  <c:v>990.49654809999993</c:v>
                </c:pt>
                <c:pt idx="3504">
                  <c:v>990.74459100000001</c:v>
                </c:pt>
                <c:pt idx="3505">
                  <c:v>990.99264679999987</c:v>
                </c:pt>
                <c:pt idx="3506">
                  <c:v>991.24071570000001</c:v>
                </c:pt>
                <c:pt idx="3507">
                  <c:v>991.48879750000015</c:v>
                </c:pt>
                <c:pt idx="3508">
                  <c:v>991.73689220000017</c:v>
                </c:pt>
                <c:pt idx="3509">
                  <c:v>991.98499990000005</c:v>
                </c:pt>
                <c:pt idx="3510">
                  <c:v>992.23312060000001</c:v>
                </c:pt>
                <c:pt idx="3511">
                  <c:v>992.48125429999993</c:v>
                </c:pt>
                <c:pt idx="3512">
                  <c:v>992.72940089999997</c:v>
                </c:pt>
                <c:pt idx="3513">
                  <c:v>992.9775603999999</c:v>
                </c:pt>
                <c:pt idx="3514">
                  <c:v>993.2257330000001</c:v>
                </c:pt>
                <c:pt idx="3515">
                  <c:v>993.47391849999997</c:v>
                </c:pt>
                <c:pt idx="3516">
                  <c:v>993.72211689999972</c:v>
                </c:pt>
                <c:pt idx="3517">
                  <c:v>993.97032839999997</c:v>
                </c:pt>
                <c:pt idx="3518">
                  <c:v>994.2185528</c:v>
                </c:pt>
                <c:pt idx="3519">
                  <c:v>994.46679019999988</c:v>
                </c:pt>
                <c:pt idx="3520">
                  <c:v>994.71504049999999</c:v>
                </c:pt>
                <c:pt idx="3521">
                  <c:v>994.96330379999984</c:v>
                </c:pt>
                <c:pt idx="3522">
                  <c:v>995.21158009999999</c:v>
                </c:pt>
                <c:pt idx="3523">
                  <c:v>995.45986939999989</c:v>
                </c:pt>
                <c:pt idx="3524">
                  <c:v>995.70817160000013</c:v>
                </c:pt>
                <c:pt idx="3525">
                  <c:v>995.95648679999988</c:v>
                </c:pt>
                <c:pt idx="3526">
                  <c:v>996.20481500000005</c:v>
                </c:pt>
                <c:pt idx="3527">
                  <c:v>996.45315609999989</c:v>
                </c:pt>
                <c:pt idx="3528">
                  <c:v>996.70151020000003</c:v>
                </c:pt>
                <c:pt idx="3529">
                  <c:v>996.94987730000003</c:v>
                </c:pt>
                <c:pt idx="3530">
                  <c:v>997.19825739999999</c:v>
                </c:pt>
                <c:pt idx="3531">
                  <c:v>997.44665039999973</c:v>
                </c:pt>
                <c:pt idx="3532">
                  <c:v>997.69505649999996</c:v>
                </c:pt>
                <c:pt idx="3533">
                  <c:v>997.94347549999998</c:v>
                </c:pt>
                <c:pt idx="3534">
                  <c:v>998.19190739999999</c:v>
                </c:pt>
                <c:pt idx="3535">
                  <c:v>998.44035239999994</c:v>
                </c:pt>
                <c:pt idx="3536">
                  <c:v>998.68881030000011</c:v>
                </c:pt>
                <c:pt idx="3537">
                  <c:v>998.93728119999992</c:v>
                </c:pt>
                <c:pt idx="3538">
                  <c:v>999.18576510000003</c:v>
                </c:pt>
                <c:pt idx="3539">
                  <c:v>999.43426199999988</c:v>
                </c:pt>
                <c:pt idx="3540">
                  <c:v>999.68277190000015</c:v>
                </c:pt>
                <c:pt idx="3541">
                  <c:v>999.93129469999985</c:v>
                </c:pt>
                <c:pt idx="3542">
                  <c:v>1000.1798310000001</c:v>
                </c:pt>
                <c:pt idx="3543">
                  <c:v>1000.4283789999999</c:v>
                </c:pt>
                <c:pt idx="3544">
                  <c:v>1000.6769410000002</c:v>
                </c:pt>
                <c:pt idx="3545">
                  <c:v>1000.9255159999999</c:v>
                </c:pt>
                <c:pt idx="3546">
                  <c:v>1001.1741040000002</c:v>
                </c:pt>
                <c:pt idx="3547">
                  <c:v>1001.422704</c:v>
                </c:pt>
                <c:pt idx="3548">
                  <c:v>1001.671318</c:v>
                </c:pt>
                <c:pt idx="3549">
                  <c:v>1001.919945</c:v>
                </c:pt>
                <c:pt idx="3550">
                  <c:v>1002.168585</c:v>
                </c:pt>
                <c:pt idx="3551">
                  <c:v>1002.4172369999999</c:v>
                </c:pt>
                <c:pt idx="3552">
                  <c:v>1002.665903</c:v>
                </c:pt>
                <c:pt idx="3553">
                  <c:v>1002.914582</c:v>
                </c:pt>
                <c:pt idx="3554">
                  <c:v>1003.163273</c:v>
                </c:pt>
                <c:pt idx="3555">
                  <c:v>1003.411978</c:v>
                </c:pt>
                <c:pt idx="3556">
                  <c:v>1003.6606959999999</c:v>
                </c:pt>
                <c:pt idx="3557">
                  <c:v>1003.9094260000001</c:v>
                </c:pt>
                <c:pt idx="3558">
                  <c:v>1004.15817</c:v>
                </c:pt>
                <c:pt idx="3559">
                  <c:v>1004.4069259999999</c:v>
                </c:pt>
                <c:pt idx="3560">
                  <c:v>1004.6556959999999</c:v>
                </c:pt>
                <c:pt idx="3561">
                  <c:v>1004.904479</c:v>
                </c:pt>
                <c:pt idx="3562">
                  <c:v>1005.153274</c:v>
                </c:pt>
                <c:pt idx="3563">
                  <c:v>1005.4020829999998</c:v>
                </c:pt>
                <c:pt idx="3564">
                  <c:v>1005.650904</c:v>
                </c:pt>
                <c:pt idx="3565">
                  <c:v>1005.8997390000001</c:v>
                </c:pt>
                <c:pt idx="3566">
                  <c:v>1006.148587</c:v>
                </c:pt>
                <c:pt idx="3567">
                  <c:v>1006.3974470000001</c:v>
                </c:pt>
                <c:pt idx="3568">
                  <c:v>1006.6463209999998</c:v>
                </c:pt>
                <c:pt idx="3569">
                  <c:v>1006.8952069999999</c:v>
                </c:pt>
                <c:pt idx="3570">
                  <c:v>1007.144107</c:v>
                </c:pt>
                <c:pt idx="3571">
                  <c:v>1007.393019</c:v>
                </c:pt>
                <c:pt idx="3572">
                  <c:v>1007.641945</c:v>
                </c:pt>
                <c:pt idx="3573">
                  <c:v>1007.890884</c:v>
                </c:pt>
                <c:pt idx="3574">
                  <c:v>1008.1398349999999</c:v>
                </c:pt>
                <c:pt idx="3575">
                  <c:v>1008.3887999999999</c:v>
                </c:pt>
                <c:pt idx="3576">
                  <c:v>1008.637777</c:v>
                </c:pt>
                <c:pt idx="3577">
                  <c:v>1008.886768</c:v>
                </c:pt>
                <c:pt idx="3578">
                  <c:v>1009.1357720000001</c:v>
                </c:pt>
                <c:pt idx="3579">
                  <c:v>1009.3847880000001</c:v>
                </c:pt>
                <c:pt idx="3580">
                  <c:v>1009.633818</c:v>
                </c:pt>
                <c:pt idx="3581">
                  <c:v>1009.8828600000001</c:v>
                </c:pt>
                <c:pt idx="3582">
                  <c:v>1010.1319159999999</c:v>
                </c:pt>
                <c:pt idx="3583">
                  <c:v>1010.380985</c:v>
                </c:pt>
                <c:pt idx="3584">
                  <c:v>1010.6300660000001</c:v>
                </c:pt>
                <c:pt idx="3585">
                  <c:v>1010.879161</c:v>
                </c:pt>
                <c:pt idx="3586">
                  <c:v>1011.1282689999999</c:v>
                </c:pt>
                <c:pt idx="3587">
                  <c:v>1011.377389</c:v>
                </c:pt>
                <c:pt idx="3588">
                  <c:v>1011.6265229999999</c:v>
                </c:pt>
                <c:pt idx="3589">
                  <c:v>1011.87567</c:v>
                </c:pt>
                <c:pt idx="3590">
                  <c:v>1012.124829</c:v>
                </c:pt>
                <c:pt idx="3591">
                  <c:v>1012.374002</c:v>
                </c:pt>
                <c:pt idx="3592">
                  <c:v>1012.623188</c:v>
                </c:pt>
                <c:pt idx="3593">
                  <c:v>1012.872386</c:v>
                </c:pt>
                <c:pt idx="3594">
                  <c:v>1013.1215979999998</c:v>
                </c:pt>
                <c:pt idx="3595">
                  <c:v>1013.370823</c:v>
                </c:pt>
                <c:pt idx="3596">
                  <c:v>1013.620061</c:v>
                </c:pt>
                <c:pt idx="3597">
                  <c:v>1013.8693119999999</c:v>
                </c:pt>
                <c:pt idx="3598">
                  <c:v>1014.1185750000001</c:v>
                </c:pt>
                <c:pt idx="3599">
                  <c:v>1014.3678519999999</c:v>
                </c:pt>
                <c:pt idx="3600">
                  <c:v>1014.6171419999998</c:v>
                </c:pt>
                <c:pt idx="3601">
                  <c:v>1014.8664449999999</c:v>
                </c:pt>
                <c:pt idx="3602">
                  <c:v>1015.115761</c:v>
                </c:pt>
                <c:pt idx="3603">
                  <c:v>1015.3650899999999</c:v>
                </c:pt>
                <c:pt idx="3604">
                  <c:v>1015.6144320000001</c:v>
                </c:pt>
                <c:pt idx="3605">
                  <c:v>1015.863786</c:v>
                </c:pt>
                <c:pt idx="3606">
                  <c:v>1016.113154</c:v>
                </c:pt>
                <c:pt idx="3607">
                  <c:v>1016.3625349999999</c:v>
                </c:pt>
                <c:pt idx="3608">
                  <c:v>1016.6119289999999</c:v>
                </c:pt>
                <c:pt idx="3609">
                  <c:v>1016.8613360000001</c:v>
                </c:pt>
                <c:pt idx="3610">
                  <c:v>1017.110756</c:v>
                </c:pt>
                <c:pt idx="3611">
                  <c:v>1017.3601899999999</c:v>
                </c:pt>
                <c:pt idx="3612">
                  <c:v>1017.609636</c:v>
                </c:pt>
                <c:pt idx="3613">
                  <c:v>1017.8590949999999</c:v>
                </c:pt>
                <c:pt idx="3614">
                  <c:v>1018.108567</c:v>
                </c:pt>
                <c:pt idx="3615">
                  <c:v>1018.3580519999999</c:v>
                </c:pt>
                <c:pt idx="3616">
                  <c:v>1018.6075499999998</c:v>
                </c:pt>
                <c:pt idx="3617">
                  <c:v>1018.8570619999998</c:v>
                </c:pt>
                <c:pt idx="3618">
                  <c:v>1019.106586</c:v>
                </c:pt>
                <c:pt idx="3619">
                  <c:v>1019.3561229999998</c:v>
                </c:pt>
                <c:pt idx="3620">
                  <c:v>1019.605673</c:v>
                </c:pt>
                <c:pt idx="3621">
                  <c:v>1019.8552369999999</c:v>
                </c:pt>
                <c:pt idx="3622">
                  <c:v>1020.104813</c:v>
                </c:pt>
                <c:pt idx="3623">
                  <c:v>1020.3544029999999</c:v>
                </c:pt>
                <c:pt idx="3624">
                  <c:v>1020.604005</c:v>
                </c:pt>
                <c:pt idx="3625">
                  <c:v>1020.8536199999999</c:v>
                </c:pt>
                <c:pt idx="3626">
                  <c:v>1021.103249</c:v>
                </c:pt>
                <c:pt idx="3627">
                  <c:v>1021.3528909999999</c:v>
                </c:pt>
                <c:pt idx="3628">
                  <c:v>1021.602545</c:v>
                </c:pt>
                <c:pt idx="3629">
                  <c:v>1021.8522129999998</c:v>
                </c:pt>
                <c:pt idx="3630">
                  <c:v>1022.101893</c:v>
                </c:pt>
                <c:pt idx="3631">
                  <c:v>1022.3515869999999</c:v>
                </c:pt>
                <c:pt idx="3632">
                  <c:v>1022.6012940000001</c:v>
                </c:pt>
                <c:pt idx="3633">
                  <c:v>1022.8510139999999</c:v>
                </c:pt>
                <c:pt idx="3634">
                  <c:v>1023.1007460000001</c:v>
                </c:pt>
                <c:pt idx="3635">
                  <c:v>1023.3504919999999</c:v>
                </c:pt>
                <c:pt idx="3636">
                  <c:v>1023.600251</c:v>
                </c:pt>
                <c:pt idx="3637">
                  <c:v>1023.8500229999999</c:v>
                </c:pt>
                <c:pt idx="3638">
                  <c:v>1024.0998079999999</c:v>
                </c:pt>
                <c:pt idx="3639">
                  <c:v>1024.349606</c:v>
                </c:pt>
                <c:pt idx="3640">
                  <c:v>1024.5994169999997</c:v>
                </c:pt>
                <c:pt idx="3641">
                  <c:v>1024.8492409999997</c:v>
                </c:pt>
                <c:pt idx="3642">
                  <c:v>1025.099078</c:v>
                </c:pt>
                <c:pt idx="3643">
                  <c:v>1025.3489279999999</c:v>
                </c:pt>
                <c:pt idx="3644">
                  <c:v>1025.598792</c:v>
                </c:pt>
                <c:pt idx="3645">
                  <c:v>1025.8486680000001</c:v>
                </c:pt>
                <c:pt idx="3646">
                  <c:v>1026.0985570000003</c:v>
                </c:pt>
                <c:pt idx="3647">
                  <c:v>1026.348459</c:v>
                </c:pt>
              </c:numCache>
            </c:numRef>
          </c:xVal>
          <c:yVal>
            <c:numRef>
              <c:f>Hoja1!$C$1:$C$3648</c:f>
              <c:numCache>
                <c:formatCode>General</c:formatCode>
                <c:ptCount val="3648"/>
                <c:pt idx="0">
                  <c:v>-6.3985200000000013E-3</c:v>
                </c:pt>
                <c:pt idx="1">
                  <c:v>6.0610300000000011E-3</c:v>
                </c:pt>
                <c:pt idx="2">
                  <c:v>5.0247199999999999E-3</c:v>
                </c:pt>
                <c:pt idx="3">
                  <c:v>-2.1933400000000007E-3</c:v>
                </c:pt>
                <c:pt idx="4">
                  <c:v>-5.8232000000000006E-3</c:v>
                </c:pt>
                <c:pt idx="5">
                  <c:v>4.5816000000000015E-4</c:v>
                </c:pt>
                <c:pt idx="6">
                  <c:v>2.5778000000000004E-4</c:v>
                </c:pt>
                <c:pt idx="7">
                  <c:v>2.9454100000000003E-3</c:v>
                </c:pt>
                <c:pt idx="8">
                  <c:v>-3.135520000000001E-3</c:v>
                </c:pt>
                <c:pt idx="9">
                  <c:v>2.0300000000000002E-2</c:v>
                </c:pt>
                <c:pt idx="10">
                  <c:v>6.3986200000000007E-3</c:v>
                </c:pt>
                <c:pt idx="11">
                  <c:v>-2.9576500000000005E-3</c:v>
                </c:pt>
                <c:pt idx="12">
                  <c:v>-5.7982100000000016E-3</c:v>
                </c:pt>
                <c:pt idx="13">
                  <c:v>3.6657000000000009E-3</c:v>
                </c:pt>
                <c:pt idx="14">
                  <c:v>-2.944120000000001E-3</c:v>
                </c:pt>
                <c:pt idx="15">
                  <c:v>-2.5952499999999999E-3</c:v>
                </c:pt>
                <c:pt idx="16">
                  <c:v>-1.0807680000000002E-2</c:v>
                </c:pt>
                <c:pt idx="17">
                  <c:v>3.0778300000000006E-3</c:v>
                </c:pt>
                <c:pt idx="18">
                  <c:v>6.4732900000000022E-3</c:v>
                </c:pt>
                <c:pt idx="19">
                  <c:v>-2.3280100000000006E-3</c:v>
                </c:pt>
                <c:pt idx="20">
                  <c:v>3.7743700000000013E-3</c:v>
                </c:pt>
                <c:pt idx="21">
                  <c:v>-4.2454200000000006E-3</c:v>
                </c:pt>
                <c:pt idx="22">
                  <c:v>7.5991500000000016E-3</c:v>
                </c:pt>
                <c:pt idx="23">
                  <c:v>-3.6938300000000008E-3</c:v>
                </c:pt>
                <c:pt idx="24">
                  <c:v>2.2647500000000003E-3</c:v>
                </c:pt>
                <c:pt idx="25">
                  <c:v>1.479449E-2</c:v>
                </c:pt>
                <c:pt idx="26">
                  <c:v>-2.1376500000000005E-3</c:v>
                </c:pt>
                <c:pt idx="27">
                  <c:v>9.2097600000000026E-3</c:v>
                </c:pt>
                <c:pt idx="28">
                  <c:v>-1.9926800000000006E-3</c:v>
                </c:pt>
                <c:pt idx="29">
                  <c:v>4.1514000000000009E-4</c:v>
                </c:pt>
                <c:pt idx="30">
                  <c:v>4.2546800000000003E-3</c:v>
                </c:pt>
                <c:pt idx="31">
                  <c:v>7.9152000000000024E-3</c:v>
                </c:pt>
                <c:pt idx="32">
                  <c:v>-1.0765100000000001E-3</c:v>
                </c:pt>
                <c:pt idx="33">
                  <c:v>1.201048E-2</c:v>
                </c:pt>
                <c:pt idx="34">
                  <c:v>4.7982100000000015E-3</c:v>
                </c:pt>
                <c:pt idx="35">
                  <c:v>4.1242800000000001E-3</c:v>
                </c:pt>
                <c:pt idx="36">
                  <c:v>-2.5012900000000006E-3</c:v>
                </c:pt>
                <c:pt idx="37">
                  <c:v>1.0353590000000001E-2</c:v>
                </c:pt>
                <c:pt idx="38">
                  <c:v>7.6070400000000007E-3</c:v>
                </c:pt>
                <c:pt idx="39">
                  <c:v>-2.2046100000000005E-3</c:v>
                </c:pt>
                <c:pt idx="40">
                  <c:v>8.4666300000000045E-3</c:v>
                </c:pt>
                <c:pt idx="41">
                  <c:v>6.4756800000000019E-3</c:v>
                </c:pt>
                <c:pt idx="42">
                  <c:v>5.2784600000000013E-3</c:v>
                </c:pt>
                <c:pt idx="43">
                  <c:v>-4.0086900000000005E-3</c:v>
                </c:pt>
                <c:pt idx="44">
                  <c:v>3.4255600000000002E-3</c:v>
                </c:pt>
                <c:pt idx="45">
                  <c:v>1.2906500000000004E-3</c:v>
                </c:pt>
                <c:pt idx="46">
                  <c:v>1.6576000000000004E-3</c:v>
                </c:pt>
                <c:pt idx="47">
                  <c:v>-4.4741600000000005E-3</c:v>
                </c:pt>
                <c:pt idx="48">
                  <c:v>-8.2050200000000021E-3</c:v>
                </c:pt>
                <c:pt idx="49">
                  <c:v>1.1546800000000002E-3</c:v>
                </c:pt>
                <c:pt idx="50">
                  <c:v>-1.6257700000000001E-3</c:v>
                </c:pt>
                <c:pt idx="51">
                  <c:v>-2.3042599999999998E-3</c:v>
                </c:pt>
                <c:pt idx="52">
                  <c:v>2.7074100000000004E-3</c:v>
                </c:pt>
                <c:pt idx="53">
                  <c:v>2.8920199999999999E-3</c:v>
                </c:pt>
                <c:pt idx="54">
                  <c:v>3.9951900000000009E-3</c:v>
                </c:pt>
                <c:pt idx="55">
                  <c:v>-4.8843000000000011E-3</c:v>
                </c:pt>
                <c:pt idx="56">
                  <c:v>4.7722400000000014E-3</c:v>
                </c:pt>
                <c:pt idx="57">
                  <c:v>7.868710000000001E-3</c:v>
                </c:pt>
                <c:pt idx="58">
                  <c:v>5.8382000000000019E-4</c:v>
                </c:pt>
                <c:pt idx="59">
                  <c:v>-4.8966200000000017E-3</c:v>
                </c:pt>
                <c:pt idx="60">
                  <c:v>-4.8910000000000012E-3</c:v>
                </c:pt>
                <c:pt idx="61">
                  <c:v>-7.0271000000000016E-4</c:v>
                </c:pt>
                <c:pt idx="62">
                  <c:v>-1.4988800000000004E-3</c:v>
                </c:pt>
                <c:pt idx="63">
                  <c:v>-7.9998900000000026E-3</c:v>
                </c:pt>
                <c:pt idx="64">
                  <c:v>-3.8705500000000004E-3</c:v>
                </c:pt>
                <c:pt idx="65">
                  <c:v>3.4131800000000009E-3</c:v>
                </c:pt>
                <c:pt idx="66">
                  <c:v>1.2120520000000001E-2</c:v>
                </c:pt>
                <c:pt idx="67">
                  <c:v>-1.9236699999999999E-3</c:v>
                </c:pt>
                <c:pt idx="68">
                  <c:v>-6.3970000000000026E-5</c:v>
                </c:pt>
                <c:pt idx="69">
                  <c:v>3.9453900000000009E-3</c:v>
                </c:pt>
                <c:pt idx="70">
                  <c:v>-3.3768900000000004E-3</c:v>
                </c:pt>
                <c:pt idx="71">
                  <c:v>-5.125600000000001E-3</c:v>
                </c:pt>
                <c:pt idx="72">
                  <c:v>-9.6037100000000031E-3</c:v>
                </c:pt>
                <c:pt idx="73">
                  <c:v>-2.7040300000000009E-3</c:v>
                </c:pt>
                <c:pt idx="74">
                  <c:v>-4.6260500000000005E-3</c:v>
                </c:pt>
                <c:pt idx="75">
                  <c:v>2.3133500000000005E-3</c:v>
                </c:pt>
                <c:pt idx="76">
                  <c:v>2.5761800000000004E-3</c:v>
                </c:pt>
                <c:pt idx="77">
                  <c:v>1.1132790000000002E-2</c:v>
                </c:pt>
                <c:pt idx="78">
                  <c:v>6.0837200000000008E-3</c:v>
                </c:pt>
                <c:pt idx="79">
                  <c:v>-1.4751600000000001E-3</c:v>
                </c:pt>
                <c:pt idx="80">
                  <c:v>-6.1651800000000001E-3</c:v>
                </c:pt>
                <c:pt idx="81">
                  <c:v>2.2646800000000003E-3</c:v>
                </c:pt>
                <c:pt idx="82">
                  <c:v>-1.4842000000000004E-3</c:v>
                </c:pt>
                <c:pt idx="83">
                  <c:v>-6.9999500000000022E-3</c:v>
                </c:pt>
                <c:pt idx="84">
                  <c:v>-1.6631600000000003E-3</c:v>
                </c:pt>
                <c:pt idx="85">
                  <c:v>-5.7250000000000009E-4</c:v>
                </c:pt>
                <c:pt idx="86">
                  <c:v>1.2563290000000001E-2</c:v>
                </c:pt>
                <c:pt idx="87">
                  <c:v>-6.4047000000000019E-4</c:v>
                </c:pt>
                <c:pt idx="88">
                  <c:v>-5.751840000000002E-3</c:v>
                </c:pt>
                <c:pt idx="89">
                  <c:v>7.6455700000000008E-3</c:v>
                </c:pt>
                <c:pt idx="90">
                  <c:v>1.6791300000000005E-3</c:v>
                </c:pt>
                <c:pt idx="91">
                  <c:v>7.878930000000001E-3</c:v>
                </c:pt>
                <c:pt idx="92">
                  <c:v>5.7033000000000019E-4</c:v>
                </c:pt>
                <c:pt idx="93">
                  <c:v>2.8490300000000002E-3</c:v>
                </c:pt>
                <c:pt idx="94">
                  <c:v>7.5825000000000024E-4</c:v>
                </c:pt>
                <c:pt idx="95">
                  <c:v>-1.3746000000000006E-4</c:v>
                </c:pt>
                <c:pt idx="96">
                  <c:v>6.0477000000000013E-3</c:v>
                </c:pt>
                <c:pt idx="97">
                  <c:v>1.4876050000000002E-2</c:v>
                </c:pt>
                <c:pt idx="98">
                  <c:v>3.5898400000000004E-3</c:v>
                </c:pt>
                <c:pt idx="99">
                  <c:v>-1.0334299999999999E-3</c:v>
                </c:pt>
                <c:pt idx="100">
                  <c:v>-4.837740000000001E-3</c:v>
                </c:pt>
                <c:pt idx="101">
                  <c:v>-6.2228000000000012E-4</c:v>
                </c:pt>
                <c:pt idx="102">
                  <c:v>6.0022000000000018E-3</c:v>
                </c:pt>
                <c:pt idx="103">
                  <c:v>1.9944370000000003E-2</c:v>
                </c:pt>
                <c:pt idx="104">
                  <c:v>-6.0292500000000016E-3</c:v>
                </c:pt>
                <c:pt idx="105">
                  <c:v>4.5592000000000023E-4</c:v>
                </c:pt>
                <c:pt idx="106">
                  <c:v>5.9443900000000008E-3</c:v>
                </c:pt>
                <c:pt idx="107">
                  <c:v>-2.5749000000000006E-3</c:v>
                </c:pt>
                <c:pt idx="108">
                  <c:v>2.4753000000000006E-3</c:v>
                </c:pt>
                <c:pt idx="109">
                  <c:v>8.5120100000000021E-3</c:v>
                </c:pt>
                <c:pt idx="110">
                  <c:v>4.9421700000000009E-3</c:v>
                </c:pt>
                <c:pt idx="111">
                  <c:v>-7.4857300000000021E-3</c:v>
                </c:pt>
                <c:pt idx="112">
                  <c:v>-5.2851700000000014E-3</c:v>
                </c:pt>
                <c:pt idx="113">
                  <c:v>3.0381900000000009E-3</c:v>
                </c:pt>
                <c:pt idx="114">
                  <c:v>1.0955080000000001E-2</c:v>
                </c:pt>
                <c:pt idx="115">
                  <c:v>-9.6197000000000025E-4</c:v>
                </c:pt>
                <c:pt idx="116">
                  <c:v>-6.6238300000000007E-3</c:v>
                </c:pt>
                <c:pt idx="117">
                  <c:v>4.067760000000001E-3</c:v>
                </c:pt>
                <c:pt idx="118">
                  <c:v>5.3260600000000005E-3</c:v>
                </c:pt>
                <c:pt idx="119">
                  <c:v>5.1935100000000001E-3</c:v>
                </c:pt>
                <c:pt idx="120">
                  <c:v>-2.0051800000000005E-3</c:v>
                </c:pt>
                <c:pt idx="121">
                  <c:v>9.0126100000000025E-3</c:v>
                </c:pt>
                <c:pt idx="122">
                  <c:v>3.1955400000000006E-3</c:v>
                </c:pt>
                <c:pt idx="123">
                  <c:v>1.1180320000000004E-2</c:v>
                </c:pt>
                <c:pt idx="124">
                  <c:v>-1.4446299999999999E-3</c:v>
                </c:pt>
                <c:pt idx="125">
                  <c:v>7.2434800000000018E-3</c:v>
                </c:pt>
                <c:pt idx="126">
                  <c:v>9.9933800000000031E-3</c:v>
                </c:pt>
                <c:pt idx="127">
                  <c:v>1.5783800000000005E-3</c:v>
                </c:pt>
                <c:pt idx="128">
                  <c:v>-5.0949100000000002E-3</c:v>
                </c:pt>
                <c:pt idx="129">
                  <c:v>-2.1716100000000005E-3</c:v>
                </c:pt>
                <c:pt idx="130">
                  <c:v>7.0872800000000014E-3</c:v>
                </c:pt>
                <c:pt idx="131">
                  <c:v>6.9854500000000016E-3</c:v>
                </c:pt>
                <c:pt idx="132">
                  <c:v>-4.2091100000000011E-3</c:v>
                </c:pt>
                <c:pt idx="133">
                  <c:v>1.7267000000000005E-3</c:v>
                </c:pt>
                <c:pt idx="134">
                  <c:v>8.6728900000000025E-3</c:v>
                </c:pt>
                <c:pt idx="135">
                  <c:v>-2.5510900000000006E-3</c:v>
                </c:pt>
                <c:pt idx="136">
                  <c:v>2.5127000000000005E-3</c:v>
                </c:pt>
                <c:pt idx="137">
                  <c:v>7.0997000000000022E-3</c:v>
                </c:pt>
                <c:pt idx="138">
                  <c:v>7.9932800000000019E-3</c:v>
                </c:pt>
                <c:pt idx="139">
                  <c:v>1.2827200000000002E-3</c:v>
                </c:pt>
                <c:pt idx="140">
                  <c:v>2.8260000000000004E-4</c:v>
                </c:pt>
                <c:pt idx="141">
                  <c:v>3.2125600000000006E-3</c:v>
                </c:pt>
                <c:pt idx="142">
                  <c:v>7.4127000000000025E-4</c:v>
                </c:pt>
                <c:pt idx="143">
                  <c:v>-3.2115000000000014E-4</c:v>
                </c:pt>
                <c:pt idx="144">
                  <c:v>-4.4278900000000003E-3</c:v>
                </c:pt>
                <c:pt idx="145">
                  <c:v>6.677230000000001E-3</c:v>
                </c:pt>
                <c:pt idx="146">
                  <c:v>7.9230800000000025E-3</c:v>
                </c:pt>
                <c:pt idx="147">
                  <c:v>4.4131900000000009E-3</c:v>
                </c:pt>
                <c:pt idx="148">
                  <c:v>-3.3223400000000004E-3</c:v>
                </c:pt>
                <c:pt idx="149">
                  <c:v>1.2186180000000001E-2</c:v>
                </c:pt>
                <c:pt idx="150">
                  <c:v>7.0328700000000018E-3</c:v>
                </c:pt>
                <c:pt idx="151">
                  <c:v>6.8924100000000007E-3</c:v>
                </c:pt>
                <c:pt idx="152">
                  <c:v>-4.8162200000000013E-3</c:v>
                </c:pt>
                <c:pt idx="153">
                  <c:v>2.1978400000000004E-3</c:v>
                </c:pt>
                <c:pt idx="154">
                  <c:v>2.9033900000000009E-3</c:v>
                </c:pt>
                <c:pt idx="155">
                  <c:v>-2.3767300000000005E-3</c:v>
                </c:pt>
                <c:pt idx="156">
                  <c:v>-5.6872300000000006E-3</c:v>
                </c:pt>
                <c:pt idx="157">
                  <c:v>5.6442900000000006E-3</c:v>
                </c:pt>
                <c:pt idx="158">
                  <c:v>1.070924E-2</c:v>
                </c:pt>
                <c:pt idx="159">
                  <c:v>-2.1093500000000003E-3</c:v>
                </c:pt>
                <c:pt idx="160">
                  <c:v>-2.9780100000000006E-3</c:v>
                </c:pt>
                <c:pt idx="161">
                  <c:v>-5.1503100000000008E-3</c:v>
                </c:pt>
                <c:pt idx="162">
                  <c:v>1.7221600000000006E-3</c:v>
                </c:pt>
                <c:pt idx="163">
                  <c:v>3.2579600000000007E-3</c:v>
                </c:pt>
                <c:pt idx="164">
                  <c:v>-6.304520000000001E-3</c:v>
                </c:pt>
                <c:pt idx="165">
                  <c:v>1.2020810000000002E-2</c:v>
                </c:pt>
                <c:pt idx="166">
                  <c:v>-1.3505000000000001E-3</c:v>
                </c:pt>
                <c:pt idx="167">
                  <c:v>1.2490760000000002E-2</c:v>
                </c:pt>
                <c:pt idx="168">
                  <c:v>6.3035500000000006E-3</c:v>
                </c:pt>
                <c:pt idx="169">
                  <c:v>1.4622370000000003E-2</c:v>
                </c:pt>
                <c:pt idx="170">
                  <c:v>6.7009000000000018E-3</c:v>
                </c:pt>
                <c:pt idx="171">
                  <c:v>-4.6067600000000005E-3</c:v>
                </c:pt>
                <c:pt idx="172">
                  <c:v>-9.3013800000000015E-3</c:v>
                </c:pt>
                <c:pt idx="173">
                  <c:v>9.7235000000000041E-4</c:v>
                </c:pt>
                <c:pt idx="174">
                  <c:v>-3.7890000000000011E-3</c:v>
                </c:pt>
                <c:pt idx="175">
                  <c:v>-2.3461599999999999E-3</c:v>
                </c:pt>
                <c:pt idx="176">
                  <c:v>-4.0914400000000017E-3</c:v>
                </c:pt>
                <c:pt idx="177">
                  <c:v>1.2996800000000003E-3</c:v>
                </c:pt>
                <c:pt idx="178">
                  <c:v>-1.5736900000000002E-3</c:v>
                </c:pt>
                <c:pt idx="179">
                  <c:v>-2.2690500000000003E-3</c:v>
                </c:pt>
                <c:pt idx="180">
                  <c:v>-5.282890000000001E-3</c:v>
                </c:pt>
                <c:pt idx="181">
                  <c:v>3.2557000000000003E-3</c:v>
                </c:pt>
                <c:pt idx="182">
                  <c:v>3.0959900000000003E-3</c:v>
                </c:pt>
                <c:pt idx="183">
                  <c:v>-7.241110000000002E-3</c:v>
                </c:pt>
                <c:pt idx="184">
                  <c:v>-1.0246000000000003E-4</c:v>
                </c:pt>
                <c:pt idx="185">
                  <c:v>5.6964700000000012E-3</c:v>
                </c:pt>
                <c:pt idx="186">
                  <c:v>7.3929800000000004E-3</c:v>
                </c:pt>
                <c:pt idx="187">
                  <c:v>-9.6229300000000018E-3</c:v>
                </c:pt>
                <c:pt idx="188">
                  <c:v>4.1516100000000009E-3</c:v>
                </c:pt>
                <c:pt idx="189">
                  <c:v>1.1239249999999998E-2</c:v>
                </c:pt>
                <c:pt idx="190">
                  <c:v>1.1275700000000003E-3</c:v>
                </c:pt>
                <c:pt idx="191">
                  <c:v>-5.5956100000000009E-3</c:v>
                </c:pt>
                <c:pt idx="192">
                  <c:v>3.6520400000000005E-3</c:v>
                </c:pt>
                <c:pt idx="193">
                  <c:v>2.1084100000000002E-3</c:v>
                </c:pt>
                <c:pt idx="194">
                  <c:v>-3.4254100000000003E-3</c:v>
                </c:pt>
                <c:pt idx="195">
                  <c:v>-8.5451000000000038E-4</c:v>
                </c:pt>
                <c:pt idx="196">
                  <c:v>-5.6408400000000011E-3</c:v>
                </c:pt>
                <c:pt idx="197">
                  <c:v>-5.6997000000000011E-3</c:v>
                </c:pt>
                <c:pt idx="198">
                  <c:v>1.0912080000000001E-2</c:v>
                </c:pt>
                <c:pt idx="199">
                  <c:v>-2.8331400000000005E-3</c:v>
                </c:pt>
                <c:pt idx="200">
                  <c:v>-1.1568000000000001E-3</c:v>
                </c:pt>
                <c:pt idx="201">
                  <c:v>8.3523600000000048E-3</c:v>
                </c:pt>
                <c:pt idx="202">
                  <c:v>-5.4958100000000011E-3</c:v>
                </c:pt>
                <c:pt idx="203">
                  <c:v>-7.1292000000000024E-4</c:v>
                </c:pt>
                <c:pt idx="204">
                  <c:v>3.9472000000000015E-4</c:v>
                </c:pt>
                <c:pt idx="205">
                  <c:v>-1.3536000000000003E-4</c:v>
                </c:pt>
                <c:pt idx="206">
                  <c:v>1.0011570000000001E-2</c:v>
                </c:pt>
                <c:pt idx="207">
                  <c:v>3.295230000000001E-3</c:v>
                </c:pt>
                <c:pt idx="208">
                  <c:v>-4.1990700000000009E-3</c:v>
                </c:pt>
                <c:pt idx="209">
                  <c:v>1.42767E-3</c:v>
                </c:pt>
                <c:pt idx="210">
                  <c:v>-1.0594999999999999E-3</c:v>
                </c:pt>
                <c:pt idx="211">
                  <c:v>-5.390390000000001E-3</c:v>
                </c:pt>
                <c:pt idx="212">
                  <c:v>-8.2491600000000002E-3</c:v>
                </c:pt>
                <c:pt idx="213">
                  <c:v>4.3168900000000012E-3</c:v>
                </c:pt>
                <c:pt idx="214">
                  <c:v>8.1723000000000039E-4</c:v>
                </c:pt>
                <c:pt idx="215">
                  <c:v>-1.2553800000000002E-3</c:v>
                </c:pt>
                <c:pt idx="216">
                  <c:v>4.4651300000000003E-3</c:v>
                </c:pt>
                <c:pt idx="217">
                  <c:v>3.8333100000000004E-3</c:v>
                </c:pt>
                <c:pt idx="218">
                  <c:v>2.7561800000000009E-3</c:v>
                </c:pt>
                <c:pt idx="219">
                  <c:v>7.1870000000000018E-4</c:v>
                </c:pt>
                <c:pt idx="220">
                  <c:v>-5.4074300000000013E-3</c:v>
                </c:pt>
                <c:pt idx="221">
                  <c:v>1.1132760000000002E-2</c:v>
                </c:pt>
                <c:pt idx="222">
                  <c:v>-8.2503000000000014E-4</c:v>
                </c:pt>
                <c:pt idx="223">
                  <c:v>-4.1707100000000011E-3</c:v>
                </c:pt>
                <c:pt idx="224">
                  <c:v>-5.3247700000000004E-3</c:v>
                </c:pt>
                <c:pt idx="225">
                  <c:v>2.9385300000000008E-3</c:v>
                </c:pt>
                <c:pt idx="226">
                  <c:v>9.5392300000000027E-3</c:v>
                </c:pt>
                <c:pt idx="227">
                  <c:v>4.495830000000001E-3</c:v>
                </c:pt>
                <c:pt idx="228">
                  <c:v>-4.5229799999999994E-3</c:v>
                </c:pt>
                <c:pt idx="229">
                  <c:v>3.6260700000000003E-3</c:v>
                </c:pt>
                <c:pt idx="230">
                  <c:v>5.9422600000000022E-3</c:v>
                </c:pt>
                <c:pt idx="231">
                  <c:v>-3.0528299999999999E-3</c:v>
                </c:pt>
                <c:pt idx="232">
                  <c:v>7.3296000000000021E-3</c:v>
                </c:pt>
                <c:pt idx="233">
                  <c:v>1.4630320000000002E-2</c:v>
                </c:pt>
                <c:pt idx="234">
                  <c:v>6.4710800000000023E-3</c:v>
                </c:pt>
                <c:pt idx="235">
                  <c:v>-3.7324000000000007E-3</c:v>
                </c:pt>
                <c:pt idx="236">
                  <c:v>5.2795700000000017E-3</c:v>
                </c:pt>
                <c:pt idx="237">
                  <c:v>7.4767700000000024E-3</c:v>
                </c:pt>
                <c:pt idx="238">
                  <c:v>1.2060400000000002E-2</c:v>
                </c:pt>
                <c:pt idx="239">
                  <c:v>9.2731200000000027E-3</c:v>
                </c:pt>
                <c:pt idx="240">
                  <c:v>-6.5819800000000012E-3</c:v>
                </c:pt>
                <c:pt idx="241">
                  <c:v>1.5142060000000002E-2</c:v>
                </c:pt>
                <c:pt idx="242">
                  <c:v>7.8856300000000011E-3</c:v>
                </c:pt>
                <c:pt idx="243">
                  <c:v>3.364390000000001E-3</c:v>
                </c:pt>
                <c:pt idx="244">
                  <c:v>-1.1685390000000002E-2</c:v>
                </c:pt>
                <c:pt idx="245">
                  <c:v>1.3373130000000002E-2</c:v>
                </c:pt>
                <c:pt idx="246">
                  <c:v>7.3895700000000016E-3</c:v>
                </c:pt>
                <c:pt idx="247">
                  <c:v>-5.3146199999999999E-3</c:v>
                </c:pt>
                <c:pt idx="248">
                  <c:v>1.2509200000000002E-3</c:v>
                </c:pt>
                <c:pt idx="249">
                  <c:v>6.311380000000001E-3</c:v>
                </c:pt>
                <c:pt idx="250">
                  <c:v>1.0494150000000002E-2</c:v>
                </c:pt>
                <c:pt idx="251">
                  <c:v>-1.34599E-3</c:v>
                </c:pt>
                <c:pt idx="252">
                  <c:v>-1.0378419999999999E-2</c:v>
                </c:pt>
                <c:pt idx="253">
                  <c:v>2.2522200000000005E-3</c:v>
                </c:pt>
                <c:pt idx="254">
                  <c:v>1.5642790000000004E-2</c:v>
                </c:pt>
                <c:pt idx="255">
                  <c:v>-2.2713300000000002E-3</c:v>
                </c:pt>
                <c:pt idx="256">
                  <c:v>-4.5739300000000012E-3</c:v>
                </c:pt>
                <c:pt idx="257">
                  <c:v>1.7301400000000007E-3</c:v>
                </c:pt>
                <c:pt idx="258">
                  <c:v>8.2787100000000034E-3</c:v>
                </c:pt>
                <c:pt idx="259">
                  <c:v>1.8161200000000005E-3</c:v>
                </c:pt>
                <c:pt idx="260">
                  <c:v>6.6217400000000018E-3</c:v>
                </c:pt>
                <c:pt idx="261">
                  <c:v>7.6682600000000014E-3</c:v>
                </c:pt>
                <c:pt idx="262">
                  <c:v>3.5999500000000006E-3</c:v>
                </c:pt>
                <c:pt idx="263">
                  <c:v>2.3427299999999999E-3</c:v>
                </c:pt>
                <c:pt idx="264">
                  <c:v>-8.5889200000000034E-3</c:v>
                </c:pt>
                <c:pt idx="265">
                  <c:v>-3.5127300000000004E-3</c:v>
                </c:pt>
                <c:pt idx="266">
                  <c:v>3.7166600000000005E-3</c:v>
                </c:pt>
                <c:pt idx="267">
                  <c:v>1.5568200000000002E-3</c:v>
                </c:pt>
                <c:pt idx="268">
                  <c:v>-9.0804400000000039E-3</c:v>
                </c:pt>
                <c:pt idx="269">
                  <c:v>2.1865300000000003E-3</c:v>
                </c:pt>
                <c:pt idx="270">
                  <c:v>-3.459530000000001E-3</c:v>
                </c:pt>
                <c:pt idx="271">
                  <c:v>-6.3543800000000006E-3</c:v>
                </c:pt>
                <c:pt idx="272">
                  <c:v>-2.8671000000000009E-3</c:v>
                </c:pt>
                <c:pt idx="273">
                  <c:v>-3.81285E-3</c:v>
                </c:pt>
                <c:pt idx="274">
                  <c:v>-3.0053000000000002E-3</c:v>
                </c:pt>
                <c:pt idx="275">
                  <c:v>7.7576800000000012E-3</c:v>
                </c:pt>
                <c:pt idx="276">
                  <c:v>7.7641000000000016E-4</c:v>
                </c:pt>
                <c:pt idx="277">
                  <c:v>2.3008099999999999E-3</c:v>
                </c:pt>
                <c:pt idx="278">
                  <c:v>1.8172300000000004E-3</c:v>
                </c:pt>
                <c:pt idx="279">
                  <c:v>-3.5772500000000006E-3</c:v>
                </c:pt>
                <c:pt idx="280">
                  <c:v>-8.1029900000000044E-3</c:v>
                </c:pt>
                <c:pt idx="281">
                  <c:v>8.7916500000000033E-3</c:v>
                </c:pt>
                <c:pt idx="282">
                  <c:v>9.5290400000000025E-3</c:v>
                </c:pt>
                <c:pt idx="283">
                  <c:v>-7.3679899999999996E-3</c:v>
                </c:pt>
                <c:pt idx="284">
                  <c:v>6.8687300000000008E-3</c:v>
                </c:pt>
                <c:pt idx="285">
                  <c:v>1.0607200000000002E-3</c:v>
                </c:pt>
                <c:pt idx="286">
                  <c:v>1.0906280000000001E-2</c:v>
                </c:pt>
                <c:pt idx="287">
                  <c:v>-3.5115100000000002E-3</c:v>
                </c:pt>
                <c:pt idx="288">
                  <c:v>-9.4995400000000042E-3</c:v>
                </c:pt>
                <c:pt idx="289">
                  <c:v>-6.8347000000000015E-4</c:v>
                </c:pt>
                <c:pt idx="290">
                  <c:v>3.7098400000000007E-3</c:v>
                </c:pt>
                <c:pt idx="291">
                  <c:v>9.2697800000000035E-3</c:v>
                </c:pt>
                <c:pt idx="292">
                  <c:v>-6.7179000000000006E-3</c:v>
                </c:pt>
                <c:pt idx="293">
                  <c:v>8.8902600000000023E-3</c:v>
                </c:pt>
                <c:pt idx="294">
                  <c:v>1.8886200000000004E-3</c:v>
                </c:pt>
                <c:pt idx="295">
                  <c:v>-5.1662300000000008E-3</c:v>
                </c:pt>
                <c:pt idx="296">
                  <c:v>-6.0473900000000006E-3</c:v>
                </c:pt>
                <c:pt idx="297">
                  <c:v>1.0948100000000003E-3</c:v>
                </c:pt>
                <c:pt idx="298">
                  <c:v>6.8132400000000008E-3</c:v>
                </c:pt>
                <c:pt idx="299">
                  <c:v>-4.8467700000000011E-3</c:v>
                </c:pt>
                <c:pt idx="300">
                  <c:v>-8.1631900000000025E-3</c:v>
                </c:pt>
                <c:pt idx="301">
                  <c:v>1.4213419999999999E-2</c:v>
                </c:pt>
                <c:pt idx="302">
                  <c:v>-3.8536300000000002E-3</c:v>
                </c:pt>
                <c:pt idx="303">
                  <c:v>-1.0209700000000002E-3</c:v>
                </c:pt>
                <c:pt idx="304">
                  <c:v>3.3141000000000014E-4</c:v>
                </c:pt>
                <c:pt idx="305">
                  <c:v>3.5376600000000006E-3</c:v>
                </c:pt>
                <c:pt idx="306">
                  <c:v>9.249000000000002E-4</c:v>
                </c:pt>
                <c:pt idx="307">
                  <c:v>8.8485200000000003E-3</c:v>
                </c:pt>
                <c:pt idx="308">
                  <c:v>-4.3474600000000009E-3</c:v>
                </c:pt>
                <c:pt idx="309">
                  <c:v>1.6542000000000004E-3</c:v>
                </c:pt>
                <c:pt idx="310">
                  <c:v>-6.8235000000000019E-4</c:v>
                </c:pt>
                <c:pt idx="311">
                  <c:v>1.1166000000000004E-4</c:v>
                </c:pt>
                <c:pt idx="312">
                  <c:v>-5.2806600000000021E-3</c:v>
                </c:pt>
                <c:pt idx="313">
                  <c:v>4.6045499999999998E-3</c:v>
                </c:pt>
                <c:pt idx="314">
                  <c:v>7.3487900000000017E-3</c:v>
                </c:pt>
                <c:pt idx="315">
                  <c:v>-4.1628299999999993E-3</c:v>
                </c:pt>
                <c:pt idx="316">
                  <c:v>-1.0292300000000001E-2</c:v>
                </c:pt>
                <c:pt idx="317">
                  <c:v>2.0652600000000002E-3</c:v>
                </c:pt>
                <c:pt idx="318">
                  <c:v>8.5505700000000021E-3</c:v>
                </c:pt>
                <c:pt idx="319">
                  <c:v>-3.3824300000000005E-3</c:v>
                </c:pt>
                <c:pt idx="320">
                  <c:v>-2.1637600000000002E-3</c:v>
                </c:pt>
                <c:pt idx="321">
                  <c:v>7.8155299999999994E-3</c:v>
                </c:pt>
                <c:pt idx="322">
                  <c:v>1.3988000000000004E-2</c:v>
                </c:pt>
                <c:pt idx="323">
                  <c:v>1.5349000000000005E-4</c:v>
                </c:pt>
                <c:pt idx="324">
                  <c:v>-1.6507600000000005E-3</c:v>
                </c:pt>
                <c:pt idx="325">
                  <c:v>7.882260000000002E-3</c:v>
                </c:pt>
                <c:pt idx="326">
                  <c:v>-1.29732E-3</c:v>
                </c:pt>
                <c:pt idx="327">
                  <c:v>-6.9943000000000023E-4</c:v>
                </c:pt>
                <c:pt idx="328">
                  <c:v>-5.0598100000000005E-3</c:v>
                </c:pt>
                <c:pt idx="329">
                  <c:v>3.4154099999999998E-3</c:v>
                </c:pt>
                <c:pt idx="330">
                  <c:v>-2.8671300000000007E-3</c:v>
                </c:pt>
                <c:pt idx="331">
                  <c:v>-9.0600600000000017E-3</c:v>
                </c:pt>
                <c:pt idx="332">
                  <c:v>5.9279000000000016E-4</c:v>
                </c:pt>
                <c:pt idx="333">
                  <c:v>-4.7176600000000011E-3</c:v>
                </c:pt>
                <c:pt idx="334">
                  <c:v>-2.1570000000000007E-4</c:v>
                </c:pt>
                <c:pt idx="335">
                  <c:v>3.653000000000001E-4</c:v>
                </c:pt>
                <c:pt idx="336">
                  <c:v>4.2036500000000015E-3</c:v>
                </c:pt>
                <c:pt idx="337">
                  <c:v>1.1128320000000002E-2</c:v>
                </c:pt>
                <c:pt idx="338">
                  <c:v>9.0443900000000028E-3</c:v>
                </c:pt>
                <c:pt idx="339">
                  <c:v>2.5851400000000005E-3</c:v>
                </c:pt>
                <c:pt idx="340">
                  <c:v>7.5486000000000021E-4</c:v>
                </c:pt>
                <c:pt idx="341">
                  <c:v>1.1067100000000003E-2</c:v>
                </c:pt>
                <c:pt idx="342">
                  <c:v>4.1130700000000008E-3</c:v>
                </c:pt>
                <c:pt idx="343">
                  <c:v>-3.4118799999999999E-3</c:v>
                </c:pt>
                <c:pt idx="344">
                  <c:v>-2.2396500000000001E-3</c:v>
                </c:pt>
                <c:pt idx="345">
                  <c:v>1.1674180000000003E-2</c:v>
                </c:pt>
                <c:pt idx="346">
                  <c:v>3.2738000000000008E-3</c:v>
                </c:pt>
                <c:pt idx="347">
                  <c:v>-3.7527500000000009E-3</c:v>
                </c:pt>
                <c:pt idx="348">
                  <c:v>-1.0063510000000001E-2</c:v>
                </c:pt>
                <c:pt idx="349">
                  <c:v>5.2829900000000013E-3</c:v>
                </c:pt>
                <c:pt idx="350">
                  <c:v>1.5172000000000002E-3</c:v>
                </c:pt>
                <c:pt idx="351">
                  <c:v>7.2765000000000026E-4</c:v>
                </c:pt>
                <c:pt idx="352">
                  <c:v>3.4811300000000007E-3</c:v>
                </c:pt>
                <c:pt idx="353">
                  <c:v>1.0018799999999999E-3</c:v>
                </c:pt>
                <c:pt idx="354">
                  <c:v>7.6342400000000013E-3</c:v>
                </c:pt>
                <c:pt idx="355">
                  <c:v>-2.3190900000000002E-3</c:v>
                </c:pt>
                <c:pt idx="356">
                  <c:v>3.845600000000001E-4</c:v>
                </c:pt>
                <c:pt idx="357">
                  <c:v>4.1786300000000009E-3</c:v>
                </c:pt>
                <c:pt idx="358">
                  <c:v>3.3078300000000003E-3</c:v>
                </c:pt>
                <c:pt idx="359">
                  <c:v>4.5684500000000008E-3</c:v>
                </c:pt>
                <c:pt idx="360">
                  <c:v>-5.1424200000000008E-3</c:v>
                </c:pt>
                <c:pt idx="361">
                  <c:v>-1.5011000000000002E-3</c:v>
                </c:pt>
                <c:pt idx="362">
                  <c:v>-9.8366000000000057E-4</c:v>
                </c:pt>
                <c:pt idx="363">
                  <c:v>-8.403210000000003E-3</c:v>
                </c:pt>
                <c:pt idx="364">
                  <c:v>-7.9787000000000033E-4</c:v>
                </c:pt>
                <c:pt idx="365">
                  <c:v>-1.8149000000000002E-3</c:v>
                </c:pt>
                <c:pt idx="366">
                  <c:v>1.181569E-2</c:v>
                </c:pt>
                <c:pt idx="367">
                  <c:v>8.3070900000000048E-3</c:v>
                </c:pt>
                <c:pt idx="368">
                  <c:v>-1.0275319999999999E-2</c:v>
                </c:pt>
                <c:pt idx="369">
                  <c:v>7.6397000000000032E-4</c:v>
                </c:pt>
                <c:pt idx="370">
                  <c:v>7.7826600000000029E-3</c:v>
                </c:pt>
                <c:pt idx="371">
                  <c:v>-4.6599500000000004E-3</c:v>
                </c:pt>
                <c:pt idx="372">
                  <c:v>-2.8886100000000002E-3</c:v>
                </c:pt>
                <c:pt idx="373">
                  <c:v>8.1734200000000024E-3</c:v>
                </c:pt>
                <c:pt idx="374">
                  <c:v>8.3737200000000046E-3</c:v>
                </c:pt>
                <c:pt idx="375">
                  <c:v>-4.2488600000000019E-3</c:v>
                </c:pt>
                <c:pt idx="376">
                  <c:v>-5.3158399999999996E-3</c:v>
                </c:pt>
                <c:pt idx="377">
                  <c:v>8.4191000000000023E-3</c:v>
                </c:pt>
                <c:pt idx="378">
                  <c:v>-2.6564000000000002E-3</c:v>
                </c:pt>
                <c:pt idx="379">
                  <c:v>9.5767000000000022E-3</c:v>
                </c:pt>
                <c:pt idx="380">
                  <c:v>-1.5635100000000002E-3</c:v>
                </c:pt>
                <c:pt idx="381">
                  <c:v>4.6714400000000007E-3</c:v>
                </c:pt>
                <c:pt idx="382">
                  <c:v>8.0862200000000051E-3</c:v>
                </c:pt>
                <c:pt idx="383">
                  <c:v>6.3396300000000023E-3</c:v>
                </c:pt>
                <c:pt idx="384">
                  <c:v>-4.8944100000000001E-3</c:v>
                </c:pt>
                <c:pt idx="385">
                  <c:v>4.5966900000000005E-3</c:v>
                </c:pt>
                <c:pt idx="386">
                  <c:v>3.2556500000000006E-3</c:v>
                </c:pt>
                <c:pt idx="387">
                  <c:v>1.1475980000000002E-2</c:v>
                </c:pt>
                <c:pt idx="388">
                  <c:v>-7.4438800000000017E-3</c:v>
                </c:pt>
                <c:pt idx="389">
                  <c:v>4.8187100000000004E-3</c:v>
                </c:pt>
                <c:pt idx="390">
                  <c:v>8.0068400000000046E-3</c:v>
                </c:pt>
                <c:pt idx="391">
                  <c:v>-1.1864340000000003E-2</c:v>
                </c:pt>
                <c:pt idx="392">
                  <c:v>-5.977200000000002E-3</c:v>
                </c:pt>
                <c:pt idx="393">
                  <c:v>8.8042000000000051E-3</c:v>
                </c:pt>
                <c:pt idx="394">
                  <c:v>1.0754480000000002E-2</c:v>
                </c:pt>
                <c:pt idx="395">
                  <c:v>-2.1422000000000004E-3</c:v>
                </c:pt>
                <c:pt idx="396">
                  <c:v>4.5932000000000009E-4</c:v>
                </c:pt>
                <c:pt idx="397">
                  <c:v>3.208030000000001E-3</c:v>
                </c:pt>
                <c:pt idx="398">
                  <c:v>4.1651400000000003E-3</c:v>
                </c:pt>
                <c:pt idx="399">
                  <c:v>2.3223699999999998E-3</c:v>
                </c:pt>
                <c:pt idx="400">
                  <c:v>-4.2578800000000003E-3</c:v>
                </c:pt>
                <c:pt idx="401">
                  <c:v>5.2627100000000003E-3</c:v>
                </c:pt>
                <c:pt idx="402">
                  <c:v>8.149800000000003E-4</c:v>
                </c:pt>
                <c:pt idx="403">
                  <c:v>7.0740000000000017E-4</c:v>
                </c:pt>
                <c:pt idx="404">
                  <c:v>-5.1186500000000006E-3</c:v>
                </c:pt>
                <c:pt idx="405">
                  <c:v>9.670000000000004E-6</c:v>
                </c:pt>
                <c:pt idx="406">
                  <c:v>2.3734099999999998E-3</c:v>
                </c:pt>
                <c:pt idx="407">
                  <c:v>-3.1967300000000009E-3</c:v>
                </c:pt>
                <c:pt idx="408">
                  <c:v>-3.6362200000000003E-3</c:v>
                </c:pt>
                <c:pt idx="409">
                  <c:v>4.3667000000000011E-4</c:v>
                </c:pt>
                <c:pt idx="410">
                  <c:v>1.1331120000000004E-2</c:v>
                </c:pt>
                <c:pt idx="411">
                  <c:v>-1.7073200000000005E-3</c:v>
                </c:pt>
                <c:pt idx="412">
                  <c:v>-7.1426100000000015E-3</c:v>
                </c:pt>
                <c:pt idx="413">
                  <c:v>8.6274900000000033E-3</c:v>
                </c:pt>
                <c:pt idx="414">
                  <c:v>2.6168799999999998E-3</c:v>
                </c:pt>
                <c:pt idx="415">
                  <c:v>3.276100000000001E-3</c:v>
                </c:pt>
                <c:pt idx="416">
                  <c:v>2.224980000000001E-3</c:v>
                </c:pt>
                <c:pt idx="417">
                  <c:v>2.1072700000000005E-3</c:v>
                </c:pt>
                <c:pt idx="418">
                  <c:v>6.8697700000000016E-3</c:v>
                </c:pt>
                <c:pt idx="419">
                  <c:v>3.0381200000000009E-3</c:v>
                </c:pt>
                <c:pt idx="420">
                  <c:v>-1.7639400000000005E-3</c:v>
                </c:pt>
                <c:pt idx="421">
                  <c:v>2.8932000000000003E-3</c:v>
                </c:pt>
                <c:pt idx="422">
                  <c:v>5.0621399999999997E-3</c:v>
                </c:pt>
                <c:pt idx="423">
                  <c:v>3.5620000000000009E-4</c:v>
                </c:pt>
                <c:pt idx="424">
                  <c:v>-2.6462700000000005E-3</c:v>
                </c:pt>
                <c:pt idx="425">
                  <c:v>3.0865000000000005E-4</c:v>
                </c:pt>
                <c:pt idx="426">
                  <c:v>-4.4571700000000007E-3</c:v>
                </c:pt>
                <c:pt idx="427">
                  <c:v>-9.1982100000000001E-3</c:v>
                </c:pt>
                <c:pt idx="428">
                  <c:v>-5.2263000000000014E-3</c:v>
                </c:pt>
                <c:pt idx="429">
                  <c:v>1.6390000000000007E-5</c:v>
                </c:pt>
                <c:pt idx="430">
                  <c:v>1.027775E-2</c:v>
                </c:pt>
                <c:pt idx="431">
                  <c:v>-4.191020000000001E-3</c:v>
                </c:pt>
                <c:pt idx="432">
                  <c:v>-2.6700700000000005E-3</c:v>
                </c:pt>
                <c:pt idx="433">
                  <c:v>1.1745540000000004E-2</c:v>
                </c:pt>
                <c:pt idx="434">
                  <c:v>7.7554500000000014E-3</c:v>
                </c:pt>
                <c:pt idx="435">
                  <c:v>2.6079500000000004E-3</c:v>
                </c:pt>
                <c:pt idx="436">
                  <c:v>-6.3304500000000014E-3</c:v>
                </c:pt>
                <c:pt idx="437">
                  <c:v>-1.8432300000000004E-3</c:v>
                </c:pt>
                <c:pt idx="438">
                  <c:v>5.6782400000000019E-3</c:v>
                </c:pt>
                <c:pt idx="439">
                  <c:v>-8.8642200000000025E-3</c:v>
                </c:pt>
                <c:pt idx="440">
                  <c:v>-4.4833200000000007E-3</c:v>
                </c:pt>
                <c:pt idx="441">
                  <c:v>1.4675000000000002E-4</c:v>
                </c:pt>
                <c:pt idx="442">
                  <c:v>5.1812000000000017E-4</c:v>
                </c:pt>
                <c:pt idx="443">
                  <c:v>-8.1392600000000006E-3</c:v>
                </c:pt>
                <c:pt idx="444">
                  <c:v>-6.2275000000000004E-3</c:v>
                </c:pt>
                <c:pt idx="445">
                  <c:v>1.0685410000000001E-2</c:v>
                </c:pt>
                <c:pt idx="446">
                  <c:v>-3.607770000000001E-3</c:v>
                </c:pt>
                <c:pt idx="447">
                  <c:v>6.1845900000000002E-3</c:v>
                </c:pt>
                <c:pt idx="448">
                  <c:v>-4.4617900000000019E-3</c:v>
                </c:pt>
                <c:pt idx="449">
                  <c:v>5.3645099999999994E-3</c:v>
                </c:pt>
                <c:pt idx="450">
                  <c:v>7.5504900000000017E-3</c:v>
                </c:pt>
                <c:pt idx="451">
                  <c:v>-4.4900700000000014E-3</c:v>
                </c:pt>
                <c:pt idx="452">
                  <c:v>-8.306930000000004E-3</c:v>
                </c:pt>
                <c:pt idx="453">
                  <c:v>2.5059100000000005E-3</c:v>
                </c:pt>
                <c:pt idx="454">
                  <c:v>-2.7447500000000007E-3</c:v>
                </c:pt>
                <c:pt idx="455">
                  <c:v>4.0066100000000016E-3</c:v>
                </c:pt>
                <c:pt idx="456">
                  <c:v>-5.6837700000000012E-3</c:v>
                </c:pt>
                <c:pt idx="457">
                  <c:v>-2.3945000000000002E-4</c:v>
                </c:pt>
                <c:pt idx="458">
                  <c:v>8.9616200000000017E-3</c:v>
                </c:pt>
                <c:pt idx="459">
                  <c:v>-9.3013000000000019E-3</c:v>
                </c:pt>
                <c:pt idx="460">
                  <c:v>-8.3850000000000036E-3</c:v>
                </c:pt>
                <c:pt idx="461">
                  <c:v>2.5183700000000002E-3</c:v>
                </c:pt>
                <c:pt idx="462">
                  <c:v>2.8014600000000004E-3</c:v>
                </c:pt>
                <c:pt idx="463">
                  <c:v>-9.3193400000000023E-3</c:v>
                </c:pt>
                <c:pt idx="464">
                  <c:v>-8.5527000000000068E-3</c:v>
                </c:pt>
                <c:pt idx="465">
                  <c:v>-3.2883400000000011E-3</c:v>
                </c:pt>
                <c:pt idx="466">
                  <c:v>5.5582800000000014E-3</c:v>
                </c:pt>
                <c:pt idx="467">
                  <c:v>-3.6701200000000007E-3</c:v>
                </c:pt>
                <c:pt idx="468">
                  <c:v>-3.4616900000000003E-3</c:v>
                </c:pt>
                <c:pt idx="469">
                  <c:v>5.2853300000000013E-3</c:v>
                </c:pt>
                <c:pt idx="470">
                  <c:v>2.7493900000000013E-3</c:v>
                </c:pt>
                <c:pt idx="471">
                  <c:v>2.9034300000000002E-3</c:v>
                </c:pt>
                <c:pt idx="472">
                  <c:v>-1.3357900000000001E-3</c:v>
                </c:pt>
                <c:pt idx="473">
                  <c:v>-6.4890700000000022E-3</c:v>
                </c:pt>
                <c:pt idx="474">
                  <c:v>1.6258100000000003E-3</c:v>
                </c:pt>
                <c:pt idx="475">
                  <c:v>-1.4893000000000003E-4</c:v>
                </c:pt>
                <c:pt idx="476">
                  <c:v>-6.5310600000000026E-3</c:v>
                </c:pt>
                <c:pt idx="477">
                  <c:v>-3.218180000000001E-3</c:v>
                </c:pt>
                <c:pt idx="478">
                  <c:v>4.4041300000000009E-3</c:v>
                </c:pt>
                <c:pt idx="479">
                  <c:v>-5.046150000000001E-3</c:v>
                </c:pt>
                <c:pt idx="480">
                  <c:v>2.9962800000000005E-3</c:v>
                </c:pt>
                <c:pt idx="481">
                  <c:v>9.9615000000000055E-4</c:v>
                </c:pt>
                <c:pt idx="482">
                  <c:v>4.4380800000000014E-3</c:v>
                </c:pt>
                <c:pt idx="483">
                  <c:v>-1.2826400000000003E-3</c:v>
                </c:pt>
                <c:pt idx="484">
                  <c:v>-1.9711900000000003E-3</c:v>
                </c:pt>
                <c:pt idx="485">
                  <c:v>1.1162500000000005E-3</c:v>
                </c:pt>
                <c:pt idx="486">
                  <c:v>3.4946100000000004E-3</c:v>
                </c:pt>
                <c:pt idx="487">
                  <c:v>-4.1752800000000008E-3</c:v>
                </c:pt>
                <c:pt idx="488">
                  <c:v>-6.5751900000000007E-3</c:v>
                </c:pt>
                <c:pt idx="489">
                  <c:v>7.0272200000000007E-3</c:v>
                </c:pt>
                <c:pt idx="490">
                  <c:v>2.3915700000000004E-3</c:v>
                </c:pt>
                <c:pt idx="491">
                  <c:v>-4.7574800000000006E-3</c:v>
                </c:pt>
                <c:pt idx="492">
                  <c:v>1.6190800000000004E-3</c:v>
                </c:pt>
                <c:pt idx="493">
                  <c:v>1.0351340000000001E-2</c:v>
                </c:pt>
                <c:pt idx="494">
                  <c:v>7.0928800000000011E-3</c:v>
                </c:pt>
                <c:pt idx="495">
                  <c:v>-3.1615000000000007E-3</c:v>
                </c:pt>
                <c:pt idx="496">
                  <c:v>-6.8378900000000018E-3</c:v>
                </c:pt>
                <c:pt idx="497">
                  <c:v>2.5273600000000011E-3</c:v>
                </c:pt>
                <c:pt idx="498">
                  <c:v>8.7442400000000003E-3</c:v>
                </c:pt>
                <c:pt idx="499">
                  <c:v>-6.7745400000000008E-3</c:v>
                </c:pt>
                <c:pt idx="500">
                  <c:v>1.7390000000000005E-4</c:v>
                </c:pt>
                <c:pt idx="501">
                  <c:v>5.7575899999999999E-3</c:v>
                </c:pt>
                <c:pt idx="502">
                  <c:v>1.2906400000000002E-3</c:v>
                </c:pt>
                <c:pt idx="503">
                  <c:v>-5.6395200000000012E-3</c:v>
                </c:pt>
                <c:pt idx="504">
                  <c:v>-6.0938800000000012E-3</c:v>
                </c:pt>
                <c:pt idx="505">
                  <c:v>5.7620400000000013E-3</c:v>
                </c:pt>
                <c:pt idx="506">
                  <c:v>-2.6508400000000002E-3</c:v>
                </c:pt>
                <c:pt idx="507">
                  <c:v>-1.1693300000000001E-3</c:v>
                </c:pt>
                <c:pt idx="508">
                  <c:v>-6.3905800000000007E-3</c:v>
                </c:pt>
                <c:pt idx="509">
                  <c:v>1.4827340000000001E-2</c:v>
                </c:pt>
                <c:pt idx="510">
                  <c:v>1.6916100000000005E-3</c:v>
                </c:pt>
                <c:pt idx="511">
                  <c:v>1.4651000000000002E-3</c:v>
                </c:pt>
                <c:pt idx="512">
                  <c:v>2.0879400000000008E-3</c:v>
                </c:pt>
                <c:pt idx="513">
                  <c:v>1.1330970000000001E-2</c:v>
                </c:pt>
                <c:pt idx="514">
                  <c:v>8.1042300000000005E-3</c:v>
                </c:pt>
                <c:pt idx="515">
                  <c:v>-3.3370000000000006E-3</c:v>
                </c:pt>
                <c:pt idx="516">
                  <c:v>-1.041808E-2</c:v>
                </c:pt>
                <c:pt idx="517">
                  <c:v>1.3482920000000002E-2</c:v>
                </c:pt>
                <c:pt idx="518">
                  <c:v>1.0980600000000003E-3</c:v>
                </c:pt>
                <c:pt idx="519">
                  <c:v>-8.4825000000000039E-3</c:v>
                </c:pt>
                <c:pt idx="520">
                  <c:v>-1.2024070000000003E-2</c:v>
                </c:pt>
                <c:pt idx="521">
                  <c:v>9.5370000000000021E-3</c:v>
                </c:pt>
                <c:pt idx="522">
                  <c:v>1.5357350000000002E-2</c:v>
                </c:pt>
                <c:pt idx="523">
                  <c:v>1.1422800000000005E-3</c:v>
                </c:pt>
                <c:pt idx="524">
                  <c:v>1.5861700000000005E-3</c:v>
                </c:pt>
                <c:pt idx="525">
                  <c:v>1.0359000000000002E-4</c:v>
                </c:pt>
                <c:pt idx="526">
                  <c:v>5.2818600000000019E-3</c:v>
                </c:pt>
                <c:pt idx="527">
                  <c:v>2.2340800000000003E-3</c:v>
                </c:pt>
                <c:pt idx="528">
                  <c:v>5.4482900000000015E-3</c:v>
                </c:pt>
                <c:pt idx="529">
                  <c:v>1.8161660000000003E-2</c:v>
                </c:pt>
                <c:pt idx="530">
                  <c:v>8.5008000000000024E-4</c:v>
                </c:pt>
                <c:pt idx="531">
                  <c:v>-5.8310800000000015E-3</c:v>
                </c:pt>
                <c:pt idx="532">
                  <c:v>-1.4626400000000003E-3</c:v>
                </c:pt>
                <c:pt idx="533">
                  <c:v>1.1810080000000002E-2</c:v>
                </c:pt>
                <c:pt idx="534">
                  <c:v>1.0092020000000002E-2</c:v>
                </c:pt>
                <c:pt idx="535">
                  <c:v>8.9888300000000015E-3</c:v>
                </c:pt>
                <c:pt idx="536">
                  <c:v>-8.7485800000000006E-3</c:v>
                </c:pt>
                <c:pt idx="537">
                  <c:v>2.5647000000000009E-3</c:v>
                </c:pt>
                <c:pt idx="538">
                  <c:v>4.9093300000000017E-3</c:v>
                </c:pt>
                <c:pt idx="539">
                  <c:v>2.8762000000000002E-3</c:v>
                </c:pt>
                <c:pt idx="540">
                  <c:v>-7.0260000000000019E-3</c:v>
                </c:pt>
                <c:pt idx="541">
                  <c:v>2.0424519999999998E-2</c:v>
                </c:pt>
                <c:pt idx="542">
                  <c:v>8.9311000000000008E-3</c:v>
                </c:pt>
                <c:pt idx="543">
                  <c:v>-5.316920000000001E-3</c:v>
                </c:pt>
                <c:pt idx="544">
                  <c:v>-6.0643600000000013E-3</c:v>
                </c:pt>
                <c:pt idx="545">
                  <c:v>3.5364200000000006E-3</c:v>
                </c:pt>
                <c:pt idx="546">
                  <c:v>1.9658000000000002E-4</c:v>
                </c:pt>
                <c:pt idx="547">
                  <c:v>-3.9974200000000007E-3</c:v>
                </c:pt>
                <c:pt idx="548">
                  <c:v>-2.2271400000000007E-3</c:v>
                </c:pt>
                <c:pt idx="549">
                  <c:v>5.2251900000000011E-3</c:v>
                </c:pt>
                <c:pt idx="550">
                  <c:v>-1.4774700000000003E-3</c:v>
                </c:pt>
                <c:pt idx="551">
                  <c:v>-7.2286400000000015E-3</c:v>
                </c:pt>
                <c:pt idx="552">
                  <c:v>-8.441640000000002E-3</c:v>
                </c:pt>
                <c:pt idx="553">
                  <c:v>1.0788300000000002E-3</c:v>
                </c:pt>
                <c:pt idx="554">
                  <c:v>-1.5159300000000002E-3</c:v>
                </c:pt>
                <c:pt idx="555">
                  <c:v>-8.4857800000000035E-3</c:v>
                </c:pt>
                <c:pt idx="556">
                  <c:v>3.6645900000000014E-3</c:v>
                </c:pt>
                <c:pt idx="557">
                  <c:v>1.103761E-2</c:v>
                </c:pt>
                <c:pt idx="558">
                  <c:v>-4.7878700000000014E-3</c:v>
                </c:pt>
                <c:pt idx="559">
                  <c:v>-2.2181700000000006E-3</c:v>
                </c:pt>
                <c:pt idx="560">
                  <c:v>-6.4585100000000006E-3</c:v>
                </c:pt>
                <c:pt idx="561">
                  <c:v>4.1435999999999999E-3</c:v>
                </c:pt>
                <c:pt idx="562">
                  <c:v>-4.1979299999999999E-3</c:v>
                </c:pt>
                <c:pt idx="563">
                  <c:v>1.6916000000000001E-3</c:v>
                </c:pt>
                <c:pt idx="564">
                  <c:v>-6.7473900000000007E-3</c:v>
                </c:pt>
                <c:pt idx="565">
                  <c:v>2.6406600000000008E-3</c:v>
                </c:pt>
                <c:pt idx="566">
                  <c:v>8.4097000000000035E-4</c:v>
                </c:pt>
                <c:pt idx="567">
                  <c:v>2.7187600000000006E-3</c:v>
                </c:pt>
                <c:pt idx="568">
                  <c:v>-1.0312730000000001E-2</c:v>
                </c:pt>
                <c:pt idx="569">
                  <c:v>1.0980600000000003E-3</c:v>
                </c:pt>
                <c:pt idx="570">
                  <c:v>-1.6427800000000004E-3</c:v>
                </c:pt>
                <c:pt idx="571">
                  <c:v>-6.3475000000000007E-3</c:v>
                </c:pt>
                <c:pt idx="572">
                  <c:v>5.0032300000000017E-3</c:v>
                </c:pt>
                <c:pt idx="573">
                  <c:v>5.716790000000002E-3</c:v>
                </c:pt>
                <c:pt idx="574">
                  <c:v>9.4860600000000045E-3</c:v>
                </c:pt>
                <c:pt idx="575">
                  <c:v>-5.1254999999999998E-3</c:v>
                </c:pt>
                <c:pt idx="576">
                  <c:v>-1.1013730000000001E-2</c:v>
                </c:pt>
                <c:pt idx="577">
                  <c:v>3.5732000000000011E-4</c:v>
                </c:pt>
                <c:pt idx="578">
                  <c:v>1.3930270000000003E-2</c:v>
                </c:pt>
                <c:pt idx="579">
                  <c:v>-5.1741199999999999E-3</c:v>
                </c:pt>
                <c:pt idx="580">
                  <c:v>3.4583400000000007E-3</c:v>
                </c:pt>
                <c:pt idx="581">
                  <c:v>2.4152800000000001E-3</c:v>
                </c:pt>
                <c:pt idx="582">
                  <c:v>8.0873400000000019E-3</c:v>
                </c:pt>
                <c:pt idx="583">
                  <c:v>-3.553370000000001E-3</c:v>
                </c:pt>
                <c:pt idx="584">
                  <c:v>-5.1582800000000003E-3</c:v>
                </c:pt>
                <c:pt idx="585">
                  <c:v>2.6214200000000006E-3</c:v>
                </c:pt>
                <c:pt idx="586">
                  <c:v>1.3223500000000001E-3</c:v>
                </c:pt>
                <c:pt idx="587">
                  <c:v>-6.0310000000000019E-4</c:v>
                </c:pt>
                <c:pt idx="588">
                  <c:v>-5.3134900000000006E-3</c:v>
                </c:pt>
                <c:pt idx="589">
                  <c:v>1.0124820000000003E-2</c:v>
                </c:pt>
                <c:pt idx="590">
                  <c:v>4.6521899999999996E-3</c:v>
                </c:pt>
                <c:pt idx="591">
                  <c:v>-5.9681700000000009E-3</c:v>
                </c:pt>
                <c:pt idx="592">
                  <c:v>-9.6377200000000007E-3</c:v>
                </c:pt>
                <c:pt idx="593">
                  <c:v>8.1370300000000017E-3</c:v>
                </c:pt>
                <c:pt idx="594">
                  <c:v>-3.4639400000000009E-3</c:v>
                </c:pt>
                <c:pt idx="595">
                  <c:v>-3.3733500000000002E-3</c:v>
                </c:pt>
                <c:pt idx="596">
                  <c:v>-7.7791000000000023E-3</c:v>
                </c:pt>
                <c:pt idx="597">
                  <c:v>1.2035480000000001E-2</c:v>
                </c:pt>
                <c:pt idx="598">
                  <c:v>9.5517600000000046E-3</c:v>
                </c:pt>
                <c:pt idx="599">
                  <c:v>1.5477900000000001E-3</c:v>
                </c:pt>
                <c:pt idx="600">
                  <c:v>9.6637800000000038E-3</c:v>
                </c:pt>
                <c:pt idx="601">
                  <c:v>1.3608100000000005E-3</c:v>
                </c:pt>
                <c:pt idx="602">
                  <c:v>3.5615400000000006E-3</c:v>
                </c:pt>
                <c:pt idx="603">
                  <c:v>-3.7516400000000005E-3</c:v>
                </c:pt>
                <c:pt idx="604">
                  <c:v>-4.9794400000000016E-3</c:v>
                </c:pt>
                <c:pt idx="605">
                  <c:v>1.0811700000000002E-3</c:v>
                </c:pt>
                <c:pt idx="606">
                  <c:v>-2.5998100000000001E-3</c:v>
                </c:pt>
                <c:pt idx="607">
                  <c:v>-5.1447600000000008E-3</c:v>
                </c:pt>
                <c:pt idx="608">
                  <c:v>-7.0101700000000013E-3</c:v>
                </c:pt>
                <c:pt idx="609">
                  <c:v>1.8988300000000004E-3</c:v>
                </c:pt>
                <c:pt idx="610">
                  <c:v>-2.4616000000000004E-3</c:v>
                </c:pt>
                <c:pt idx="611">
                  <c:v>-4.5274299999999998E-3</c:v>
                </c:pt>
                <c:pt idx="612">
                  <c:v>-1.4060500000000003E-3</c:v>
                </c:pt>
                <c:pt idx="613">
                  <c:v>9.5075000000000064E-4</c:v>
                </c:pt>
                <c:pt idx="614">
                  <c:v>4.7597900000000007E-3</c:v>
                </c:pt>
                <c:pt idx="615">
                  <c:v>2.9498300000000005E-3</c:v>
                </c:pt>
                <c:pt idx="616">
                  <c:v>-1.0421410000000002E-2</c:v>
                </c:pt>
                <c:pt idx="617">
                  <c:v>4.8956300000000006E-3</c:v>
                </c:pt>
                <c:pt idx="618">
                  <c:v>1.6984500000000007E-3</c:v>
                </c:pt>
                <c:pt idx="619">
                  <c:v>4.8197900000000017E-3</c:v>
                </c:pt>
                <c:pt idx="620">
                  <c:v>-4.6259799999999992E-3</c:v>
                </c:pt>
                <c:pt idx="621">
                  <c:v>5.3520800000000004E-3</c:v>
                </c:pt>
                <c:pt idx="622">
                  <c:v>-7.3899000000000024E-4</c:v>
                </c:pt>
                <c:pt idx="623">
                  <c:v>-8.987530000000004E-3</c:v>
                </c:pt>
                <c:pt idx="624">
                  <c:v>-5.0915200000000013E-3</c:v>
                </c:pt>
                <c:pt idx="625">
                  <c:v>-4.7167000000000021E-4</c:v>
                </c:pt>
                <c:pt idx="626">
                  <c:v>-3.4322300000000005E-3</c:v>
                </c:pt>
                <c:pt idx="627">
                  <c:v>-4.6429100000000001E-3</c:v>
                </c:pt>
                <c:pt idx="628">
                  <c:v>1.1810120000000004E-2</c:v>
                </c:pt>
                <c:pt idx="629">
                  <c:v>5.1697300000000009E-3</c:v>
                </c:pt>
                <c:pt idx="630">
                  <c:v>2.8762200000000001E-3</c:v>
                </c:pt>
                <c:pt idx="631">
                  <c:v>-3.3484600000000006E-3</c:v>
                </c:pt>
                <c:pt idx="632">
                  <c:v>-2.9667600000000006E-3</c:v>
                </c:pt>
                <c:pt idx="633">
                  <c:v>4.8854200000000006E-3</c:v>
                </c:pt>
                <c:pt idx="634">
                  <c:v>6.6488200000000006E-3</c:v>
                </c:pt>
                <c:pt idx="635">
                  <c:v>-4.3490000000000012E-5</c:v>
                </c:pt>
                <c:pt idx="636">
                  <c:v>-6.9930700000000023E-3</c:v>
                </c:pt>
                <c:pt idx="637">
                  <c:v>4.8986000000000006E-4</c:v>
                </c:pt>
                <c:pt idx="638">
                  <c:v>7.6535200000000005E-3</c:v>
                </c:pt>
                <c:pt idx="639">
                  <c:v>3.3531100000000003E-3</c:v>
                </c:pt>
                <c:pt idx="640">
                  <c:v>-4.9667000000000027E-4</c:v>
                </c:pt>
                <c:pt idx="641">
                  <c:v>2.9985200000000006E-3</c:v>
                </c:pt>
                <c:pt idx="642">
                  <c:v>-1.7899900000000004E-3</c:v>
                </c:pt>
                <c:pt idx="643">
                  <c:v>7.0894600000000014E-3</c:v>
                </c:pt>
                <c:pt idx="644">
                  <c:v>5.9987400000000015E-3</c:v>
                </c:pt>
                <c:pt idx="645">
                  <c:v>5.2139300000000012E-3</c:v>
                </c:pt>
                <c:pt idx="646">
                  <c:v>4.0983600000000005E-3</c:v>
                </c:pt>
                <c:pt idx="647">
                  <c:v>-4.3145299999999996E-3</c:v>
                </c:pt>
                <c:pt idx="648">
                  <c:v>-1.3140770000000005E-2</c:v>
                </c:pt>
                <c:pt idx="649">
                  <c:v>8.3828500000000025E-3</c:v>
                </c:pt>
                <c:pt idx="650">
                  <c:v>-1.9531500000000003E-3</c:v>
                </c:pt>
                <c:pt idx="651">
                  <c:v>-2.6247400000000008E-3</c:v>
                </c:pt>
                <c:pt idx="652">
                  <c:v>-4.3734100000000012E-3</c:v>
                </c:pt>
                <c:pt idx="653">
                  <c:v>3.4934800000000006E-3</c:v>
                </c:pt>
                <c:pt idx="654">
                  <c:v>2.1955100000000003E-3</c:v>
                </c:pt>
                <c:pt idx="655">
                  <c:v>-1.7277500000000003E-3</c:v>
                </c:pt>
                <c:pt idx="656">
                  <c:v>-1.0051100000000002E-3</c:v>
                </c:pt>
                <c:pt idx="657">
                  <c:v>3.5626000000000012E-4</c:v>
                </c:pt>
                <c:pt idx="658">
                  <c:v>3.9736900000000011E-3</c:v>
                </c:pt>
                <c:pt idx="659">
                  <c:v>-3.0052800000000004E-3</c:v>
                </c:pt>
                <c:pt idx="660">
                  <c:v>-9.2627700000000018E-3</c:v>
                </c:pt>
                <c:pt idx="661">
                  <c:v>7.5198400000000016E-3</c:v>
                </c:pt>
                <c:pt idx="662">
                  <c:v>3.7459900000000007E-3</c:v>
                </c:pt>
                <c:pt idx="663">
                  <c:v>6.4963000000000032E-4</c:v>
                </c:pt>
                <c:pt idx="664">
                  <c:v>-9.9070000000000066E-5</c:v>
                </c:pt>
                <c:pt idx="665">
                  <c:v>-2.3121499999999998E-3</c:v>
                </c:pt>
                <c:pt idx="666">
                  <c:v>5.6004000000000015E-4</c:v>
                </c:pt>
                <c:pt idx="667">
                  <c:v>7.3680000000000013E-4</c:v>
                </c:pt>
                <c:pt idx="668">
                  <c:v>1.7834000000000005E-3</c:v>
                </c:pt>
                <c:pt idx="669">
                  <c:v>1.3086000000000003E-4</c:v>
                </c:pt>
                <c:pt idx="670">
                  <c:v>5.2196100000000013E-3</c:v>
                </c:pt>
                <c:pt idx="671">
                  <c:v>4.8582900000000012E-3</c:v>
                </c:pt>
                <c:pt idx="672">
                  <c:v>-9.5991700000000006E-3</c:v>
                </c:pt>
                <c:pt idx="673">
                  <c:v>-3.0347500000000006E-3</c:v>
                </c:pt>
                <c:pt idx="674">
                  <c:v>1.6861490000000003E-2</c:v>
                </c:pt>
                <c:pt idx="675">
                  <c:v>-8.9547300000000028E-3</c:v>
                </c:pt>
                <c:pt idx="676">
                  <c:v>-4.1242299999999996E-3</c:v>
                </c:pt>
                <c:pt idx="677">
                  <c:v>3.4617700000000003E-3</c:v>
                </c:pt>
                <c:pt idx="678">
                  <c:v>5.9294000000000024E-4</c:v>
                </c:pt>
                <c:pt idx="679">
                  <c:v>-5.9896400000000027E-3</c:v>
                </c:pt>
                <c:pt idx="680">
                  <c:v>-2.6383100000000009E-3</c:v>
                </c:pt>
                <c:pt idx="681">
                  <c:v>1.471398E-2</c:v>
                </c:pt>
                <c:pt idx="682">
                  <c:v>8.891430000000004E-3</c:v>
                </c:pt>
                <c:pt idx="683">
                  <c:v>-8.6568500000000024E-3</c:v>
                </c:pt>
                <c:pt idx="684">
                  <c:v>5.9521000000000021E-4</c:v>
                </c:pt>
                <c:pt idx="685">
                  <c:v>5.3010800000000014E-3</c:v>
                </c:pt>
                <c:pt idx="686">
                  <c:v>5.7190500000000016E-3</c:v>
                </c:pt>
                <c:pt idx="687">
                  <c:v>7.5696300000000017E-3</c:v>
                </c:pt>
                <c:pt idx="688">
                  <c:v>3.1967600000000003E-3</c:v>
                </c:pt>
                <c:pt idx="689">
                  <c:v>3.0643100000000011E-3</c:v>
                </c:pt>
                <c:pt idx="690">
                  <c:v>4.3123399999999996E-3</c:v>
                </c:pt>
                <c:pt idx="691">
                  <c:v>8.7691600000000033E-3</c:v>
                </c:pt>
                <c:pt idx="692">
                  <c:v>5.2739900000000018E-3</c:v>
                </c:pt>
                <c:pt idx="693">
                  <c:v>-5.4357300000000015E-3</c:v>
                </c:pt>
                <c:pt idx="694">
                  <c:v>9.5608200000000029E-3</c:v>
                </c:pt>
                <c:pt idx="695">
                  <c:v>-5.9217200000000018E-3</c:v>
                </c:pt>
                <c:pt idx="696">
                  <c:v>-4.7131200000000012E-3</c:v>
                </c:pt>
                <c:pt idx="697">
                  <c:v>3.7562800000000003E-3</c:v>
                </c:pt>
                <c:pt idx="698">
                  <c:v>7.9842300000000019E-3</c:v>
                </c:pt>
                <c:pt idx="699">
                  <c:v>3.2998400000000005E-3</c:v>
                </c:pt>
                <c:pt idx="700">
                  <c:v>-8.8165900000000061E-3</c:v>
                </c:pt>
                <c:pt idx="701">
                  <c:v>7.1540000000000006E-3</c:v>
                </c:pt>
                <c:pt idx="702">
                  <c:v>1.2073880000000002E-2</c:v>
                </c:pt>
                <c:pt idx="703">
                  <c:v>-5.7461500000000011E-3</c:v>
                </c:pt>
                <c:pt idx="704">
                  <c:v>-5.7664800000000009E-3</c:v>
                </c:pt>
                <c:pt idx="705">
                  <c:v>-3.5465900000000009E-3</c:v>
                </c:pt>
                <c:pt idx="706">
                  <c:v>1.9146800000000004E-3</c:v>
                </c:pt>
                <c:pt idx="707">
                  <c:v>1.2769700000000003E-3</c:v>
                </c:pt>
                <c:pt idx="708">
                  <c:v>-5.110700000000001E-3</c:v>
                </c:pt>
                <c:pt idx="709">
                  <c:v>6.6550000000000008E-4</c:v>
                </c:pt>
                <c:pt idx="710">
                  <c:v>-6.8277700000000012E-3</c:v>
                </c:pt>
                <c:pt idx="711">
                  <c:v>-4.6010400000000007E-3</c:v>
                </c:pt>
                <c:pt idx="712">
                  <c:v>5.8855700000000006E-3</c:v>
                </c:pt>
                <c:pt idx="713">
                  <c:v>1.6840960000000002E-2</c:v>
                </c:pt>
                <c:pt idx="714">
                  <c:v>2.1151099999999999E-3</c:v>
                </c:pt>
                <c:pt idx="715">
                  <c:v>-4.16052E-3</c:v>
                </c:pt>
                <c:pt idx="716">
                  <c:v>-1.3947140000000002E-2</c:v>
                </c:pt>
                <c:pt idx="717">
                  <c:v>5.0531300000000003E-3</c:v>
                </c:pt>
                <c:pt idx="718">
                  <c:v>-6.1176199999999998E-3</c:v>
                </c:pt>
                <c:pt idx="719">
                  <c:v>1.1397830000000003E-2</c:v>
                </c:pt>
                <c:pt idx="720">
                  <c:v>-1.1035339999999999E-2</c:v>
                </c:pt>
                <c:pt idx="721">
                  <c:v>4.1967500000000008E-3</c:v>
                </c:pt>
                <c:pt idx="722">
                  <c:v>-3.1422600000000005E-3</c:v>
                </c:pt>
                <c:pt idx="723">
                  <c:v>1.6485800000000006E-3</c:v>
                </c:pt>
                <c:pt idx="724">
                  <c:v>6.9377100000000014E-3</c:v>
                </c:pt>
                <c:pt idx="725">
                  <c:v>3.9544699999999999E-3</c:v>
                </c:pt>
                <c:pt idx="726">
                  <c:v>-2.1546600000000005E-3</c:v>
                </c:pt>
                <c:pt idx="727">
                  <c:v>-1.8567600000000005E-3</c:v>
                </c:pt>
                <c:pt idx="728">
                  <c:v>-3.0312600000000005E-3</c:v>
                </c:pt>
                <c:pt idx="729">
                  <c:v>3.0733200000000009E-3</c:v>
                </c:pt>
                <c:pt idx="730">
                  <c:v>-1.1722000000000005E-4</c:v>
                </c:pt>
                <c:pt idx="731">
                  <c:v>5.3327700000000014E-3</c:v>
                </c:pt>
                <c:pt idx="732">
                  <c:v>-6.6216800000000013E-3</c:v>
                </c:pt>
                <c:pt idx="733">
                  <c:v>1.3947600000000003E-3</c:v>
                </c:pt>
                <c:pt idx="734">
                  <c:v>2.3386000000000004E-4</c:v>
                </c:pt>
                <c:pt idx="735">
                  <c:v>-3.3892100000000006E-3</c:v>
                </c:pt>
                <c:pt idx="736">
                  <c:v>-6.223400000000002E-4</c:v>
                </c:pt>
                <c:pt idx="737">
                  <c:v>-2.0754100000000002E-3</c:v>
                </c:pt>
                <c:pt idx="738">
                  <c:v>2.5540000000000008E-4</c:v>
                </c:pt>
                <c:pt idx="739">
                  <c:v>2.4346599999999999E-3</c:v>
                </c:pt>
                <c:pt idx="740">
                  <c:v>2.8750899999999999E-3</c:v>
                </c:pt>
                <c:pt idx="741">
                  <c:v>-3.3467000000000007E-4</c:v>
                </c:pt>
                <c:pt idx="742">
                  <c:v>-2.2543000000000003E-3</c:v>
                </c:pt>
                <c:pt idx="743">
                  <c:v>4.3824300000000005E-3</c:v>
                </c:pt>
                <c:pt idx="744">
                  <c:v>-6.5185200000000007E-3</c:v>
                </c:pt>
                <c:pt idx="745">
                  <c:v>4.5761700000000018E-3</c:v>
                </c:pt>
                <c:pt idx="746">
                  <c:v>-2.6315800000000006E-3</c:v>
                </c:pt>
                <c:pt idx="747">
                  <c:v>1.2271300000000001E-3</c:v>
                </c:pt>
                <c:pt idx="748">
                  <c:v>-8.0057000000000045E-3</c:v>
                </c:pt>
                <c:pt idx="749">
                  <c:v>2.985000000000001E-4</c:v>
                </c:pt>
                <c:pt idx="750">
                  <c:v>-3.8535500000000003E-3</c:v>
                </c:pt>
                <c:pt idx="751">
                  <c:v>1.7267100000000007E-3</c:v>
                </c:pt>
                <c:pt idx="752">
                  <c:v>-1.4322600000000003E-3</c:v>
                </c:pt>
                <c:pt idx="753">
                  <c:v>-3.9362800000000012E-3</c:v>
                </c:pt>
                <c:pt idx="754">
                  <c:v>5.3589000000000006E-3</c:v>
                </c:pt>
                <c:pt idx="755">
                  <c:v>-5.5422000000000006E-3</c:v>
                </c:pt>
                <c:pt idx="756">
                  <c:v>-2.6983800000000002E-3</c:v>
                </c:pt>
                <c:pt idx="757">
                  <c:v>9.7913000000000036E-4</c:v>
                </c:pt>
                <c:pt idx="758">
                  <c:v>8.5005800000000024E-3</c:v>
                </c:pt>
                <c:pt idx="759">
                  <c:v>-5.0450000000000009E-3</c:v>
                </c:pt>
                <c:pt idx="760">
                  <c:v>9.9619000000000053E-4</c:v>
                </c:pt>
                <c:pt idx="761">
                  <c:v>-5.5740800000000012E-3</c:v>
                </c:pt>
                <c:pt idx="762">
                  <c:v>5.031550000000001E-3</c:v>
                </c:pt>
                <c:pt idx="763">
                  <c:v>3.6083000000000019E-4</c:v>
                </c:pt>
                <c:pt idx="764">
                  <c:v>5.7213500000000018E-3</c:v>
                </c:pt>
                <c:pt idx="765">
                  <c:v>-5.6952300000000008E-3</c:v>
                </c:pt>
                <c:pt idx="766">
                  <c:v>8.8415900000000051E-3</c:v>
                </c:pt>
                <c:pt idx="767">
                  <c:v>2.4470000000000011E-5</c:v>
                </c:pt>
                <c:pt idx="768">
                  <c:v>1.5806200000000002E-3</c:v>
                </c:pt>
                <c:pt idx="769">
                  <c:v>-4.8649799999999997E-3</c:v>
                </c:pt>
                <c:pt idx="770">
                  <c:v>9.4292000000000041E-4</c:v>
                </c:pt>
                <c:pt idx="771">
                  <c:v>-2.1365500000000001E-3</c:v>
                </c:pt>
                <c:pt idx="772">
                  <c:v>-6.6657700000000005E-3</c:v>
                </c:pt>
                <c:pt idx="773">
                  <c:v>8.2730400000000023E-3</c:v>
                </c:pt>
                <c:pt idx="774">
                  <c:v>1.3688500000000004E-3</c:v>
                </c:pt>
                <c:pt idx="775">
                  <c:v>6.4504000000000026E-4</c:v>
                </c:pt>
                <c:pt idx="776">
                  <c:v>-8.5255000000000036E-3</c:v>
                </c:pt>
                <c:pt idx="777">
                  <c:v>4.9437000000000027E-4</c:v>
                </c:pt>
                <c:pt idx="778">
                  <c:v>5.9297100000000012E-3</c:v>
                </c:pt>
                <c:pt idx="779">
                  <c:v>-7.1369000000000016E-3</c:v>
                </c:pt>
                <c:pt idx="780">
                  <c:v>-1.9553000000000001E-3</c:v>
                </c:pt>
                <c:pt idx="781">
                  <c:v>3.6826000000000007E-3</c:v>
                </c:pt>
                <c:pt idx="782">
                  <c:v>-6.4834700000000025E-3</c:v>
                </c:pt>
                <c:pt idx="783">
                  <c:v>-4.5358000000000014E-4</c:v>
                </c:pt>
                <c:pt idx="784">
                  <c:v>-6.4721100000000014E-3</c:v>
                </c:pt>
                <c:pt idx="785">
                  <c:v>4.0983400000000007E-3</c:v>
                </c:pt>
                <c:pt idx="786">
                  <c:v>1.0551000000000002E-3</c:v>
                </c:pt>
                <c:pt idx="787">
                  <c:v>2.0777600000000005E-3</c:v>
                </c:pt>
                <c:pt idx="788">
                  <c:v>4.6532100000000005E-3</c:v>
                </c:pt>
                <c:pt idx="789">
                  <c:v>1.5406130000000002E-2</c:v>
                </c:pt>
                <c:pt idx="790">
                  <c:v>4.3712100000000012E-3</c:v>
                </c:pt>
                <c:pt idx="791">
                  <c:v>2.8536099999999999E-3</c:v>
                </c:pt>
                <c:pt idx="792">
                  <c:v>-2.7788200000000009E-3</c:v>
                </c:pt>
                <c:pt idx="793">
                  <c:v>1.8354100000000004E-3</c:v>
                </c:pt>
                <c:pt idx="794">
                  <c:v>4.8096100000000015E-3</c:v>
                </c:pt>
                <c:pt idx="795">
                  <c:v>9.9209700000000029E-3</c:v>
                </c:pt>
                <c:pt idx="796">
                  <c:v>-4.3653000000000008E-4</c:v>
                </c:pt>
                <c:pt idx="797">
                  <c:v>3.0313700000000002E-3</c:v>
                </c:pt>
                <c:pt idx="798">
                  <c:v>-5.7290500000000012E-3</c:v>
                </c:pt>
                <c:pt idx="799">
                  <c:v>-1.2950500000000003E-3</c:v>
                </c:pt>
                <c:pt idx="800">
                  <c:v>-2.2985600000000003E-3</c:v>
                </c:pt>
                <c:pt idx="801">
                  <c:v>3.6408100000000008E-3</c:v>
                </c:pt>
                <c:pt idx="802">
                  <c:v>-9.9939000000000039E-4</c:v>
                </c:pt>
                <c:pt idx="803">
                  <c:v>-8.3866000000000062E-4</c:v>
                </c:pt>
                <c:pt idx="804">
                  <c:v>-6.1629099999999997E-3</c:v>
                </c:pt>
                <c:pt idx="805">
                  <c:v>1.9702000000000005E-3</c:v>
                </c:pt>
                <c:pt idx="806">
                  <c:v>1.6078300000000002E-3</c:v>
                </c:pt>
                <c:pt idx="807">
                  <c:v>-8.389600000000004E-3</c:v>
                </c:pt>
                <c:pt idx="808">
                  <c:v>1.7902500000000008E-3</c:v>
                </c:pt>
                <c:pt idx="809">
                  <c:v>7.1422000000000022E-4</c:v>
                </c:pt>
                <c:pt idx="810">
                  <c:v>1.4004900000000001E-3</c:v>
                </c:pt>
                <c:pt idx="811">
                  <c:v>8.6841800000000014E-3</c:v>
                </c:pt>
                <c:pt idx="812">
                  <c:v>-5.25458E-3</c:v>
                </c:pt>
                <c:pt idx="813">
                  <c:v>5.8436300000000016E-3</c:v>
                </c:pt>
                <c:pt idx="814">
                  <c:v>1.6327900000000003E-3</c:v>
                </c:pt>
                <c:pt idx="815">
                  <c:v>-6.3950000000000009E-5</c:v>
                </c:pt>
                <c:pt idx="816">
                  <c:v>1.01544E-3</c:v>
                </c:pt>
                <c:pt idx="817">
                  <c:v>1.5499900000000002E-3</c:v>
                </c:pt>
                <c:pt idx="818">
                  <c:v>6.8132000000000023E-4</c:v>
                </c:pt>
                <c:pt idx="819">
                  <c:v>1.1090920000000002E-2</c:v>
                </c:pt>
                <c:pt idx="820">
                  <c:v>-6.5955300000000005E-3</c:v>
                </c:pt>
                <c:pt idx="821">
                  <c:v>1.9305000000000001E-3</c:v>
                </c:pt>
                <c:pt idx="822">
                  <c:v>2.4402099999999999E-3</c:v>
                </c:pt>
                <c:pt idx="823">
                  <c:v>-2.2543600000000008E-3</c:v>
                </c:pt>
                <c:pt idx="824">
                  <c:v>-3.6723900000000011E-3</c:v>
                </c:pt>
                <c:pt idx="825">
                  <c:v>1.2699229999999999E-2</c:v>
                </c:pt>
                <c:pt idx="826">
                  <c:v>-5.6804700000000008E-3</c:v>
                </c:pt>
                <c:pt idx="827">
                  <c:v>1.7233600000000004E-3</c:v>
                </c:pt>
                <c:pt idx="828">
                  <c:v>-8.468930000000003E-3</c:v>
                </c:pt>
                <c:pt idx="829">
                  <c:v>2.0777800000000009E-3</c:v>
                </c:pt>
                <c:pt idx="830">
                  <c:v>-4.1763000000000017E-3</c:v>
                </c:pt>
                <c:pt idx="831">
                  <c:v>-4.6690100000000003E-3</c:v>
                </c:pt>
                <c:pt idx="832">
                  <c:v>-3.9600599999999996E-3</c:v>
                </c:pt>
                <c:pt idx="833">
                  <c:v>-5.3738000000000017E-4</c:v>
                </c:pt>
                <c:pt idx="834">
                  <c:v>1.0389799999999999E-2</c:v>
                </c:pt>
                <c:pt idx="835">
                  <c:v>2.2103500000000002E-3</c:v>
                </c:pt>
                <c:pt idx="836">
                  <c:v>-2.12984E-3</c:v>
                </c:pt>
                <c:pt idx="837">
                  <c:v>7.2129100000000003E-3</c:v>
                </c:pt>
                <c:pt idx="838">
                  <c:v>4.1436500000000013E-3</c:v>
                </c:pt>
                <c:pt idx="839">
                  <c:v>2.5626000000000004E-3</c:v>
                </c:pt>
                <c:pt idx="840">
                  <c:v>-1.4218600000000001E-3</c:v>
                </c:pt>
                <c:pt idx="841">
                  <c:v>1.2060400000000002E-2</c:v>
                </c:pt>
                <c:pt idx="842">
                  <c:v>4.3632300000000009E-3</c:v>
                </c:pt>
                <c:pt idx="843">
                  <c:v>-3.4231500000000007E-3</c:v>
                </c:pt>
                <c:pt idx="844">
                  <c:v>-2.9848900000000009E-3</c:v>
                </c:pt>
                <c:pt idx="845">
                  <c:v>2.5364599999999995E-3</c:v>
                </c:pt>
                <c:pt idx="846">
                  <c:v>-6.7211000000000018E-4</c:v>
                </c:pt>
                <c:pt idx="847">
                  <c:v>7.1987000000000017E-4</c:v>
                </c:pt>
                <c:pt idx="848">
                  <c:v>3.4413900000000003E-3</c:v>
                </c:pt>
                <c:pt idx="849">
                  <c:v>-2.4843100000000009E-3</c:v>
                </c:pt>
                <c:pt idx="850">
                  <c:v>6.2287700000000015E-3</c:v>
                </c:pt>
                <c:pt idx="851">
                  <c:v>4.2876000000000009E-4</c:v>
                </c:pt>
                <c:pt idx="852">
                  <c:v>-6.3102200000000018E-3</c:v>
                </c:pt>
                <c:pt idx="853">
                  <c:v>-7.0270000000000011E-4</c:v>
                </c:pt>
                <c:pt idx="854">
                  <c:v>-3.7131800000000013E-3</c:v>
                </c:pt>
                <c:pt idx="855">
                  <c:v>4.423500000000001E-4</c:v>
                </c:pt>
                <c:pt idx="856">
                  <c:v>7.2252600000000016E-3</c:v>
                </c:pt>
                <c:pt idx="857">
                  <c:v>7.5538600000000008E-3</c:v>
                </c:pt>
                <c:pt idx="858">
                  <c:v>-3.2691300000000007E-3</c:v>
                </c:pt>
                <c:pt idx="859">
                  <c:v>-7.5277500000000015E-3</c:v>
                </c:pt>
                <c:pt idx="860">
                  <c:v>2.35864E-3</c:v>
                </c:pt>
                <c:pt idx="861">
                  <c:v>2.2080800000000003E-3</c:v>
                </c:pt>
                <c:pt idx="862">
                  <c:v>-1.3630300000000003E-3</c:v>
                </c:pt>
                <c:pt idx="863">
                  <c:v>-3.9305700000000013E-3</c:v>
                </c:pt>
                <c:pt idx="864">
                  <c:v>1.7142000000000004E-3</c:v>
                </c:pt>
                <c:pt idx="865">
                  <c:v>1.7705280000000004E-2</c:v>
                </c:pt>
                <c:pt idx="866">
                  <c:v>-4.4898000000000019E-4</c:v>
                </c:pt>
                <c:pt idx="867">
                  <c:v>5.5933900000000019E-3</c:v>
                </c:pt>
                <c:pt idx="868">
                  <c:v>-2.5465900000000009E-3</c:v>
                </c:pt>
                <c:pt idx="869">
                  <c:v>9.0434000000000033E-4</c:v>
                </c:pt>
                <c:pt idx="870">
                  <c:v>2.1707000000000002E-3</c:v>
                </c:pt>
                <c:pt idx="871">
                  <c:v>-1.9983700000000006E-3</c:v>
                </c:pt>
                <c:pt idx="872">
                  <c:v>-3.0132300000000009E-3</c:v>
                </c:pt>
                <c:pt idx="873">
                  <c:v>-3.5726500000000001E-3</c:v>
                </c:pt>
                <c:pt idx="874">
                  <c:v>-1.2237100000000002E-3</c:v>
                </c:pt>
                <c:pt idx="875">
                  <c:v>-2.9429600000000005E-3</c:v>
                </c:pt>
                <c:pt idx="876">
                  <c:v>4.3622200000000009E-3</c:v>
                </c:pt>
                <c:pt idx="877">
                  <c:v>-5.9307600000000028E-3</c:v>
                </c:pt>
                <c:pt idx="878">
                  <c:v>8.0124900000000041E-3</c:v>
                </c:pt>
                <c:pt idx="879">
                  <c:v>-2.1796699999999999E-3</c:v>
                </c:pt>
                <c:pt idx="880">
                  <c:v>2.7789400000000006E-3</c:v>
                </c:pt>
                <c:pt idx="881">
                  <c:v>-4.7370000000000016E-3</c:v>
                </c:pt>
                <c:pt idx="882">
                  <c:v>-8.3748000000000036E-4</c:v>
                </c:pt>
                <c:pt idx="883">
                  <c:v>-2.0663700000000005E-3</c:v>
                </c:pt>
                <c:pt idx="884">
                  <c:v>-8.2389800000000016E-3</c:v>
                </c:pt>
                <c:pt idx="885">
                  <c:v>5.1573000000000009E-3</c:v>
                </c:pt>
                <c:pt idx="886">
                  <c:v>7.3228199999999999E-3</c:v>
                </c:pt>
                <c:pt idx="887">
                  <c:v>-6.8277700000000012E-3</c:v>
                </c:pt>
                <c:pt idx="888">
                  <c:v>1.1603800000000001E-3</c:v>
                </c:pt>
                <c:pt idx="889">
                  <c:v>4.0611000000000011E-4</c:v>
                </c:pt>
                <c:pt idx="890">
                  <c:v>4.2987800000000012E-3</c:v>
                </c:pt>
                <c:pt idx="891">
                  <c:v>-6.895730000000001E-3</c:v>
                </c:pt>
                <c:pt idx="892">
                  <c:v>5.6397600000000015E-3</c:v>
                </c:pt>
                <c:pt idx="893">
                  <c:v>2.3439100000000003E-3</c:v>
                </c:pt>
                <c:pt idx="894">
                  <c:v>-1.2044200000000001E-3</c:v>
                </c:pt>
                <c:pt idx="895">
                  <c:v>-5.4494400000000016E-3</c:v>
                </c:pt>
                <c:pt idx="896">
                  <c:v>3.6407400000000008E-3</c:v>
                </c:pt>
                <c:pt idx="897">
                  <c:v>-1.9270600000000002E-3</c:v>
                </c:pt>
                <c:pt idx="898">
                  <c:v>-1.9043500000000004E-3</c:v>
                </c:pt>
                <c:pt idx="899">
                  <c:v>-1.5748400000000003E-3</c:v>
                </c:pt>
                <c:pt idx="900">
                  <c:v>-3.5986500000000005E-3</c:v>
                </c:pt>
                <c:pt idx="901">
                  <c:v>-2.3562499999999994E-3</c:v>
                </c:pt>
                <c:pt idx="902">
                  <c:v>-6.0637000000000017E-4</c:v>
                </c:pt>
                <c:pt idx="903">
                  <c:v>9.0798000000000051E-4</c:v>
                </c:pt>
                <c:pt idx="904">
                  <c:v>-7.2751500000000019E-3</c:v>
                </c:pt>
                <c:pt idx="905">
                  <c:v>9.1055000000000025E-3</c:v>
                </c:pt>
                <c:pt idx="906">
                  <c:v>6.6205700000000001E-3</c:v>
                </c:pt>
                <c:pt idx="907">
                  <c:v>1.8521000000000008E-4</c:v>
                </c:pt>
                <c:pt idx="908">
                  <c:v>-8.0543400000000018E-3</c:v>
                </c:pt>
                <c:pt idx="909">
                  <c:v>8.5910000000000023E-4</c:v>
                </c:pt>
                <c:pt idx="910">
                  <c:v>-2.2747900000000009E-3</c:v>
                </c:pt>
                <c:pt idx="911">
                  <c:v>-3.2532900000000007E-3</c:v>
                </c:pt>
                <c:pt idx="912">
                  <c:v>7.8790000000000023E-5</c:v>
                </c:pt>
                <c:pt idx="913">
                  <c:v>1.0739880000000002E-2</c:v>
                </c:pt>
                <c:pt idx="914">
                  <c:v>9.565800000000006E-4</c:v>
                </c:pt>
                <c:pt idx="915">
                  <c:v>-6.9501000000000016E-3</c:v>
                </c:pt>
                <c:pt idx="916">
                  <c:v>4.9862900000000026E-3</c:v>
                </c:pt>
                <c:pt idx="917">
                  <c:v>5.1459800000000005E-3</c:v>
                </c:pt>
                <c:pt idx="918">
                  <c:v>5.6205400000000003E-3</c:v>
                </c:pt>
                <c:pt idx="919">
                  <c:v>2.7595700000000003E-3</c:v>
                </c:pt>
                <c:pt idx="920">
                  <c:v>-3.2192800000000006E-3</c:v>
                </c:pt>
                <c:pt idx="921">
                  <c:v>-2.7908000000000007E-4</c:v>
                </c:pt>
                <c:pt idx="922">
                  <c:v>5.7246400000000005E-3</c:v>
                </c:pt>
                <c:pt idx="923">
                  <c:v>8.9639800000000051E-3</c:v>
                </c:pt>
                <c:pt idx="924">
                  <c:v>-3.0788900000000004E-3</c:v>
                </c:pt>
                <c:pt idx="925">
                  <c:v>-8.7493000000000011E-4</c:v>
                </c:pt>
                <c:pt idx="926">
                  <c:v>1.7606700000000006E-3</c:v>
                </c:pt>
                <c:pt idx="927">
                  <c:v>2.9136200000000004E-3</c:v>
                </c:pt>
                <c:pt idx="928">
                  <c:v>-4.1910700000000007E-3</c:v>
                </c:pt>
                <c:pt idx="929">
                  <c:v>5.5231800000000008E-3</c:v>
                </c:pt>
                <c:pt idx="930">
                  <c:v>2.2850300000000008E-3</c:v>
                </c:pt>
                <c:pt idx="931">
                  <c:v>8.7736300000000027E-3</c:v>
                </c:pt>
                <c:pt idx="932">
                  <c:v>-3.3403700000000009E-3</c:v>
                </c:pt>
                <c:pt idx="933">
                  <c:v>1.2136E-3</c:v>
                </c:pt>
                <c:pt idx="934">
                  <c:v>2.3824599999999999E-3</c:v>
                </c:pt>
                <c:pt idx="935">
                  <c:v>-7.5186300000000018E-3</c:v>
                </c:pt>
                <c:pt idx="936">
                  <c:v>1.3427000000000005E-4</c:v>
                </c:pt>
                <c:pt idx="937">
                  <c:v>-3.9067300000000006E-3</c:v>
                </c:pt>
                <c:pt idx="938">
                  <c:v>5.1957399999999999E-3</c:v>
                </c:pt>
                <c:pt idx="939">
                  <c:v>-9.2140700000000013E-3</c:v>
                </c:pt>
                <c:pt idx="940">
                  <c:v>-2.4176000000000002E-3</c:v>
                </c:pt>
                <c:pt idx="941">
                  <c:v>6.6851100000000002E-3</c:v>
                </c:pt>
                <c:pt idx="942">
                  <c:v>-1.21462E-3</c:v>
                </c:pt>
                <c:pt idx="943">
                  <c:v>-5.0114000000000018E-4</c:v>
                </c:pt>
                <c:pt idx="944">
                  <c:v>8.7294600000000031E-3</c:v>
                </c:pt>
                <c:pt idx="945">
                  <c:v>4.6702800000000015E-3</c:v>
                </c:pt>
                <c:pt idx="946">
                  <c:v>2.0699300000000006E-3</c:v>
                </c:pt>
                <c:pt idx="947">
                  <c:v>2.0007400000000004E-3</c:v>
                </c:pt>
                <c:pt idx="948">
                  <c:v>-2.3563299999999998E-3</c:v>
                </c:pt>
                <c:pt idx="949">
                  <c:v>8.4474400000000022E-3</c:v>
                </c:pt>
                <c:pt idx="950">
                  <c:v>1.7506000000000005E-4</c:v>
                </c:pt>
                <c:pt idx="951">
                  <c:v>-2.7560900000000005E-3</c:v>
                </c:pt>
                <c:pt idx="952">
                  <c:v>-8.2343600000000013E-3</c:v>
                </c:pt>
                <c:pt idx="953">
                  <c:v>-3.7732200000000007E-3</c:v>
                </c:pt>
                <c:pt idx="954">
                  <c:v>-2.2995800000000003E-3</c:v>
                </c:pt>
                <c:pt idx="955">
                  <c:v>5.0723000000000018E-3</c:v>
                </c:pt>
                <c:pt idx="956">
                  <c:v>-6.5570500000000009E-3</c:v>
                </c:pt>
                <c:pt idx="957">
                  <c:v>-3.1944500000000006E-3</c:v>
                </c:pt>
                <c:pt idx="958">
                  <c:v>-3.1728000000000004E-3</c:v>
                </c:pt>
                <c:pt idx="959">
                  <c:v>-6.1085600000000007E-3</c:v>
                </c:pt>
                <c:pt idx="960">
                  <c:v>-7.0202900000000019E-3</c:v>
                </c:pt>
                <c:pt idx="961">
                  <c:v>-8.5225000000000036E-4</c:v>
                </c:pt>
                <c:pt idx="962">
                  <c:v>1.3649440000000002E-2</c:v>
                </c:pt>
                <c:pt idx="963">
                  <c:v>-7.2160800000000015E-3</c:v>
                </c:pt>
                <c:pt idx="964">
                  <c:v>8.9650000000000042E-3</c:v>
                </c:pt>
                <c:pt idx="965">
                  <c:v>1.2326600000000002E-2</c:v>
                </c:pt>
                <c:pt idx="966">
                  <c:v>2.4639000000000003E-4</c:v>
                </c:pt>
                <c:pt idx="967">
                  <c:v>1.277963E-2</c:v>
                </c:pt>
                <c:pt idx="968">
                  <c:v>1.1384000000000002E-4</c:v>
                </c:pt>
                <c:pt idx="969">
                  <c:v>-1.08332E-3</c:v>
                </c:pt>
                <c:pt idx="970">
                  <c:v>6.2966900000000015E-3</c:v>
                </c:pt>
                <c:pt idx="971">
                  <c:v>-4.9669300000000005E-3</c:v>
                </c:pt>
                <c:pt idx="972">
                  <c:v>-8.7304100000000027E-3</c:v>
                </c:pt>
                <c:pt idx="973">
                  <c:v>5.1098000000000011E-3</c:v>
                </c:pt>
                <c:pt idx="974">
                  <c:v>-3.8740800000000002E-3</c:v>
                </c:pt>
                <c:pt idx="975">
                  <c:v>1.3959400000000002E-3</c:v>
                </c:pt>
                <c:pt idx="976">
                  <c:v>-5.6668000000000005E-3</c:v>
                </c:pt>
                <c:pt idx="977">
                  <c:v>8.0510800000000021E-3</c:v>
                </c:pt>
                <c:pt idx="978">
                  <c:v>-2.9180400000000002E-3</c:v>
                </c:pt>
                <c:pt idx="979">
                  <c:v>3.9420000000000011E-3</c:v>
                </c:pt>
                <c:pt idx="980">
                  <c:v>-6.9455200000000019E-3</c:v>
                </c:pt>
                <c:pt idx="981">
                  <c:v>9.3831000000000036E-4</c:v>
                </c:pt>
                <c:pt idx="982">
                  <c:v>1.3280700000000004E-3</c:v>
                </c:pt>
                <c:pt idx="983">
                  <c:v>-2.9734900000000005E-3</c:v>
                </c:pt>
                <c:pt idx="984">
                  <c:v>-1.1806580000000004E-2</c:v>
                </c:pt>
                <c:pt idx="985">
                  <c:v>1.7062300000000006E-3</c:v>
                </c:pt>
                <c:pt idx="986">
                  <c:v>-5.5523900000000008E-3</c:v>
                </c:pt>
                <c:pt idx="987">
                  <c:v>1.1478500000000004E-3</c:v>
                </c:pt>
                <c:pt idx="988">
                  <c:v>-3.5149300000000003E-3</c:v>
                </c:pt>
                <c:pt idx="989">
                  <c:v>9.1292300000000021E-3</c:v>
                </c:pt>
                <c:pt idx="990">
                  <c:v>8.1159000000000038E-4</c:v>
                </c:pt>
                <c:pt idx="991">
                  <c:v>-1.5407800000000005E-3</c:v>
                </c:pt>
                <c:pt idx="992">
                  <c:v>9.8971600000000021E-3</c:v>
                </c:pt>
                <c:pt idx="993">
                  <c:v>5.776820000000002E-3</c:v>
                </c:pt>
                <c:pt idx="994">
                  <c:v>4.4683000000000017E-4</c:v>
                </c:pt>
                <c:pt idx="995">
                  <c:v>-9.8607500000000049E-3</c:v>
                </c:pt>
                <c:pt idx="996">
                  <c:v>-5.1662100000000009E-3</c:v>
                </c:pt>
                <c:pt idx="997">
                  <c:v>1.024941E-2</c:v>
                </c:pt>
                <c:pt idx="998">
                  <c:v>1.5635300000000003E-3</c:v>
                </c:pt>
                <c:pt idx="999">
                  <c:v>-9.3228400000000041E-3</c:v>
                </c:pt>
                <c:pt idx="1000">
                  <c:v>-4.5060000000000005E-3</c:v>
                </c:pt>
                <c:pt idx="1001">
                  <c:v>7.3895600000000016E-3</c:v>
                </c:pt>
                <c:pt idx="1002">
                  <c:v>4.8548799999999998E-3</c:v>
                </c:pt>
                <c:pt idx="1003">
                  <c:v>-1.8046700000000004E-3</c:v>
                </c:pt>
                <c:pt idx="1004">
                  <c:v>-9.2009000000000014E-4</c:v>
                </c:pt>
                <c:pt idx="1005">
                  <c:v>6.4767400000000017E-3</c:v>
                </c:pt>
                <c:pt idx="1006">
                  <c:v>1.2362850000000003E-2</c:v>
                </c:pt>
                <c:pt idx="1007">
                  <c:v>-3.8716400000000004E-3</c:v>
                </c:pt>
                <c:pt idx="1008">
                  <c:v>2.2522599999999999E-3</c:v>
                </c:pt>
                <c:pt idx="1009">
                  <c:v>5.0937500000000011E-3</c:v>
                </c:pt>
                <c:pt idx="1010">
                  <c:v>4.8004600000000012E-3</c:v>
                </c:pt>
                <c:pt idx="1011">
                  <c:v>-4.8973000000000007E-4</c:v>
                </c:pt>
                <c:pt idx="1012">
                  <c:v>6.1461000000000016E-3</c:v>
                </c:pt>
                <c:pt idx="1013">
                  <c:v>4.6329300000000004E-3</c:v>
                </c:pt>
                <c:pt idx="1014">
                  <c:v>8.0906800000000029E-3</c:v>
                </c:pt>
                <c:pt idx="1015">
                  <c:v>-1.2576000000000002E-3</c:v>
                </c:pt>
                <c:pt idx="1016">
                  <c:v>-4.0438200000000009E-3</c:v>
                </c:pt>
                <c:pt idx="1017">
                  <c:v>7.7645000000000014E-4</c:v>
                </c:pt>
                <c:pt idx="1018">
                  <c:v>-5.8061100000000006E-3</c:v>
                </c:pt>
                <c:pt idx="1019">
                  <c:v>7.3432600000000016E-3</c:v>
                </c:pt>
                <c:pt idx="1020">
                  <c:v>-6.716790000000002E-3</c:v>
                </c:pt>
                <c:pt idx="1021">
                  <c:v>-7.3040000000000033E-5</c:v>
                </c:pt>
                <c:pt idx="1022">
                  <c:v>-1.3686700000000004E-3</c:v>
                </c:pt>
                <c:pt idx="1023">
                  <c:v>5.6005000000000009E-4</c:v>
                </c:pt>
                <c:pt idx="1024">
                  <c:v>5.3407800000000007E-3</c:v>
                </c:pt>
                <c:pt idx="1025">
                  <c:v>-5.1334200000000005E-3</c:v>
                </c:pt>
                <c:pt idx="1026">
                  <c:v>3.3811000000000008E-4</c:v>
                </c:pt>
                <c:pt idx="1027">
                  <c:v>2.2748200000000003E-3</c:v>
                </c:pt>
                <c:pt idx="1028">
                  <c:v>6.7350800000000018E-3</c:v>
                </c:pt>
                <c:pt idx="1029">
                  <c:v>6.0894200000000008E-3</c:v>
                </c:pt>
                <c:pt idx="1030">
                  <c:v>6.227540000000001E-3</c:v>
                </c:pt>
                <c:pt idx="1031">
                  <c:v>-3.7765100000000003E-3</c:v>
                </c:pt>
                <c:pt idx="1032">
                  <c:v>6.5537500000000014E-3</c:v>
                </c:pt>
                <c:pt idx="1033">
                  <c:v>8.1597200000000022E-3</c:v>
                </c:pt>
                <c:pt idx="1034">
                  <c:v>-2.1841400000000006E-3</c:v>
                </c:pt>
                <c:pt idx="1035">
                  <c:v>-6.2342000000000018E-4</c:v>
                </c:pt>
                <c:pt idx="1036">
                  <c:v>8.0770200000000007E-3</c:v>
                </c:pt>
                <c:pt idx="1037">
                  <c:v>-2.5023900000000006E-3</c:v>
                </c:pt>
                <c:pt idx="1038">
                  <c:v>-4.7528400000000012E-3</c:v>
                </c:pt>
                <c:pt idx="1039">
                  <c:v>-8.8629600000000048E-3</c:v>
                </c:pt>
                <c:pt idx="1040">
                  <c:v>1.3668760000000002E-2</c:v>
                </c:pt>
                <c:pt idx="1041">
                  <c:v>2.0324499999999994E-3</c:v>
                </c:pt>
                <c:pt idx="1042">
                  <c:v>-8.0361800000000021E-3</c:v>
                </c:pt>
                <c:pt idx="1043">
                  <c:v>-6.4851000000000025E-4</c:v>
                </c:pt>
                <c:pt idx="1044">
                  <c:v>4.4494100000000017E-3</c:v>
                </c:pt>
                <c:pt idx="1045">
                  <c:v>1.3273399999999999E-2</c:v>
                </c:pt>
                <c:pt idx="1046">
                  <c:v>5.3857000000000015E-4</c:v>
                </c:pt>
                <c:pt idx="1047">
                  <c:v>2.6123600000000002E-3</c:v>
                </c:pt>
                <c:pt idx="1048">
                  <c:v>2.8479700000000009E-3</c:v>
                </c:pt>
                <c:pt idx="1049">
                  <c:v>7.9796000000000044E-4</c:v>
                </c:pt>
                <c:pt idx="1050">
                  <c:v>-8.3182000000000015E-4</c:v>
                </c:pt>
                <c:pt idx="1051">
                  <c:v>6.8018400000000017E-3</c:v>
                </c:pt>
                <c:pt idx="1052">
                  <c:v>1.5714240000000001E-2</c:v>
                </c:pt>
                <c:pt idx="1053">
                  <c:v>6.6534600000000008E-3</c:v>
                </c:pt>
                <c:pt idx="1054">
                  <c:v>1.0604030000000002E-2</c:v>
                </c:pt>
                <c:pt idx="1055">
                  <c:v>-2.2328199999999999E-3</c:v>
                </c:pt>
                <c:pt idx="1056">
                  <c:v>3.6305400000000007E-3</c:v>
                </c:pt>
                <c:pt idx="1057">
                  <c:v>5.2422400000000013E-3</c:v>
                </c:pt>
                <c:pt idx="1058">
                  <c:v>9.2639200000000019E-3</c:v>
                </c:pt>
                <c:pt idx="1059">
                  <c:v>1.9124200000000002E-3</c:v>
                </c:pt>
                <c:pt idx="1060">
                  <c:v>5.6239000000000003E-3</c:v>
                </c:pt>
                <c:pt idx="1061">
                  <c:v>3.2013400000000009E-3</c:v>
                </c:pt>
                <c:pt idx="1062">
                  <c:v>4.135670000000001E-3</c:v>
                </c:pt>
                <c:pt idx="1063">
                  <c:v>-6.200350000000002E-3</c:v>
                </c:pt>
                <c:pt idx="1064">
                  <c:v>2.0868599999999998E-3</c:v>
                </c:pt>
                <c:pt idx="1065">
                  <c:v>1.7935000000000006E-3</c:v>
                </c:pt>
                <c:pt idx="1066">
                  <c:v>6.2173500000000008E-3</c:v>
                </c:pt>
                <c:pt idx="1067">
                  <c:v>5.8850000000000026E-4</c:v>
                </c:pt>
                <c:pt idx="1068">
                  <c:v>1.6978070000000005E-2</c:v>
                </c:pt>
                <c:pt idx="1069">
                  <c:v>3.629310000000001E-3</c:v>
                </c:pt>
                <c:pt idx="1070">
                  <c:v>5.9795700000000018E-3</c:v>
                </c:pt>
                <c:pt idx="1071">
                  <c:v>6.5934100000000009E-3</c:v>
                </c:pt>
                <c:pt idx="1072">
                  <c:v>-2.7349000000000004E-4</c:v>
                </c:pt>
                <c:pt idx="1073">
                  <c:v>3.6725400000000006E-3</c:v>
                </c:pt>
                <c:pt idx="1074">
                  <c:v>1.2555699999999999E-3</c:v>
                </c:pt>
                <c:pt idx="1075">
                  <c:v>-5.4153800000000009E-3</c:v>
                </c:pt>
                <c:pt idx="1076">
                  <c:v>7.5560800000000015E-3</c:v>
                </c:pt>
                <c:pt idx="1077">
                  <c:v>1.2250730000000001E-2</c:v>
                </c:pt>
                <c:pt idx="1078">
                  <c:v>-2.9123600000000001E-3</c:v>
                </c:pt>
                <c:pt idx="1079">
                  <c:v>-1.3877000000000003E-4</c:v>
                </c:pt>
                <c:pt idx="1080">
                  <c:v>2.8139900000000006E-3</c:v>
                </c:pt>
                <c:pt idx="1081">
                  <c:v>1.0811500000000001E-3</c:v>
                </c:pt>
                <c:pt idx="1082">
                  <c:v>2.6520699999999999E-3</c:v>
                </c:pt>
                <c:pt idx="1083">
                  <c:v>1.3200000000000004E-3</c:v>
                </c:pt>
                <c:pt idx="1084">
                  <c:v>2.2408300000000009E-3</c:v>
                </c:pt>
                <c:pt idx="1085">
                  <c:v>3.8627300000000009E-3</c:v>
                </c:pt>
                <c:pt idx="1086">
                  <c:v>1.5019000000000002E-4</c:v>
                </c:pt>
                <c:pt idx="1087">
                  <c:v>1.1738700000000003E-3</c:v>
                </c:pt>
                <c:pt idx="1088">
                  <c:v>2.1174000000000006E-3</c:v>
                </c:pt>
                <c:pt idx="1089">
                  <c:v>1.2504360000000001E-2</c:v>
                </c:pt>
                <c:pt idx="1090">
                  <c:v>-9.0089000000000022E-4</c:v>
                </c:pt>
                <c:pt idx="1091">
                  <c:v>-3.5886000000000008E-3</c:v>
                </c:pt>
                <c:pt idx="1092">
                  <c:v>4.3939399999999998E-3</c:v>
                </c:pt>
                <c:pt idx="1093">
                  <c:v>8.0940900000000017E-3</c:v>
                </c:pt>
                <c:pt idx="1094">
                  <c:v>5.0700900000000019E-3</c:v>
                </c:pt>
                <c:pt idx="1095">
                  <c:v>5.8164000000000013E-4</c:v>
                </c:pt>
                <c:pt idx="1096">
                  <c:v>1.7337210000000002E-2</c:v>
                </c:pt>
                <c:pt idx="1097">
                  <c:v>8.8256800000000041E-3</c:v>
                </c:pt>
                <c:pt idx="1098">
                  <c:v>-6.5603900000000019E-3</c:v>
                </c:pt>
                <c:pt idx="1099">
                  <c:v>-2.6371400000000005E-3</c:v>
                </c:pt>
                <c:pt idx="1100">
                  <c:v>-2.2245000000000009E-4</c:v>
                </c:pt>
                <c:pt idx="1101">
                  <c:v>4.3463000000000017E-3</c:v>
                </c:pt>
                <c:pt idx="1102">
                  <c:v>8.809930000000004E-3</c:v>
                </c:pt>
                <c:pt idx="1103">
                  <c:v>-4.8071000000000008E-4</c:v>
                </c:pt>
                <c:pt idx="1104">
                  <c:v>1.3543040000000003E-2</c:v>
                </c:pt>
                <c:pt idx="1105">
                  <c:v>6.3918200000000012E-3</c:v>
                </c:pt>
                <c:pt idx="1106">
                  <c:v>6.3715000000000017E-4</c:v>
                </c:pt>
                <c:pt idx="1107">
                  <c:v>-2.746200000000001E-4</c:v>
                </c:pt>
                <c:pt idx="1108">
                  <c:v>1.2674270000000001E-2</c:v>
                </c:pt>
                <c:pt idx="1109">
                  <c:v>2.4934000000000002E-3</c:v>
                </c:pt>
                <c:pt idx="1110">
                  <c:v>-2.3620099999999999E-3</c:v>
                </c:pt>
                <c:pt idx="1111">
                  <c:v>7.3760000000000015E-3</c:v>
                </c:pt>
                <c:pt idx="1112">
                  <c:v>3.8683900000000011E-3</c:v>
                </c:pt>
                <c:pt idx="1113">
                  <c:v>-1.4706200000000002E-3</c:v>
                </c:pt>
                <c:pt idx="1114">
                  <c:v>1.2771100000000001E-3</c:v>
                </c:pt>
                <c:pt idx="1115">
                  <c:v>6.2343600000000022E-3</c:v>
                </c:pt>
                <c:pt idx="1116">
                  <c:v>1.0371670000000001E-2</c:v>
                </c:pt>
                <c:pt idx="1117">
                  <c:v>2.6406600000000008E-3</c:v>
                </c:pt>
                <c:pt idx="1118">
                  <c:v>7.5381000000000037E-4</c:v>
                </c:pt>
                <c:pt idx="1119">
                  <c:v>8.3995000000000044E-4</c:v>
                </c:pt>
                <c:pt idx="1120">
                  <c:v>3.7846300000000011E-3</c:v>
                </c:pt>
                <c:pt idx="1121">
                  <c:v>-1.8806900000000004E-3</c:v>
                </c:pt>
                <c:pt idx="1122">
                  <c:v>1.7607100000000006E-3</c:v>
                </c:pt>
                <c:pt idx="1123">
                  <c:v>1.6032600000000002E-3</c:v>
                </c:pt>
                <c:pt idx="1124">
                  <c:v>3.2544900000000009E-3</c:v>
                </c:pt>
                <c:pt idx="1125">
                  <c:v>6.3533600000000006E-3</c:v>
                </c:pt>
                <c:pt idx="1126">
                  <c:v>8.0963400000000022E-3</c:v>
                </c:pt>
                <c:pt idx="1127">
                  <c:v>-1.7560400000000004E-3</c:v>
                </c:pt>
                <c:pt idx="1128">
                  <c:v>8.3874400000000047E-3</c:v>
                </c:pt>
                <c:pt idx="1129">
                  <c:v>-2.5013700000000006E-3</c:v>
                </c:pt>
                <c:pt idx="1130">
                  <c:v>-2.9588100000000005E-3</c:v>
                </c:pt>
                <c:pt idx="1131">
                  <c:v>-4.046150000000001E-3</c:v>
                </c:pt>
                <c:pt idx="1132">
                  <c:v>9.4610900000000019E-3</c:v>
                </c:pt>
                <c:pt idx="1133">
                  <c:v>1.3592800000000004E-2</c:v>
                </c:pt>
                <c:pt idx="1134">
                  <c:v>9.0522400000000048E-3</c:v>
                </c:pt>
                <c:pt idx="1135">
                  <c:v>2.5138700000000005E-3</c:v>
                </c:pt>
                <c:pt idx="1136">
                  <c:v>3.9737600000000007E-3</c:v>
                </c:pt>
                <c:pt idx="1137">
                  <c:v>1.6775490000000004E-2</c:v>
                </c:pt>
                <c:pt idx="1138">
                  <c:v>6.6137700000000015E-3</c:v>
                </c:pt>
                <c:pt idx="1139">
                  <c:v>7.0985900000000018E-3</c:v>
                </c:pt>
                <c:pt idx="1140">
                  <c:v>2.5093200000000006E-3</c:v>
                </c:pt>
                <c:pt idx="1141">
                  <c:v>1.6036930000000001E-2</c:v>
                </c:pt>
                <c:pt idx="1142">
                  <c:v>1.1435230000000001E-2</c:v>
                </c:pt>
                <c:pt idx="1143">
                  <c:v>6.5684100000000011E-3</c:v>
                </c:pt>
                <c:pt idx="1144">
                  <c:v>-1.1261000000000002E-4</c:v>
                </c:pt>
                <c:pt idx="1145">
                  <c:v>8.3419000000000039E-4</c:v>
                </c:pt>
                <c:pt idx="1146">
                  <c:v>8.7281000000000001E-4</c:v>
                </c:pt>
                <c:pt idx="1147">
                  <c:v>8.7691500000000051E-3</c:v>
                </c:pt>
                <c:pt idx="1148">
                  <c:v>1.030939E-2</c:v>
                </c:pt>
                <c:pt idx="1149">
                  <c:v>7.5300400000000026E-3</c:v>
                </c:pt>
                <c:pt idx="1150">
                  <c:v>1.5476200000000002E-3</c:v>
                </c:pt>
                <c:pt idx="1151">
                  <c:v>7.6171000000000008E-4</c:v>
                </c:pt>
                <c:pt idx="1152">
                  <c:v>4.2783200000000021E-3</c:v>
                </c:pt>
                <c:pt idx="1153">
                  <c:v>5.2772800000000014E-3</c:v>
                </c:pt>
                <c:pt idx="1154">
                  <c:v>1.5002200000000002E-3</c:v>
                </c:pt>
                <c:pt idx="1155">
                  <c:v>4.8933900000000009E-3</c:v>
                </c:pt>
                <c:pt idx="1156">
                  <c:v>7.9330000000000036E-4</c:v>
                </c:pt>
                <c:pt idx="1157">
                  <c:v>-1.8710000000000006E-5</c:v>
                </c:pt>
                <c:pt idx="1158">
                  <c:v>-2.9815700000000002E-3</c:v>
                </c:pt>
                <c:pt idx="1159">
                  <c:v>5.6296000000000011E-3</c:v>
                </c:pt>
                <c:pt idx="1160">
                  <c:v>7.945700000000003E-4</c:v>
                </c:pt>
                <c:pt idx="1161">
                  <c:v>7.7283300000000011E-3</c:v>
                </c:pt>
                <c:pt idx="1162">
                  <c:v>4.1346300000000002E-3</c:v>
                </c:pt>
                <c:pt idx="1163">
                  <c:v>7.0101100000000008E-3</c:v>
                </c:pt>
                <c:pt idx="1164">
                  <c:v>7.700000000000002E-3</c:v>
                </c:pt>
                <c:pt idx="1165">
                  <c:v>7.8562300000000022E-3</c:v>
                </c:pt>
                <c:pt idx="1166">
                  <c:v>2.4379499999999999E-3</c:v>
                </c:pt>
                <c:pt idx="1167">
                  <c:v>-2.0504899999999999E-3</c:v>
                </c:pt>
                <c:pt idx="1168">
                  <c:v>5.9070800000000012E-3</c:v>
                </c:pt>
                <c:pt idx="1169">
                  <c:v>8.6796700000000022E-3</c:v>
                </c:pt>
                <c:pt idx="1170">
                  <c:v>-3.6810000000000015E-5</c:v>
                </c:pt>
                <c:pt idx="1171">
                  <c:v>2.1513400000000003E-3</c:v>
                </c:pt>
                <c:pt idx="1172">
                  <c:v>2.0712230000000002E-2</c:v>
                </c:pt>
                <c:pt idx="1173">
                  <c:v>1.6078810000000002E-2</c:v>
                </c:pt>
                <c:pt idx="1174">
                  <c:v>-5.0215000000000014E-4</c:v>
                </c:pt>
                <c:pt idx="1175">
                  <c:v>1.8999000000000002E-3</c:v>
                </c:pt>
                <c:pt idx="1176">
                  <c:v>1.3564430000000004E-2</c:v>
                </c:pt>
                <c:pt idx="1177">
                  <c:v>3.7619700000000008E-3</c:v>
                </c:pt>
                <c:pt idx="1178">
                  <c:v>6.972820000000002E-3</c:v>
                </c:pt>
                <c:pt idx="1179">
                  <c:v>-4.9990000000000017E-4</c:v>
                </c:pt>
                <c:pt idx="1180">
                  <c:v>2.5470000000000009E-5</c:v>
                </c:pt>
                <c:pt idx="1181">
                  <c:v>1.0200500000000004E-3</c:v>
                </c:pt>
                <c:pt idx="1182">
                  <c:v>8.8653500000000045E-3</c:v>
                </c:pt>
                <c:pt idx="1183">
                  <c:v>3.7121500000000009E-3</c:v>
                </c:pt>
                <c:pt idx="1184">
                  <c:v>4.1740000000000006E-4</c:v>
                </c:pt>
                <c:pt idx="1185">
                  <c:v>4.3859399999999996E-3</c:v>
                </c:pt>
                <c:pt idx="1186">
                  <c:v>2.4402400000000002E-3</c:v>
                </c:pt>
                <c:pt idx="1187">
                  <c:v>-1.2284000000000004E-4</c:v>
                </c:pt>
                <c:pt idx="1188">
                  <c:v>1.2966400000000001E-2</c:v>
                </c:pt>
                <c:pt idx="1189">
                  <c:v>-5.7362000000000016E-4</c:v>
                </c:pt>
                <c:pt idx="1190">
                  <c:v>6.2728100000000011E-3</c:v>
                </c:pt>
                <c:pt idx="1191">
                  <c:v>1.0474850000000003E-2</c:v>
                </c:pt>
                <c:pt idx="1192">
                  <c:v>4.2727200000000007E-3</c:v>
                </c:pt>
                <c:pt idx="1193">
                  <c:v>-2.1184099999999998E-3</c:v>
                </c:pt>
                <c:pt idx="1194">
                  <c:v>7.4701000000000032E-4</c:v>
                </c:pt>
                <c:pt idx="1195">
                  <c:v>-3.7154300000000009E-3</c:v>
                </c:pt>
                <c:pt idx="1196">
                  <c:v>6.8776500000000016E-3</c:v>
                </c:pt>
                <c:pt idx="1197">
                  <c:v>7.7712400000000022E-3</c:v>
                </c:pt>
                <c:pt idx="1198">
                  <c:v>1.1677550000000004E-2</c:v>
                </c:pt>
                <c:pt idx="1199">
                  <c:v>1.4101000000000003E-4</c:v>
                </c:pt>
                <c:pt idx="1200">
                  <c:v>1.1401200000000002E-2</c:v>
                </c:pt>
                <c:pt idx="1201">
                  <c:v>-1.0575000000000002E-4</c:v>
                </c:pt>
                <c:pt idx="1202">
                  <c:v>-3.134360000000001E-3</c:v>
                </c:pt>
                <c:pt idx="1203">
                  <c:v>3.3632300000000009E-3</c:v>
                </c:pt>
                <c:pt idx="1204">
                  <c:v>3.3271100000000007E-3</c:v>
                </c:pt>
                <c:pt idx="1205">
                  <c:v>-3.467350000000001E-3</c:v>
                </c:pt>
                <c:pt idx="1206">
                  <c:v>-1.1478600000000001E-3</c:v>
                </c:pt>
                <c:pt idx="1207">
                  <c:v>-1.1626000000000004E-3</c:v>
                </c:pt>
                <c:pt idx="1208">
                  <c:v>7.6591200000000019E-3</c:v>
                </c:pt>
                <c:pt idx="1209">
                  <c:v>8.7895200000000021E-3</c:v>
                </c:pt>
                <c:pt idx="1210">
                  <c:v>-2.1139000000000006E-3</c:v>
                </c:pt>
                <c:pt idx="1211">
                  <c:v>6.7045000000000013E-3</c:v>
                </c:pt>
                <c:pt idx="1212">
                  <c:v>4.1017500000000012E-3</c:v>
                </c:pt>
                <c:pt idx="1213">
                  <c:v>4.2037500000000009E-3</c:v>
                </c:pt>
                <c:pt idx="1214">
                  <c:v>5.3271200000000003E-3</c:v>
                </c:pt>
                <c:pt idx="1215">
                  <c:v>-8.322880000000003E-3</c:v>
                </c:pt>
                <c:pt idx="1216">
                  <c:v>5.5129700000000007E-3</c:v>
                </c:pt>
                <c:pt idx="1217">
                  <c:v>6.909430000000002E-3</c:v>
                </c:pt>
                <c:pt idx="1218">
                  <c:v>5.4268000000000016E-3</c:v>
                </c:pt>
                <c:pt idx="1219">
                  <c:v>-5.12094E-3</c:v>
                </c:pt>
                <c:pt idx="1220">
                  <c:v>1.0248220000000001E-2</c:v>
                </c:pt>
                <c:pt idx="1221">
                  <c:v>1.0383040000000001E-2</c:v>
                </c:pt>
                <c:pt idx="1222">
                  <c:v>2.5851900000000007E-3</c:v>
                </c:pt>
                <c:pt idx="1223">
                  <c:v>1.1091999999999999E-2</c:v>
                </c:pt>
                <c:pt idx="1224">
                  <c:v>5.5661600000000006E-3</c:v>
                </c:pt>
                <c:pt idx="1225">
                  <c:v>2.2559370000000002E-2</c:v>
                </c:pt>
                <c:pt idx="1226">
                  <c:v>3.2251400000000009E-3</c:v>
                </c:pt>
                <c:pt idx="1227">
                  <c:v>-6.4460400000000027E-3</c:v>
                </c:pt>
                <c:pt idx="1228">
                  <c:v>2.2081200000000009E-3</c:v>
                </c:pt>
                <c:pt idx="1229">
                  <c:v>7.6819000000000019E-3</c:v>
                </c:pt>
                <c:pt idx="1230">
                  <c:v>7.0441800000000006E-3</c:v>
                </c:pt>
                <c:pt idx="1231">
                  <c:v>-9.1901000000000027E-4</c:v>
                </c:pt>
                <c:pt idx="1232">
                  <c:v>3.5592599999999999E-3</c:v>
                </c:pt>
                <c:pt idx="1233">
                  <c:v>8.3976100000000033E-3</c:v>
                </c:pt>
                <c:pt idx="1234">
                  <c:v>-3.407320000000001E-3</c:v>
                </c:pt>
                <c:pt idx="1235">
                  <c:v>1.1389000000000004E-4</c:v>
                </c:pt>
                <c:pt idx="1236">
                  <c:v>4.1878899999999997E-3</c:v>
                </c:pt>
                <c:pt idx="1237">
                  <c:v>1.3359510000000002E-2</c:v>
                </c:pt>
                <c:pt idx="1238">
                  <c:v>-4.1774700000000008E-3</c:v>
                </c:pt>
                <c:pt idx="1239">
                  <c:v>-3.0958299999999999E-3</c:v>
                </c:pt>
                <c:pt idx="1240">
                  <c:v>1.5054930000000001E-2</c:v>
                </c:pt>
                <c:pt idx="1241">
                  <c:v>5.2297800000000007E-3</c:v>
                </c:pt>
                <c:pt idx="1242">
                  <c:v>-1.5005000000000002E-4</c:v>
                </c:pt>
                <c:pt idx="1243">
                  <c:v>-2.3766600000000001E-3</c:v>
                </c:pt>
                <c:pt idx="1244">
                  <c:v>6.10751E-3</c:v>
                </c:pt>
                <c:pt idx="1245">
                  <c:v>7.9921900000000014E-3</c:v>
                </c:pt>
                <c:pt idx="1246">
                  <c:v>-3.2215600000000009E-3</c:v>
                </c:pt>
                <c:pt idx="1247">
                  <c:v>-5.4756000000000021E-4</c:v>
                </c:pt>
                <c:pt idx="1248">
                  <c:v>1.1272140000000002E-2</c:v>
                </c:pt>
                <c:pt idx="1249">
                  <c:v>5.202560000000001E-3</c:v>
                </c:pt>
                <c:pt idx="1250">
                  <c:v>-5.464140000000001E-3</c:v>
                </c:pt>
                <c:pt idx="1251">
                  <c:v>3.7698700000000007E-3</c:v>
                </c:pt>
                <c:pt idx="1252">
                  <c:v>1.4148909999999999E-2</c:v>
                </c:pt>
                <c:pt idx="1253">
                  <c:v>8.5018200000000002E-3</c:v>
                </c:pt>
                <c:pt idx="1254">
                  <c:v>4.5320300000000011E-3</c:v>
                </c:pt>
                <c:pt idx="1255">
                  <c:v>1.3656190000000002E-2</c:v>
                </c:pt>
                <c:pt idx="1256">
                  <c:v>8.4621400000000069E-3</c:v>
                </c:pt>
                <c:pt idx="1257">
                  <c:v>-3.8184900000000003E-3</c:v>
                </c:pt>
                <c:pt idx="1258">
                  <c:v>1.6145800000000004E-3</c:v>
                </c:pt>
                <c:pt idx="1259">
                  <c:v>4.1392000000000017E-3</c:v>
                </c:pt>
                <c:pt idx="1260">
                  <c:v>8.6875000000000025E-3</c:v>
                </c:pt>
                <c:pt idx="1261">
                  <c:v>4.0246400000000003E-3</c:v>
                </c:pt>
                <c:pt idx="1262">
                  <c:v>3.5036900000000007E-3</c:v>
                </c:pt>
                <c:pt idx="1263">
                  <c:v>2.0642400000000002E-3</c:v>
                </c:pt>
                <c:pt idx="1264">
                  <c:v>7.2162000000000016E-3</c:v>
                </c:pt>
                <c:pt idx="1265">
                  <c:v>-1.6702000000000006E-4</c:v>
                </c:pt>
                <c:pt idx="1266">
                  <c:v>2.0641300000000008E-3</c:v>
                </c:pt>
                <c:pt idx="1267">
                  <c:v>2.2046400000000003E-3</c:v>
                </c:pt>
                <c:pt idx="1268">
                  <c:v>2.6138660000000005E-2</c:v>
                </c:pt>
                <c:pt idx="1269">
                  <c:v>6.3850000000000009E-3</c:v>
                </c:pt>
                <c:pt idx="1270">
                  <c:v>-1.2770300000000002E-3</c:v>
                </c:pt>
                <c:pt idx="1271">
                  <c:v>5.9860000000000024E-4</c:v>
                </c:pt>
                <c:pt idx="1272">
                  <c:v>6.4970700000000015E-3</c:v>
                </c:pt>
                <c:pt idx="1273">
                  <c:v>1.5847890000000003E-2</c:v>
                </c:pt>
                <c:pt idx="1274">
                  <c:v>-9.9110000000000032E-5</c:v>
                </c:pt>
                <c:pt idx="1275">
                  <c:v>6.182270000000001E-3</c:v>
                </c:pt>
                <c:pt idx="1276">
                  <c:v>1.1231330000000001E-2</c:v>
                </c:pt>
                <c:pt idx="1277">
                  <c:v>-4.1751700000000006E-3</c:v>
                </c:pt>
                <c:pt idx="1278">
                  <c:v>-1.9779200000000002E-3</c:v>
                </c:pt>
                <c:pt idx="1279">
                  <c:v>1.017916E-2</c:v>
                </c:pt>
                <c:pt idx="1280">
                  <c:v>1.1369550000000004E-2</c:v>
                </c:pt>
                <c:pt idx="1281">
                  <c:v>6.3793500000000024E-3</c:v>
                </c:pt>
                <c:pt idx="1282">
                  <c:v>2.7448700000000004E-3</c:v>
                </c:pt>
                <c:pt idx="1283">
                  <c:v>1.3179420000000002E-2</c:v>
                </c:pt>
                <c:pt idx="1284">
                  <c:v>1.6598400000000003E-3</c:v>
                </c:pt>
                <c:pt idx="1285">
                  <c:v>-4.3440300000000005E-3</c:v>
                </c:pt>
                <c:pt idx="1286">
                  <c:v>-9.3945000000000074E-4</c:v>
                </c:pt>
                <c:pt idx="1287">
                  <c:v>2.264560000000001E-3</c:v>
                </c:pt>
                <c:pt idx="1288">
                  <c:v>7.0113600000000021E-3</c:v>
                </c:pt>
                <c:pt idx="1289">
                  <c:v>4.9784100000000017E-3</c:v>
                </c:pt>
                <c:pt idx="1290">
                  <c:v>1.8173200000000003E-3</c:v>
                </c:pt>
                <c:pt idx="1291">
                  <c:v>6.9478800000000009E-3</c:v>
                </c:pt>
                <c:pt idx="1292">
                  <c:v>1.1247170000000004E-2</c:v>
                </c:pt>
                <c:pt idx="1293">
                  <c:v>-3.3567000000000004E-4</c:v>
                </c:pt>
                <c:pt idx="1294">
                  <c:v>8.0703000000000007E-3</c:v>
                </c:pt>
                <c:pt idx="1295">
                  <c:v>2.1668070000000005E-2</c:v>
                </c:pt>
                <c:pt idx="1296">
                  <c:v>1.1703700000000001E-2</c:v>
                </c:pt>
                <c:pt idx="1297">
                  <c:v>-3.0068000000000006E-4</c:v>
                </c:pt>
                <c:pt idx="1298">
                  <c:v>3.8548100000000006E-3</c:v>
                </c:pt>
                <c:pt idx="1299">
                  <c:v>7.4178900000000008E-3</c:v>
                </c:pt>
                <c:pt idx="1300">
                  <c:v>9.8371100000000031E-3</c:v>
                </c:pt>
                <c:pt idx="1301">
                  <c:v>1.6032310000000001E-2</c:v>
                </c:pt>
                <c:pt idx="1302">
                  <c:v>1.7052000000000004E-4</c:v>
                </c:pt>
                <c:pt idx="1303">
                  <c:v>8.7962900000000017E-3</c:v>
                </c:pt>
                <c:pt idx="1304">
                  <c:v>3.1299400000000008E-3</c:v>
                </c:pt>
                <c:pt idx="1305">
                  <c:v>3.4721000000000003E-4</c:v>
                </c:pt>
                <c:pt idx="1306">
                  <c:v>5.119900000000001E-3</c:v>
                </c:pt>
                <c:pt idx="1307">
                  <c:v>7.8776800000000015E-3</c:v>
                </c:pt>
                <c:pt idx="1308">
                  <c:v>7.8154100000000018E-3</c:v>
                </c:pt>
                <c:pt idx="1309">
                  <c:v>1.0018399999999999E-3</c:v>
                </c:pt>
                <c:pt idx="1310">
                  <c:v>6.6749399999999999E-3</c:v>
                </c:pt>
                <c:pt idx="1311">
                  <c:v>1.3454610000000001E-2</c:v>
                </c:pt>
                <c:pt idx="1312">
                  <c:v>7.064560000000001E-3</c:v>
                </c:pt>
                <c:pt idx="1313">
                  <c:v>1.1247210000000001E-2</c:v>
                </c:pt>
                <c:pt idx="1314">
                  <c:v>-5.1232300000000003E-3</c:v>
                </c:pt>
                <c:pt idx="1315">
                  <c:v>6.7145900000000012E-3</c:v>
                </c:pt>
                <c:pt idx="1316">
                  <c:v>1.4933670000000001E-2</c:v>
                </c:pt>
                <c:pt idx="1317">
                  <c:v>4.7065300000000013E-3</c:v>
                </c:pt>
                <c:pt idx="1318">
                  <c:v>-2.1274800000000006E-3</c:v>
                </c:pt>
                <c:pt idx="1319">
                  <c:v>5.640860000000001E-3</c:v>
                </c:pt>
                <c:pt idx="1320">
                  <c:v>1.281704E-2</c:v>
                </c:pt>
                <c:pt idx="1321">
                  <c:v>-2.7458000000000007E-4</c:v>
                </c:pt>
                <c:pt idx="1322">
                  <c:v>1.2525860000000002E-2</c:v>
                </c:pt>
                <c:pt idx="1323">
                  <c:v>8.4662000000000051E-4</c:v>
                </c:pt>
                <c:pt idx="1324">
                  <c:v>6.0270800000000006E-3</c:v>
                </c:pt>
                <c:pt idx="1325">
                  <c:v>-1.1828100000000005E-3</c:v>
                </c:pt>
                <c:pt idx="1326">
                  <c:v>5.8753300000000015E-3</c:v>
                </c:pt>
                <c:pt idx="1327">
                  <c:v>3.0438200000000009E-3</c:v>
                </c:pt>
                <c:pt idx="1328">
                  <c:v>6.5130600000000019E-3</c:v>
                </c:pt>
                <c:pt idx="1329">
                  <c:v>1.2352650000000001E-2</c:v>
                </c:pt>
                <c:pt idx="1330">
                  <c:v>4.9274100000000001E-3</c:v>
                </c:pt>
                <c:pt idx="1331">
                  <c:v>5.0315100000000012E-3</c:v>
                </c:pt>
                <c:pt idx="1332">
                  <c:v>1.5726400000000001E-3</c:v>
                </c:pt>
                <c:pt idx="1333">
                  <c:v>9.8733600000000046E-3</c:v>
                </c:pt>
                <c:pt idx="1334">
                  <c:v>-3.5523200000000003E-3</c:v>
                </c:pt>
                <c:pt idx="1335">
                  <c:v>6.2139200000000012E-3</c:v>
                </c:pt>
                <c:pt idx="1336">
                  <c:v>9.9934700000000026E-3</c:v>
                </c:pt>
                <c:pt idx="1337">
                  <c:v>-3.0799300000000003E-3</c:v>
                </c:pt>
                <c:pt idx="1338">
                  <c:v>-4.8717500000000019E-3</c:v>
                </c:pt>
                <c:pt idx="1339">
                  <c:v>1.7661060000000006E-2</c:v>
                </c:pt>
                <c:pt idx="1340">
                  <c:v>4.771120000000002E-3</c:v>
                </c:pt>
                <c:pt idx="1341">
                  <c:v>7.339830000000002E-3</c:v>
                </c:pt>
                <c:pt idx="1342">
                  <c:v>-7.5941000000000018E-4</c:v>
                </c:pt>
                <c:pt idx="1343">
                  <c:v>1.201953E-2</c:v>
                </c:pt>
                <c:pt idx="1344">
                  <c:v>-1.5080400000000004E-3</c:v>
                </c:pt>
                <c:pt idx="1345">
                  <c:v>4.5400100000000006E-3</c:v>
                </c:pt>
                <c:pt idx="1346">
                  <c:v>9.4758200000000046E-3</c:v>
                </c:pt>
                <c:pt idx="1347">
                  <c:v>1.0623140000000001E-2</c:v>
                </c:pt>
                <c:pt idx="1348">
                  <c:v>5.8311600000000019E-3</c:v>
                </c:pt>
                <c:pt idx="1349">
                  <c:v>1.414091E-2</c:v>
                </c:pt>
                <c:pt idx="1350">
                  <c:v>4.1060000000000011E-4</c:v>
                </c:pt>
                <c:pt idx="1351">
                  <c:v>1.4558850000000002E-2</c:v>
                </c:pt>
                <c:pt idx="1352">
                  <c:v>1.252024E-2</c:v>
                </c:pt>
                <c:pt idx="1353">
                  <c:v>2.0471900000000004E-3</c:v>
                </c:pt>
                <c:pt idx="1354">
                  <c:v>-6.6862100000000015E-3</c:v>
                </c:pt>
                <c:pt idx="1355">
                  <c:v>6.4846200000000017E-3</c:v>
                </c:pt>
                <c:pt idx="1356">
                  <c:v>4.7449700000000003E-3</c:v>
                </c:pt>
                <c:pt idx="1357">
                  <c:v>6.6647900000000003E-3</c:v>
                </c:pt>
                <c:pt idx="1358">
                  <c:v>6.0418400000000014E-3</c:v>
                </c:pt>
                <c:pt idx="1359">
                  <c:v>1.7448200000000004E-3</c:v>
                </c:pt>
                <c:pt idx="1360">
                  <c:v>2.7776800000000003E-3</c:v>
                </c:pt>
                <c:pt idx="1361">
                  <c:v>8.8981800000000021E-3</c:v>
                </c:pt>
                <c:pt idx="1362">
                  <c:v>6.9105200000000007E-3</c:v>
                </c:pt>
                <c:pt idx="1363">
                  <c:v>7.1188700000000011E-3</c:v>
                </c:pt>
                <c:pt idx="1364">
                  <c:v>1.3546330000000002E-2</c:v>
                </c:pt>
                <c:pt idx="1365">
                  <c:v>1.6472960000000002E-2</c:v>
                </c:pt>
                <c:pt idx="1366">
                  <c:v>5.8877900000000013E-3</c:v>
                </c:pt>
                <c:pt idx="1367">
                  <c:v>1.225968E-2</c:v>
                </c:pt>
                <c:pt idx="1368">
                  <c:v>1.251799E-2</c:v>
                </c:pt>
                <c:pt idx="1369">
                  <c:v>1.2341290000000001E-2</c:v>
                </c:pt>
                <c:pt idx="1370">
                  <c:v>1.7697300000000004E-3</c:v>
                </c:pt>
                <c:pt idx="1371">
                  <c:v>4.2341700000000006E-3</c:v>
                </c:pt>
                <c:pt idx="1372">
                  <c:v>4.3100899999999999E-3</c:v>
                </c:pt>
                <c:pt idx="1373">
                  <c:v>8.1484000000000001E-3</c:v>
                </c:pt>
                <c:pt idx="1374">
                  <c:v>7.6818200000000007E-3</c:v>
                </c:pt>
                <c:pt idx="1375">
                  <c:v>4.9058400000000007E-3</c:v>
                </c:pt>
                <c:pt idx="1376">
                  <c:v>5.2116400000000018E-3</c:v>
                </c:pt>
                <c:pt idx="1377">
                  <c:v>-8.7829000000000021E-4</c:v>
                </c:pt>
                <c:pt idx="1378">
                  <c:v>2.1797700000000006E-3</c:v>
                </c:pt>
                <c:pt idx="1379">
                  <c:v>8.6127900000000021E-3</c:v>
                </c:pt>
                <c:pt idx="1380">
                  <c:v>1.1594950000000001E-2</c:v>
                </c:pt>
                <c:pt idx="1381">
                  <c:v>1.7583500000000008E-3</c:v>
                </c:pt>
                <c:pt idx="1382">
                  <c:v>6.0758600000000006E-3</c:v>
                </c:pt>
                <c:pt idx="1383">
                  <c:v>6.7666900000000014E-3</c:v>
                </c:pt>
                <c:pt idx="1384">
                  <c:v>1.3312900000000002E-3</c:v>
                </c:pt>
                <c:pt idx="1385">
                  <c:v>1.0847320000000002E-2</c:v>
                </c:pt>
                <c:pt idx="1386">
                  <c:v>-1.5555800000000004E-3</c:v>
                </c:pt>
                <c:pt idx="1387">
                  <c:v>3.3610599999999999E-3</c:v>
                </c:pt>
                <c:pt idx="1388">
                  <c:v>1.097539E-2</c:v>
                </c:pt>
                <c:pt idx="1389">
                  <c:v>-3.5036900000000007E-3</c:v>
                </c:pt>
                <c:pt idx="1390">
                  <c:v>-3.0381600000000003E-3</c:v>
                </c:pt>
                <c:pt idx="1391">
                  <c:v>7.7372900000000026E-3</c:v>
                </c:pt>
                <c:pt idx="1392">
                  <c:v>1.5182500000000005E-3</c:v>
                </c:pt>
                <c:pt idx="1393">
                  <c:v>2.1717800000000003E-3</c:v>
                </c:pt>
                <c:pt idx="1394">
                  <c:v>4.221700000000001E-3</c:v>
                </c:pt>
                <c:pt idx="1395">
                  <c:v>8.8155700000000035E-3</c:v>
                </c:pt>
                <c:pt idx="1396">
                  <c:v>5.7111000000000011E-3</c:v>
                </c:pt>
                <c:pt idx="1397">
                  <c:v>3.0959600000000005E-3</c:v>
                </c:pt>
                <c:pt idx="1398">
                  <c:v>3.602230000000001E-3</c:v>
                </c:pt>
                <c:pt idx="1399">
                  <c:v>7.6229100000000001E-3</c:v>
                </c:pt>
                <c:pt idx="1400">
                  <c:v>1.2291430000000001E-2</c:v>
                </c:pt>
                <c:pt idx="1401">
                  <c:v>4.1957000000000001E-3</c:v>
                </c:pt>
                <c:pt idx="1402">
                  <c:v>6.6930600000000007E-3</c:v>
                </c:pt>
                <c:pt idx="1403">
                  <c:v>1.6112750000000002E-2</c:v>
                </c:pt>
                <c:pt idx="1404">
                  <c:v>7.2933800000000021E-3</c:v>
                </c:pt>
                <c:pt idx="1405">
                  <c:v>5.4210900000000008E-3</c:v>
                </c:pt>
                <c:pt idx="1406">
                  <c:v>4.0325700000000009E-3</c:v>
                </c:pt>
                <c:pt idx="1407">
                  <c:v>1.5035800000000002E-3</c:v>
                </c:pt>
                <c:pt idx="1408">
                  <c:v>2.6949700000000005E-3</c:v>
                </c:pt>
                <c:pt idx="1409">
                  <c:v>1.8642970000000002E-2</c:v>
                </c:pt>
                <c:pt idx="1410">
                  <c:v>-2.3563899999999999E-3</c:v>
                </c:pt>
                <c:pt idx="1411">
                  <c:v>2.827580000000001E-3</c:v>
                </c:pt>
                <c:pt idx="1412">
                  <c:v>8.4668000000000035E-3</c:v>
                </c:pt>
                <c:pt idx="1413">
                  <c:v>5.9307700000000019E-3</c:v>
                </c:pt>
                <c:pt idx="1414">
                  <c:v>1.1276609999999999E-2</c:v>
                </c:pt>
                <c:pt idx="1415">
                  <c:v>8.3318500000000018E-3</c:v>
                </c:pt>
                <c:pt idx="1416">
                  <c:v>6.4937500000000021E-3</c:v>
                </c:pt>
                <c:pt idx="1417">
                  <c:v>6.6387300000000015E-3</c:v>
                </c:pt>
                <c:pt idx="1418">
                  <c:v>1.0652900000000002E-3</c:v>
                </c:pt>
                <c:pt idx="1419">
                  <c:v>1.229484E-2</c:v>
                </c:pt>
                <c:pt idx="1420">
                  <c:v>9.6650000000000034E-3</c:v>
                </c:pt>
                <c:pt idx="1421">
                  <c:v>1.0911900000000001E-3</c:v>
                </c:pt>
                <c:pt idx="1422">
                  <c:v>2.0218000000000005E-4</c:v>
                </c:pt>
                <c:pt idx="1423">
                  <c:v>9.6241400000000032E-3</c:v>
                </c:pt>
                <c:pt idx="1424">
                  <c:v>5.3260500000000006E-3</c:v>
                </c:pt>
                <c:pt idx="1425">
                  <c:v>8.9877500000000044E-3</c:v>
                </c:pt>
                <c:pt idx="1426">
                  <c:v>1.153824E-2</c:v>
                </c:pt>
                <c:pt idx="1427">
                  <c:v>9.0205200000000024E-3</c:v>
                </c:pt>
                <c:pt idx="1428">
                  <c:v>1.4867020000000003E-2</c:v>
                </c:pt>
                <c:pt idx="1429">
                  <c:v>5.467650000000001E-3</c:v>
                </c:pt>
                <c:pt idx="1430">
                  <c:v>7.349920000000002E-3</c:v>
                </c:pt>
                <c:pt idx="1431">
                  <c:v>9.3432900000000024E-3</c:v>
                </c:pt>
                <c:pt idx="1432">
                  <c:v>1.3169300000000002E-2</c:v>
                </c:pt>
                <c:pt idx="1433">
                  <c:v>5.7258500000000011E-3</c:v>
                </c:pt>
                <c:pt idx="1434">
                  <c:v>-8.8505000000000061E-4</c:v>
                </c:pt>
                <c:pt idx="1435">
                  <c:v>8.0544800000000027E-3</c:v>
                </c:pt>
                <c:pt idx="1436">
                  <c:v>7.8573099999999993E-3</c:v>
                </c:pt>
                <c:pt idx="1437">
                  <c:v>7.6150400000000017E-3</c:v>
                </c:pt>
                <c:pt idx="1438">
                  <c:v>1.4535019999999999E-2</c:v>
                </c:pt>
                <c:pt idx="1439">
                  <c:v>3.1049100000000007E-3</c:v>
                </c:pt>
                <c:pt idx="1440">
                  <c:v>8.335310000000002E-3</c:v>
                </c:pt>
                <c:pt idx="1441">
                  <c:v>8.1802500000000018E-3</c:v>
                </c:pt>
                <c:pt idx="1442">
                  <c:v>3.0948900000000003E-3</c:v>
                </c:pt>
                <c:pt idx="1443">
                  <c:v>1.0602770000000001E-2</c:v>
                </c:pt>
                <c:pt idx="1444">
                  <c:v>1.0585750000000003E-2</c:v>
                </c:pt>
                <c:pt idx="1445">
                  <c:v>9.7725900000000046E-3</c:v>
                </c:pt>
                <c:pt idx="1446">
                  <c:v>2.4435600000000009E-3</c:v>
                </c:pt>
                <c:pt idx="1447">
                  <c:v>1.1998110000000003E-2</c:v>
                </c:pt>
                <c:pt idx="1448">
                  <c:v>1.7613380000000005E-2</c:v>
                </c:pt>
                <c:pt idx="1449">
                  <c:v>1.1273300000000002E-2</c:v>
                </c:pt>
                <c:pt idx="1450">
                  <c:v>5.8006700000000017E-3</c:v>
                </c:pt>
                <c:pt idx="1451">
                  <c:v>1.8131140000000004E-2</c:v>
                </c:pt>
                <c:pt idx="1452">
                  <c:v>7.245790000000002E-3</c:v>
                </c:pt>
                <c:pt idx="1453">
                  <c:v>1.4849880000000003E-2</c:v>
                </c:pt>
                <c:pt idx="1454">
                  <c:v>1.5278170000000002E-2</c:v>
                </c:pt>
                <c:pt idx="1455">
                  <c:v>1.7576100000000004E-2</c:v>
                </c:pt>
                <c:pt idx="1456">
                  <c:v>5.5695800000000011E-3</c:v>
                </c:pt>
                <c:pt idx="1457">
                  <c:v>1.4353890000000001E-2</c:v>
                </c:pt>
                <c:pt idx="1458">
                  <c:v>2.5046900000000008E-3</c:v>
                </c:pt>
                <c:pt idx="1459">
                  <c:v>1.0808930000000001E-2</c:v>
                </c:pt>
                <c:pt idx="1460">
                  <c:v>1.2734170000000003E-2</c:v>
                </c:pt>
                <c:pt idx="1461">
                  <c:v>9.8382800000000013E-3</c:v>
                </c:pt>
                <c:pt idx="1462">
                  <c:v>4.1016900000000007E-3</c:v>
                </c:pt>
                <c:pt idx="1463">
                  <c:v>6.8607100000000008E-3</c:v>
                </c:pt>
                <c:pt idx="1464">
                  <c:v>9.5902200000000017E-3</c:v>
                </c:pt>
                <c:pt idx="1465">
                  <c:v>9.4656700000000042E-3</c:v>
                </c:pt>
                <c:pt idx="1466">
                  <c:v>9.1507900000000024E-3</c:v>
                </c:pt>
                <c:pt idx="1467">
                  <c:v>1.006024E-2</c:v>
                </c:pt>
                <c:pt idx="1468">
                  <c:v>2.4296860000000003E-2</c:v>
                </c:pt>
                <c:pt idx="1469">
                  <c:v>8.841520000000002E-3</c:v>
                </c:pt>
                <c:pt idx="1470">
                  <c:v>2.2975400000000007E-3</c:v>
                </c:pt>
                <c:pt idx="1471">
                  <c:v>2.0687190000000005E-2</c:v>
                </c:pt>
                <c:pt idx="1472">
                  <c:v>1.3114790000000001E-2</c:v>
                </c:pt>
                <c:pt idx="1473">
                  <c:v>5.261430000000001E-3</c:v>
                </c:pt>
                <c:pt idx="1474">
                  <c:v>9.9390000000000034E-3</c:v>
                </c:pt>
                <c:pt idx="1475">
                  <c:v>1.7417490000000004E-2</c:v>
                </c:pt>
                <c:pt idx="1476">
                  <c:v>1.1378530000000003E-2</c:v>
                </c:pt>
                <c:pt idx="1477">
                  <c:v>6.3817000000000023E-3</c:v>
                </c:pt>
                <c:pt idx="1478">
                  <c:v>1.4904250000000003E-2</c:v>
                </c:pt>
                <c:pt idx="1479">
                  <c:v>1.9989680000000003E-2</c:v>
                </c:pt>
                <c:pt idx="1480">
                  <c:v>7.9558100000000024E-3</c:v>
                </c:pt>
                <c:pt idx="1481">
                  <c:v>1.1112390000000002E-2</c:v>
                </c:pt>
                <c:pt idx="1482">
                  <c:v>2.6235800000000008E-3</c:v>
                </c:pt>
                <c:pt idx="1483">
                  <c:v>1.7789090000000004E-2</c:v>
                </c:pt>
                <c:pt idx="1484">
                  <c:v>1.6471850000000003E-2</c:v>
                </c:pt>
                <c:pt idx="1485">
                  <c:v>4.9273400000000005E-3</c:v>
                </c:pt>
                <c:pt idx="1486">
                  <c:v>1.207741E-2</c:v>
                </c:pt>
                <c:pt idx="1487">
                  <c:v>1.1600520000000005E-2</c:v>
                </c:pt>
                <c:pt idx="1488">
                  <c:v>1.2908640000000001E-2</c:v>
                </c:pt>
                <c:pt idx="1489">
                  <c:v>1.5034900000000001E-3</c:v>
                </c:pt>
                <c:pt idx="1490">
                  <c:v>2.7096800000000003E-3</c:v>
                </c:pt>
                <c:pt idx="1491">
                  <c:v>2.0388290000000003E-2</c:v>
                </c:pt>
                <c:pt idx="1492">
                  <c:v>1.1073900000000001E-2</c:v>
                </c:pt>
                <c:pt idx="1493">
                  <c:v>1.3268900000000002E-2</c:v>
                </c:pt>
                <c:pt idx="1494">
                  <c:v>-9.3154000000000056E-4</c:v>
                </c:pt>
                <c:pt idx="1495">
                  <c:v>1.1674170000000001E-2</c:v>
                </c:pt>
                <c:pt idx="1496">
                  <c:v>1.7999610000000003E-2</c:v>
                </c:pt>
                <c:pt idx="1497">
                  <c:v>1.017235E-2</c:v>
                </c:pt>
                <c:pt idx="1498">
                  <c:v>1.0426120000000002E-2</c:v>
                </c:pt>
                <c:pt idx="1499">
                  <c:v>2.1269489999999999E-2</c:v>
                </c:pt>
                <c:pt idx="1500">
                  <c:v>1.1361600000000003E-2</c:v>
                </c:pt>
                <c:pt idx="1501">
                  <c:v>9.6899400000000045E-3</c:v>
                </c:pt>
                <c:pt idx="1502">
                  <c:v>1.2184970000000002E-2</c:v>
                </c:pt>
                <c:pt idx="1503">
                  <c:v>2.1805210000000005E-2</c:v>
                </c:pt>
                <c:pt idx="1504">
                  <c:v>7.6444400000000006E-3</c:v>
                </c:pt>
                <c:pt idx="1505">
                  <c:v>1.1192840000000001E-2</c:v>
                </c:pt>
                <c:pt idx="1506">
                  <c:v>1.9140180000000003E-2</c:v>
                </c:pt>
                <c:pt idx="1507">
                  <c:v>1.7005270000000003E-2</c:v>
                </c:pt>
                <c:pt idx="1508">
                  <c:v>1.6613370000000002E-2</c:v>
                </c:pt>
                <c:pt idx="1509">
                  <c:v>8.3296000000000047E-3</c:v>
                </c:pt>
                <c:pt idx="1510">
                  <c:v>6.3464600000000008E-3</c:v>
                </c:pt>
                <c:pt idx="1511">
                  <c:v>1.1011630000000001E-2</c:v>
                </c:pt>
                <c:pt idx="1512">
                  <c:v>7.6681800000000001E-3</c:v>
                </c:pt>
                <c:pt idx="1513">
                  <c:v>8.7872400000000017E-3</c:v>
                </c:pt>
                <c:pt idx="1514">
                  <c:v>1.3527160000000003E-2</c:v>
                </c:pt>
                <c:pt idx="1515">
                  <c:v>1.507761E-2</c:v>
                </c:pt>
                <c:pt idx="1516">
                  <c:v>1.114294E-2</c:v>
                </c:pt>
                <c:pt idx="1517">
                  <c:v>1.4603060000000001E-2</c:v>
                </c:pt>
                <c:pt idx="1518">
                  <c:v>1.1798650000000003E-2</c:v>
                </c:pt>
                <c:pt idx="1519">
                  <c:v>1.3834060000000002E-2</c:v>
                </c:pt>
                <c:pt idx="1520">
                  <c:v>1.7161590000000004E-2</c:v>
                </c:pt>
                <c:pt idx="1521">
                  <c:v>6.946810000000002E-3</c:v>
                </c:pt>
                <c:pt idx="1522">
                  <c:v>1.1662870000000006E-2</c:v>
                </c:pt>
                <c:pt idx="1523">
                  <c:v>6.6216800000000013E-3</c:v>
                </c:pt>
                <c:pt idx="1524">
                  <c:v>4.921690000000002E-3</c:v>
                </c:pt>
                <c:pt idx="1525">
                  <c:v>9.2867000000000019E-3</c:v>
                </c:pt>
                <c:pt idx="1526">
                  <c:v>1.2935890000000002E-2</c:v>
                </c:pt>
                <c:pt idx="1527">
                  <c:v>1.45939E-2</c:v>
                </c:pt>
                <c:pt idx="1528">
                  <c:v>9.047740000000002E-3</c:v>
                </c:pt>
                <c:pt idx="1529">
                  <c:v>1.123798E-2</c:v>
                </c:pt>
                <c:pt idx="1530">
                  <c:v>8.5880000000000019E-3</c:v>
                </c:pt>
                <c:pt idx="1531">
                  <c:v>7.1744200000000008E-3</c:v>
                </c:pt>
                <c:pt idx="1532">
                  <c:v>8.8540200000000024E-3</c:v>
                </c:pt>
                <c:pt idx="1533">
                  <c:v>1.2001540000000002E-2</c:v>
                </c:pt>
                <c:pt idx="1534">
                  <c:v>1.7792470000000005E-2</c:v>
                </c:pt>
                <c:pt idx="1535">
                  <c:v>1.4460200000000001E-2</c:v>
                </c:pt>
                <c:pt idx="1536">
                  <c:v>1.0371719999999999E-2</c:v>
                </c:pt>
                <c:pt idx="1537">
                  <c:v>8.6785600000000018E-3</c:v>
                </c:pt>
                <c:pt idx="1538">
                  <c:v>1.8505920000000002E-2</c:v>
                </c:pt>
                <c:pt idx="1539">
                  <c:v>1.4066160000000001E-2</c:v>
                </c:pt>
                <c:pt idx="1540">
                  <c:v>1.5482990000000002E-2</c:v>
                </c:pt>
                <c:pt idx="1541">
                  <c:v>1.5632620000000003E-2</c:v>
                </c:pt>
                <c:pt idx="1542">
                  <c:v>1.3746760000000002E-2</c:v>
                </c:pt>
                <c:pt idx="1543">
                  <c:v>1.2666320000000002E-2</c:v>
                </c:pt>
                <c:pt idx="1544">
                  <c:v>8.9050400000000047E-3</c:v>
                </c:pt>
                <c:pt idx="1545">
                  <c:v>2.0995320000000005E-2</c:v>
                </c:pt>
                <c:pt idx="1546">
                  <c:v>1.9585270000000002E-2</c:v>
                </c:pt>
                <c:pt idx="1547">
                  <c:v>1.1440950000000004E-2</c:v>
                </c:pt>
                <c:pt idx="1548">
                  <c:v>1.1121510000000003E-2</c:v>
                </c:pt>
                <c:pt idx="1549">
                  <c:v>7.8879999999999992E-3</c:v>
                </c:pt>
                <c:pt idx="1550">
                  <c:v>1.0102060000000001E-2</c:v>
                </c:pt>
                <c:pt idx="1551">
                  <c:v>1.2844120000000004E-2</c:v>
                </c:pt>
                <c:pt idx="1552">
                  <c:v>5.0463000000000018E-3</c:v>
                </c:pt>
                <c:pt idx="1553">
                  <c:v>1.2640320000000003E-2</c:v>
                </c:pt>
                <c:pt idx="1554">
                  <c:v>9.9515500000000034E-3</c:v>
                </c:pt>
                <c:pt idx="1555">
                  <c:v>7.6059800000000009E-3</c:v>
                </c:pt>
                <c:pt idx="1556">
                  <c:v>3.5069600000000004E-3</c:v>
                </c:pt>
                <c:pt idx="1557">
                  <c:v>1.6862540000000006E-2</c:v>
                </c:pt>
                <c:pt idx="1558">
                  <c:v>8.9401000000000029E-3</c:v>
                </c:pt>
                <c:pt idx="1559">
                  <c:v>8.347700000000003E-3</c:v>
                </c:pt>
                <c:pt idx="1560">
                  <c:v>5.2897200000000021E-3</c:v>
                </c:pt>
                <c:pt idx="1561">
                  <c:v>5.8153000000000007E-3</c:v>
                </c:pt>
                <c:pt idx="1562">
                  <c:v>1.0384200000000001E-2</c:v>
                </c:pt>
                <c:pt idx="1563">
                  <c:v>1.9929540000000003E-2</c:v>
                </c:pt>
                <c:pt idx="1564">
                  <c:v>9.594680000000003E-3</c:v>
                </c:pt>
                <c:pt idx="1565">
                  <c:v>1.1575750000000001E-2</c:v>
                </c:pt>
                <c:pt idx="1566">
                  <c:v>1.6716490000000004E-2</c:v>
                </c:pt>
                <c:pt idx="1567">
                  <c:v>1.6124080000000002E-2</c:v>
                </c:pt>
                <c:pt idx="1568">
                  <c:v>9.3694100000000086E-3</c:v>
                </c:pt>
                <c:pt idx="1569">
                  <c:v>9.9900400000000021E-3</c:v>
                </c:pt>
                <c:pt idx="1570">
                  <c:v>2.0578550000000001E-2</c:v>
                </c:pt>
                <c:pt idx="1571">
                  <c:v>2.4548270000000004E-2</c:v>
                </c:pt>
                <c:pt idx="1572">
                  <c:v>4.4947400000000005E-3</c:v>
                </c:pt>
                <c:pt idx="1573">
                  <c:v>1.2651540000000001E-2</c:v>
                </c:pt>
                <c:pt idx="1574">
                  <c:v>2.6713860000000002E-2</c:v>
                </c:pt>
                <c:pt idx="1575">
                  <c:v>7.287690000000002E-3</c:v>
                </c:pt>
                <c:pt idx="1576">
                  <c:v>1.0093110000000001E-2</c:v>
                </c:pt>
                <c:pt idx="1577">
                  <c:v>4.2285300000000003E-3</c:v>
                </c:pt>
                <c:pt idx="1578">
                  <c:v>2.6742030000000003E-2</c:v>
                </c:pt>
                <c:pt idx="1579">
                  <c:v>1.4682290000000001E-2</c:v>
                </c:pt>
                <c:pt idx="1580">
                  <c:v>2.4114529999999995E-2</c:v>
                </c:pt>
                <c:pt idx="1581">
                  <c:v>4.2456400000000019E-3</c:v>
                </c:pt>
                <c:pt idx="1582">
                  <c:v>2.0674850000000005E-2</c:v>
                </c:pt>
                <c:pt idx="1583">
                  <c:v>2.4526779999999998E-2</c:v>
                </c:pt>
                <c:pt idx="1584">
                  <c:v>1.4633620000000002E-2</c:v>
                </c:pt>
                <c:pt idx="1585">
                  <c:v>1.1118160000000002E-2</c:v>
                </c:pt>
                <c:pt idx="1586">
                  <c:v>2.3525609999999995E-2</c:v>
                </c:pt>
                <c:pt idx="1587">
                  <c:v>1.8198930000000002E-2</c:v>
                </c:pt>
                <c:pt idx="1588">
                  <c:v>5.8424000000000011E-3</c:v>
                </c:pt>
                <c:pt idx="1589">
                  <c:v>1.5091120000000003E-2</c:v>
                </c:pt>
                <c:pt idx="1590">
                  <c:v>2.7814630000000007E-2</c:v>
                </c:pt>
                <c:pt idx="1591">
                  <c:v>1.9390460000000005E-2</c:v>
                </c:pt>
                <c:pt idx="1592">
                  <c:v>1.285884E-2</c:v>
                </c:pt>
                <c:pt idx="1593">
                  <c:v>1.2559899999999999E-2</c:v>
                </c:pt>
                <c:pt idx="1594">
                  <c:v>1.7198919999999999E-2</c:v>
                </c:pt>
                <c:pt idx="1595">
                  <c:v>2.4908509999999998E-2</c:v>
                </c:pt>
                <c:pt idx="1596">
                  <c:v>4.9613300000000016E-3</c:v>
                </c:pt>
                <c:pt idx="1597">
                  <c:v>2.0656750000000001E-2</c:v>
                </c:pt>
                <c:pt idx="1598">
                  <c:v>1.8351920000000004E-2</c:v>
                </c:pt>
                <c:pt idx="1599">
                  <c:v>2.4209580000000001E-2</c:v>
                </c:pt>
                <c:pt idx="1600">
                  <c:v>2.0894550000000001E-2</c:v>
                </c:pt>
                <c:pt idx="1601">
                  <c:v>8.0804700000000045E-3</c:v>
                </c:pt>
                <c:pt idx="1602">
                  <c:v>2.6240470000000002E-2</c:v>
                </c:pt>
                <c:pt idx="1603">
                  <c:v>2.1668110000000004E-2</c:v>
                </c:pt>
                <c:pt idx="1604">
                  <c:v>1.6733420000000002E-2</c:v>
                </c:pt>
                <c:pt idx="1605">
                  <c:v>1.5551130000000003E-2</c:v>
                </c:pt>
                <c:pt idx="1606">
                  <c:v>1.6457050000000004E-2</c:v>
                </c:pt>
                <c:pt idx="1607">
                  <c:v>2.2191260000000004E-2</c:v>
                </c:pt>
                <c:pt idx="1608">
                  <c:v>1.4838530000000001E-2</c:v>
                </c:pt>
                <c:pt idx="1609">
                  <c:v>1.5236150000000002E-2</c:v>
                </c:pt>
                <c:pt idx="1610">
                  <c:v>2.7831710000000009E-2</c:v>
                </c:pt>
                <c:pt idx="1611">
                  <c:v>1.7332640000000003E-2</c:v>
                </c:pt>
                <c:pt idx="1612">
                  <c:v>1.7175170000000003E-2</c:v>
                </c:pt>
                <c:pt idx="1613">
                  <c:v>1.0089750000000001E-2</c:v>
                </c:pt>
                <c:pt idx="1614">
                  <c:v>2.7294810000000003E-2</c:v>
                </c:pt>
                <c:pt idx="1615">
                  <c:v>1.7603310000000004E-2</c:v>
                </c:pt>
                <c:pt idx="1616">
                  <c:v>3.1633790000000009E-2</c:v>
                </c:pt>
                <c:pt idx="1617">
                  <c:v>1.6744750000000003E-2</c:v>
                </c:pt>
                <c:pt idx="1618">
                  <c:v>2.6638950000000005E-2</c:v>
                </c:pt>
                <c:pt idx="1619">
                  <c:v>2.1058790000000001E-2</c:v>
                </c:pt>
                <c:pt idx="1620">
                  <c:v>2.0583050000000002E-2</c:v>
                </c:pt>
                <c:pt idx="1621">
                  <c:v>1.7740240000000004E-2</c:v>
                </c:pt>
                <c:pt idx="1622">
                  <c:v>2.0523059999999996E-2</c:v>
                </c:pt>
                <c:pt idx="1623">
                  <c:v>2.8700369999999999E-2</c:v>
                </c:pt>
                <c:pt idx="1624">
                  <c:v>1.7566970000000005E-2</c:v>
                </c:pt>
                <c:pt idx="1625">
                  <c:v>2.0085950000000005E-2</c:v>
                </c:pt>
                <c:pt idx="1626">
                  <c:v>2.3771360000000002E-2</c:v>
                </c:pt>
                <c:pt idx="1627">
                  <c:v>1.9833260000000002E-2</c:v>
                </c:pt>
                <c:pt idx="1628">
                  <c:v>2.3842789999999999E-2</c:v>
                </c:pt>
                <c:pt idx="1629">
                  <c:v>2.437048E-2</c:v>
                </c:pt>
                <c:pt idx="1630">
                  <c:v>1.8579480000000002E-2</c:v>
                </c:pt>
                <c:pt idx="1631">
                  <c:v>2.8412670000000004E-2</c:v>
                </c:pt>
                <c:pt idx="1632">
                  <c:v>1.6365320000000003E-2</c:v>
                </c:pt>
                <c:pt idx="1633">
                  <c:v>2.0131260000000005E-2</c:v>
                </c:pt>
                <c:pt idx="1634">
                  <c:v>2.4233450000000004E-2</c:v>
                </c:pt>
                <c:pt idx="1635">
                  <c:v>1.6345020000000002E-2</c:v>
                </c:pt>
                <c:pt idx="1636">
                  <c:v>2.7000390000000003E-2</c:v>
                </c:pt>
                <c:pt idx="1637">
                  <c:v>2.7555280000000005E-2</c:v>
                </c:pt>
                <c:pt idx="1638">
                  <c:v>1.9628320000000001E-2</c:v>
                </c:pt>
                <c:pt idx="1639">
                  <c:v>1.6693720000000002E-2</c:v>
                </c:pt>
                <c:pt idx="1640">
                  <c:v>2.0983990000000004E-2</c:v>
                </c:pt>
                <c:pt idx="1641">
                  <c:v>2.2835810000000012E-2</c:v>
                </c:pt>
                <c:pt idx="1642">
                  <c:v>2.6027410000000004E-2</c:v>
                </c:pt>
                <c:pt idx="1643">
                  <c:v>3.4390440000000001E-2</c:v>
                </c:pt>
                <c:pt idx="1644">
                  <c:v>2.0972770000000005E-2</c:v>
                </c:pt>
                <c:pt idx="1645">
                  <c:v>2.0677160000000007E-2</c:v>
                </c:pt>
                <c:pt idx="1646">
                  <c:v>2.2795010000000008E-2</c:v>
                </c:pt>
                <c:pt idx="1647">
                  <c:v>2.7904070000000007E-2</c:v>
                </c:pt>
                <c:pt idx="1648">
                  <c:v>1.7837800000000004E-2</c:v>
                </c:pt>
                <c:pt idx="1649">
                  <c:v>2.3037310000000005E-2</c:v>
                </c:pt>
                <c:pt idx="1650">
                  <c:v>3.4206870000000007E-2</c:v>
                </c:pt>
                <c:pt idx="1651">
                  <c:v>1.9708730000000004E-2</c:v>
                </c:pt>
                <c:pt idx="1652">
                  <c:v>2.7653730000000008E-2</c:v>
                </c:pt>
                <c:pt idx="1653">
                  <c:v>2.9417390000000005E-2</c:v>
                </c:pt>
                <c:pt idx="1654">
                  <c:v>2.8058170000000004E-2</c:v>
                </c:pt>
                <c:pt idx="1655">
                  <c:v>2.7569980000000004E-2</c:v>
                </c:pt>
                <c:pt idx="1656">
                  <c:v>1.8060860000000005E-2</c:v>
                </c:pt>
                <c:pt idx="1657">
                  <c:v>2.4914110000000003E-2</c:v>
                </c:pt>
                <c:pt idx="1658">
                  <c:v>2.4928889999999995E-2</c:v>
                </c:pt>
                <c:pt idx="1659">
                  <c:v>2.1681780000000005E-2</c:v>
                </c:pt>
                <c:pt idx="1660">
                  <c:v>2.9031150000000006E-2</c:v>
                </c:pt>
                <c:pt idx="1661">
                  <c:v>1.8562480000000006E-2</c:v>
                </c:pt>
                <c:pt idx="1662">
                  <c:v>2.4617370000000006E-2</c:v>
                </c:pt>
                <c:pt idx="1663">
                  <c:v>2.4305810000000004E-2</c:v>
                </c:pt>
                <c:pt idx="1664">
                  <c:v>3.2701780000000007E-2</c:v>
                </c:pt>
                <c:pt idx="1665">
                  <c:v>2.8998119999999999E-2</c:v>
                </c:pt>
                <c:pt idx="1666">
                  <c:v>2.2465600000000002E-2</c:v>
                </c:pt>
                <c:pt idx="1667">
                  <c:v>1.9995209999999999E-2</c:v>
                </c:pt>
                <c:pt idx="1668">
                  <c:v>3.2148059999999999E-2</c:v>
                </c:pt>
                <c:pt idx="1669">
                  <c:v>2.3898139999999998E-2</c:v>
                </c:pt>
                <c:pt idx="1670">
                  <c:v>2.3458670000000001E-2</c:v>
                </c:pt>
                <c:pt idx="1671">
                  <c:v>2.2514080000000002E-2</c:v>
                </c:pt>
                <c:pt idx="1672">
                  <c:v>1.8995220000000004E-2</c:v>
                </c:pt>
                <c:pt idx="1673">
                  <c:v>2.2857300000000011E-2</c:v>
                </c:pt>
                <c:pt idx="1674">
                  <c:v>2.3931100000000004E-2</c:v>
                </c:pt>
                <c:pt idx="1675">
                  <c:v>3.1160240000000002E-2</c:v>
                </c:pt>
                <c:pt idx="1676">
                  <c:v>2.8910990000000001E-2</c:v>
                </c:pt>
                <c:pt idx="1677">
                  <c:v>1.9023480000000002E-2</c:v>
                </c:pt>
                <c:pt idx="1678">
                  <c:v>3.0014150000000003E-2</c:v>
                </c:pt>
                <c:pt idx="1679">
                  <c:v>3.274471000000001E-2</c:v>
                </c:pt>
                <c:pt idx="1680">
                  <c:v>1.6591910000000001E-2</c:v>
                </c:pt>
                <c:pt idx="1681">
                  <c:v>1.5840900000000005E-2</c:v>
                </c:pt>
                <c:pt idx="1682">
                  <c:v>2.4192539999999995E-2</c:v>
                </c:pt>
                <c:pt idx="1683">
                  <c:v>2.2834700000000003E-2</c:v>
                </c:pt>
                <c:pt idx="1684">
                  <c:v>1.5372100000000003E-2</c:v>
                </c:pt>
                <c:pt idx="1685">
                  <c:v>2.5539340000000008E-2</c:v>
                </c:pt>
                <c:pt idx="1686">
                  <c:v>2.8407010000000007E-2</c:v>
                </c:pt>
                <c:pt idx="1687">
                  <c:v>2.2071360000000012E-2</c:v>
                </c:pt>
                <c:pt idx="1688">
                  <c:v>2.6408030000000002E-2</c:v>
                </c:pt>
                <c:pt idx="1689">
                  <c:v>1.8389210000000003E-2</c:v>
                </c:pt>
                <c:pt idx="1690">
                  <c:v>2.7801140000000009E-2</c:v>
                </c:pt>
                <c:pt idx="1691">
                  <c:v>2.8228E-2</c:v>
                </c:pt>
                <c:pt idx="1692">
                  <c:v>2.4894880000000001E-2</c:v>
                </c:pt>
                <c:pt idx="1693">
                  <c:v>2.2257080000000005E-2</c:v>
                </c:pt>
                <c:pt idx="1694">
                  <c:v>3.0723060000000003E-2</c:v>
                </c:pt>
                <c:pt idx="1695">
                  <c:v>1.9724610000000004E-2</c:v>
                </c:pt>
                <c:pt idx="1696">
                  <c:v>1.9348600000000001E-2</c:v>
                </c:pt>
                <c:pt idx="1697">
                  <c:v>1.8495820000000003E-2</c:v>
                </c:pt>
                <c:pt idx="1698">
                  <c:v>2.4040960000000004E-2</c:v>
                </c:pt>
                <c:pt idx="1699">
                  <c:v>2.6863250000000005E-2</c:v>
                </c:pt>
                <c:pt idx="1700">
                  <c:v>2.1750760000000001E-2</c:v>
                </c:pt>
                <c:pt idx="1701">
                  <c:v>2.2903590000000005E-2</c:v>
                </c:pt>
                <c:pt idx="1702">
                  <c:v>2.8461250000000004E-2</c:v>
                </c:pt>
                <c:pt idx="1703">
                  <c:v>3.0315280000000003E-2</c:v>
                </c:pt>
                <c:pt idx="1704">
                  <c:v>2.5031940000000006E-2</c:v>
                </c:pt>
                <c:pt idx="1705">
                  <c:v>1.8003140000000004E-2</c:v>
                </c:pt>
                <c:pt idx="1706">
                  <c:v>3.5528659999999997E-2</c:v>
                </c:pt>
                <c:pt idx="1707">
                  <c:v>3.1677900000000009E-2</c:v>
                </c:pt>
                <c:pt idx="1708">
                  <c:v>3.1579470000000005E-2</c:v>
                </c:pt>
                <c:pt idx="1709">
                  <c:v>2.4944709999999998E-2</c:v>
                </c:pt>
                <c:pt idx="1710">
                  <c:v>2.6015980000000005E-2</c:v>
                </c:pt>
                <c:pt idx="1711">
                  <c:v>2.1778950000000002E-2</c:v>
                </c:pt>
                <c:pt idx="1712">
                  <c:v>2.6725100000000005E-2</c:v>
                </c:pt>
                <c:pt idx="1713">
                  <c:v>2.0170910000000007E-2</c:v>
                </c:pt>
                <c:pt idx="1714">
                  <c:v>2.1578630000000001E-2</c:v>
                </c:pt>
                <c:pt idx="1715">
                  <c:v>2.2617260000000007E-2</c:v>
                </c:pt>
                <c:pt idx="1716">
                  <c:v>1.6060690000000002E-2</c:v>
                </c:pt>
                <c:pt idx="1717">
                  <c:v>1.9848040000000001E-2</c:v>
                </c:pt>
                <c:pt idx="1718">
                  <c:v>2.1792740000000005E-2</c:v>
                </c:pt>
                <c:pt idx="1719">
                  <c:v>2.156959E-2</c:v>
                </c:pt>
                <c:pt idx="1720">
                  <c:v>1.2200840000000001E-2</c:v>
                </c:pt>
                <c:pt idx="1721">
                  <c:v>2.0848170000000003E-2</c:v>
                </c:pt>
                <c:pt idx="1722">
                  <c:v>2.9313059999999998E-2</c:v>
                </c:pt>
                <c:pt idx="1723">
                  <c:v>3.1375540000000007E-2</c:v>
                </c:pt>
                <c:pt idx="1724">
                  <c:v>1.7254320000000004E-2</c:v>
                </c:pt>
                <c:pt idx="1725">
                  <c:v>2.2788350000000002E-2</c:v>
                </c:pt>
                <c:pt idx="1726">
                  <c:v>2.2519950000000004E-2</c:v>
                </c:pt>
                <c:pt idx="1727">
                  <c:v>2.7039940000000009E-2</c:v>
                </c:pt>
                <c:pt idx="1728">
                  <c:v>1.949799E-2</c:v>
                </c:pt>
                <c:pt idx="1729">
                  <c:v>1.9772190000000002E-2</c:v>
                </c:pt>
                <c:pt idx="1730">
                  <c:v>2.2749820000000004E-2</c:v>
                </c:pt>
                <c:pt idx="1731">
                  <c:v>2.2215150000000006E-2</c:v>
                </c:pt>
                <c:pt idx="1732">
                  <c:v>2.0055220000000006E-2</c:v>
                </c:pt>
                <c:pt idx="1733">
                  <c:v>1.5125180000000004E-2</c:v>
                </c:pt>
                <c:pt idx="1734">
                  <c:v>3.1945280000000006E-2</c:v>
                </c:pt>
                <c:pt idx="1735">
                  <c:v>2.6703700000000007E-2</c:v>
                </c:pt>
                <c:pt idx="1736">
                  <c:v>1.4964320000000003E-2</c:v>
                </c:pt>
                <c:pt idx="1737">
                  <c:v>2.8522459999999993E-2</c:v>
                </c:pt>
                <c:pt idx="1738">
                  <c:v>2.4527930000000003E-2</c:v>
                </c:pt>
                <c:pt idx="1739">
                  <c:v>2.1619420000000004E-2</c:v>
                </c:pt>
                <c:pt idx="1740">
                  <c:v>1.8044950000000004E-2</c:v>
                </c:pt>
                <c:pt idx="1741">
                  <c:v>1.517493E-2</c:v>
                </c:pt>
                <c:pt idx="1742">
                  <c:v>2.321295E-2</c:v>
                </c:pt>
                <c:pt idx="1743">
                  <c:v>2.2055440000000003E-2</c:v>
                </c:pt>
                <c:pt idx="1744">
                  <c:v>2.5388669999999999E-2</c:v>
                </c:pt>
                <c:pt idx="1745">
                  <c:v>2.6364900000000004E-2</c:v>
                </c:pt>
                <c:pt idx="1746">
                  <c:v>3.2427589999999999E-2</c:v>
                </c:pt>
                <c:pt idx="1747">
                  <c:v>1.8206910000000003E-2</c:v>
                </c:pt>
                <c:pt idx="1748">
                  <c:v>1.4611050000000002E-2</c:v>
                </c:pt>
                <c:pt idx="1749">
                  <c:v>1.9341760000000003E-2</c:v>
                </c:pt>
                <c:pt idx="1750">
                  <c:v>2.6494080000000003E-2</c:v>
                </c:pt>
                <c:pt idx="1751">
                  <c:v>2.7019670000000003E-2</c:v>
                </c:pt>
                <c:pt idx="1752">
                  <c:v>1.7260010000000006E-2</c:v>
                </c:pt>
                <c:pt idx="1753">
                  <c:v>2.1610430000000003E-2</c:v>
                </c:pt>
                <c:pt idx="1754">
                  <c:v>2.5185850000000003E-2</c:v>
                </c:pt>
                <c:pt idx="1755">
                  <c:v>2.3532380000000002E-2</c:v>
                </c:pt>
                <c:pt idx="1756">
                  <c:v>2.5670700000000008E-2</c:v>
                </c:pt>
                <c:pt idx="1757">
                  <c:v>2.3549280000000002E-2</c:v>
                </c:pt>
                <c:pt idx="1758">
                  <c:v>3.1218070000000007E-2</c:v>
                </c:pt>
                <c:pt idx="1759">
                  <c:v>2.2602500000000005E-2</c:v>
                </c:pt>
                <c:pt idx="1760">
                  <c:v>1.5561110000000003E-2</c:v>
                </c:pt>
                <c:pt idx="1761">
                  <c:v>2.3864170000000004E-2</c:v>
                </c:pt>
                <c:pt idx="1762">
                  <c:v>2.3759940000000004E-2</c:v>
                </c:pt>
                <c:pt idx="1763">
                  <c:v>1.422579E-2</c:v>
                </c:pt>
                <c:pt idx="1764">
                  <c:v>1.9293130000000002E-2</c:v>
                </c:pt>
                <c:pt idx="1765">
                  <c:v>2.7936970000000005E-2</c:v>
                </c:pt>
                <c:pt idx="1766">
                  <c:v>2.7583710000000008E-2</c:v>
                </c:pt>
                <c:pt idx="1767">
                  <c:v>2.4450900000000005E-2</c:v>
                </c:pt>
                <c:pt idx="1768">
                  <c:v>1.8411950000000003E-2</c:v>
                </c:pt>
                <c:pt idx="1769">
                  <c:v>2.0131230000000007E-2</c:v>
                </c:pt>
                <c:pt idx="1770">
                  <c:v>2.6814490000000003E-2</c:v>
                </c:pt>
                <c:pt idx="1771">
                  <c:v>3.9142799999999998E-2</c:v>
                </c:pt>
                <c:pt idx="1772">
                  <c:v>1.7922670000000009E-2</c:v>
                </c:pt>
                <c:pt idx="1773">
                  <c:v>2.4035210000000008E-2</c:v>
                </c:pt>
                <c:pt idx="1774">
                  <c:v>1.8280570000000003E-2</c:v>
                </c:pt>
                <c:pt idx="1775">
                  <c:v>2.0869750000000003E-2</c:v>
                </c:pt>
                <c:pt idx="1776">
                  <c:v>1.7590720000000004E-2</c:v>
                </c:pt>
                <c:pt idx="1777">
                  <c:v>3.2922670000000008E-2</c:v>
                </c:pt>
                <c:pt idx="1778">
                  <c:v>2.0781300000000003E-2</c:v>
                </c:pt>
                <c:pt idx="1779">
                  <c:v>2.3492599999999995E-2</c:v>
                </c:pt>
                <c:pt idx="1780">
                  <c:v>1.6317750000000002E-2</c:v>
                </c:pt>
                <c:pt idx="1781">
                  <c:v>2.5958360000000003E-2</c:v>
                </c:pt>
                <c:pt idx="1782">
                  <c:v>3.4518489999999992E-2</c:v>
                </c:pt>
                <c:pt idx="1783">
                  <c:v>1.6193290000000003E-2</c:v>
                </c:pt>
                <c:pt idx="1784">
                  <c:v>1.7353000000000004E-2</c:v>
                </c:pt>
                <c:pt idx="1785">
                  <c:v>2.1369130000000004E-2</c:v>
                </c:pt>
                <c:pt idx="1786">
                  <c:v>1.7152530000000006E-2</c:v>
                </c:pt>
                <c:pt idx="1787">
                  <c:v>1.7760670000000003E-2</c:v>
                </c:pt>
                <c:pt idx="1788">
                  <c:v>1.1859850000000003E-2</c:v>
                </c:pt>
                <c:pt idx="1789">
                  <c:v>2.5798749999999999E-2</c:v>
                </c:pt>
                <c:pt idx="1790">
                  <c:v>2.6487270000000011E-2</c:v>
                </c:pt>
                <c:pt idx="1791">
                  <c:v>2.6808880000000004E-2</c:v>
                </c:pt>
                <c:pt idx="1792">
                  <c:v>2.1934350000000005E-2</c:v>
                </c:pt>
                <c:pt idx="1793">
                  <c:v>3.5302150000000004E-2</c:v>
                </c:pt>
                <c:pt idx="1794">
                  <c:v>3.853013000000001E-2</c:v>
                </c:pt>
                <c:pt idx="1795">
                  <c:v>1.9627150000000003E-2</c:v>
                </c:pt>
                <c:pt idx="1796">
                  <c:v>2.511905E-2</c:v>
                </c:pt>
                <c:pt idx="1797">
                  <c:v>2.2838050000000006E-2</c:v>
                </c:pt>
                <c:pt idx="1798">
                  <c:v>2.6163370000000002E-2</c:v>
                </c:pt>
                <c:pt idx="1799">
                  <c:v>1.8633810000000004E-2</c:v>
                </c:pt>
                <c:pt idx="1800">
                  <c:v>2.3541350000000003E-2</c:v>
                </c:pt>
                <c:pt idx="1801">
                  <c:v>2.2493780000000005E-2</c:v>
                </c:pt>
                <c:pt idx="1802">
                  <c:v>2.9434290000000002E-2</c:v>
                </c:pt>
                <c:pt idx="1803">
                  <c:v>2.6516649999999999E-2</c:v>
                </c:pt>
                <c:pt idx="1804">
                  <c:v>2.5832660000000007E-2</c:v>
                </c:pt>
                <c:pt idx="1805">
                  <c:v>2.5607260000000007E-2</c:v>
                </c:pt>
                <c:pt idx="1806">
                  <c:v>2.9998250000000001E-2</c:v>
                </c:pt>
                <c:pt idx="1807">
                  <c:v>2.2651140000000011E-2</c:v>
                </c:pt>
                <c:pt idx="1808">
                  <c:v>1.4338E-2</c:v>
                </c:pt>
                <c:pt idx="1809">
                  <c:v>3.4826570000000001E-2</c:v>
                </c:pt>
                <c:pt idx="1810">
                  <c:v>3.221365000000001E-2</c:v>
                </c:pt>
                <c:pt idx="1811">
                  <c:v>2.0528719999999997E-2</c:v>
                </c:pt>
                <c:pt idx="1812">
                  <c:v>2.0407480000000002E-2</c:v>
                </c:pt>
                <c:pt idx="1813">
                  <c:v>2.7644760000000008E-2</c:v>
                </c:pt>
                <c:pt idx="1814">
                  <c:v>3.3050770000000007E-2</c:v>
                </c:pt>
                <c:pt idx="1815">
                  <c:v>2.8133950000000005E-2</c:v>
                </c:pt>
                <c:pt idx="1816">
                  <c:v>1.9807330000000001E-2</c:v>
                </c:pt>
                <c:pt idx="1817">
                  <c:v>3.0324489999999996E-2</c:v>
                </c:pt>
                <c:pt idx="1818">
                  <c:v>2.2460920000000006E-2</c:v>
                </c:pt>
                <c:pt idx="1819">
                  <c:v>2.8376340000000007E-2</c:v>
                </c:pt>
                <c:pt idx="1820">
                  <c:v>2.5342120000000003E-2</c:v>
                </c:pt>
                <c:pt idx="1821">
                  <c:v>2.8291510000000002E-2</c:v>
                </c:pt>
                <c:pt idx="1822">
                  <c:v>3.0264530000000001E-2</c:v>
                </c:pt>
                <c:pt idx="1823">
                  <c:v>2.3080489999999995E-2</c:v>
                </c:pt>
                <c:pt idx="1824">
                  <c:v>2.5191590000000003E-2</c:v>
                </c:pt>
                <c:pt idx="1825">
                  <c:v>2.6665090000000002E-2</c:v>
                </c:pt>
                <c:pt idx="1826">
                  <c:v>2.7663990000000003E-2</c:v>
                </c:pt>
                <c:pt idx="1827">
                  <c:v>3.0684700000000002E-2</c:v>
                </c:pt>
                <c:pt idx="1828">
                  <c:v>2.3344320000000002E-2</c:v>
                </c:pt>
                <c:pt idx="1829">
                  <c:v>3.1893090000000006E-2</c:v>
                </c:pt>
                <c:pt idx="1830">
                  <c:v>2.8488560000000003E-2</c:v>
                </c:pt>
                <c:pt idx="1831">
                  <c:v>3.3190919999999999E-2</c:v>
                </c:pt>
                <c:pt idx="1832">
                  <c:v>2.6746659999999998E-2</c:v>
                </c:pt>
                <c:pt idx="1833">
                  <c:v>2.9433160000000007E-2</c:v>
                </c:pt>
                <c:pt idx="1834">
                  <c:v>3.1774190000000008E-2</c:v>
                </c:pt>
                <c:pt idx="1835">
                  <c:v>2.924848E-2</c:v>
                </c:pt>
                <c:pt idx="1836">
                  <c:v>2.7875820000000009E-2</c:v>
                </c:pt>
                <c:pt idx="1837">
                  <c:v>2.6721729999999999E-2</c:v>
                </c:pt>
                <c:pt idx="1838">
                  <c:v>3.151818E-2</c:v>
                </c:pt>
                <c:pt idx="1839">
                  <c:v>1.8906880000000004E-2</c:v>
                </c:pt>
                <c:pt idx="1840">
                  <c:v>2.7099940000000006E-2</c:v>
                </c:pt>
                <c:pt idx="1841">
                  <c:v>2.8268830000000002E-2</c:v>
                </c:pt>
                <c:pt idx="1842">
                  <c:v>2.3479130000000004E-2</c:v>
                </c:pt>
                <c:pt idx="1843">
                  <c:v>2.8874780000000003E-2</c:v>
                </c:pt>
                <c:pt idx="1844">
                  <c:v>2.2648890000000005E-2</c:v>
                </c:pt>
                <c:pt idx="1845">
                  <c:v>3.6135800000000017E-2</c:v>
                </c:pt>
                <c:pt idx="1846">
                  <c:v>2.5426100000000004E-2</c:v>
                </c:pt>
                <c:pt idx="1847">
                  <c:v>3.473600000000001E-2</c:v>
                </c:pt>
                <c:pt idx="1848">
                  <c:v>2.6808870000000002E-2</c:v>
                </c:pt>
                <c:pt idx="1849">
                  <c:v>3.4501400000000002E-2</c:v>
                </c:pt>
                <c:pt idx="1850">
                  <c:v>4.0218700000000003E-2</c:v>
                </c:pt>
                <c:pt idx="1851">
                  <c:v>2.8347089999999998E-2</c:v>
                </c:pt>
                <c:pt idx="1852">
                  <c:v>3.1037920000000011E-2</c:v>
                </c:pt>
                <c:pt idx="1853">
                  <c:v>3.0718740000000005E-2</c:v>
                </c:pt>
                <c:pt idx="1854">
                  <c:v>3.7659100000000008E-2</c:v>
                </c:pt>
                <c:pt idx="1855">
                  <c:v>2.8793170000000003E-2</c:v>
                </c:pt>
                <c:pt idx="1856">
                  <c:v>3.7218520000000005E-2</c:v>
                </c:pt>
                <c:pt idx="1857">
                  <c:v>2.8929099999999999E-2</c:v>
                </c:pt>
                <c:pt idx="1858">
                  <c:v>3.4676950000000005E-2</c:v>
                </c:pt>
                <c:pt idx="1859">
                  <c:v>3.4784570000000001E-2</c:v>
                </c:pt>
                <c:pt idx="1860">
                  <c:v>2.6569869999999999E-2</c:v>
                </c:pt>
                <c:pt idx="1861">
                  <c:v>2.9462530000000001E-2</c:v>
                </c:pt>
                <c:pt idx="1862">
                  <c:v>3.5615820000000006E-2</c:v>
                </c:pt>
                <c:pt idx="1863">
                  <c:v>2.2061080000000004E-2</c:v>
                </c:pt>
                <c:pt idx="1864">
                  <c:v>2.9403680000000005E-2</c:v>
                </c:pt>
                <c:pt idx="1865">
                  <c:v>4.0428240000000004E-2</c:v>
                </c:pt>
                <c:pt idx="1866">
                  <c:v>4.077026000000001E-2</c:v>
                </c:pt>
                <c:pt idx="1867">
                  <c:v>2.8708330000000004E-2</c:v>
                </c:pt>
                <c:pt idx="1868">
                  <c:v>2.9533950000000007E-2</c:v>
                </c:pt>
                <c:pt idx="1869">
                  <c:v>3.124304000000001E-2</c:v>
                </c:pt>
                <c:pt idx="1870">
                  <c:v>3.5673700000000017E-2</c:v>
                </c:pt>
                <c:pt idx="1871">
                  <c:v>3.0224790000000001E-2</c:v>
                </c:pt>
                <c:pt idx="1872">
                  <c:v>3.3039280000000004E-2</c:v>
                </c:pt>
                <c:pt idx="1873">
                  <c:v>4.8210349999999992E-2</c:v>
                </c:pt>
                <c:pt idx="1874">
                  <c:v>3.2876220000000012E-2</c:v>
                </c:pt>
                <c:pt idx="1875">
                  <c:v>3.3428800000000002E-2</c:v>
                </c:pt>
                <c:pt idx="1876">
                  <c:v>2.0281820000000006E-2</c:v>
                </c:pt>
                <c:pt idx="1877">
                  <c:v>3.5227439999999999E-2</c:v>
                </c:pt>
                <c:pt idx="1878">
                  <c:v>3.2090040000000007E-2</c:v>
                </c:pt>
                <c:pt idx="1879">
                  <c:v>2.8100150000000001E-2</c:v>
                </c:pt>
                <c:pt idx="1880">
                  <c:v>2.8807910000000006E-2</c:v>
                </c:pt>
                <c:pt idx="1881">
                  <c:v>3.9115580000000004E-2</c:v>
                </c:pt>
                <c:pt idx="1882">
                  <c:v>3.3628190000000002E-2</c:v>
                </c:pt>
                <c:pt idx="1883">
                  <c:v>3.1792229999999998E-2</c:v>
                </c:pt>
                <c:pt idx="1884">
                  <c:v>3.2693950000000006E-2</c:v>
                </c:pt>
                <c:pt idx="1885">
                  <c:v>3.6677030000000006E-2</c:v>
                </c:pt>
                <c:pt idx="1886">
                  <c:v>2.7605140000000011E-2</c:v>
                </c:pt>
                <c:pt idx="1887">
                  <c:v>2.6603960000000006E-2</c:v>
                </c:pt>
                <c:pt idx="1888">
                  <c:v>2.8533950000000006E-2</c:v>
                </c:pt>
                <c:pt idx="1889">
                  <c:v>3.5077870000000004E-2</c:v>
                </c:pt>
                <c:pt idx="1890">
                  <c:v>3.4197920000000007E-2</c:v>
                </c:pt>
                <c:pt idx="1891">
                  <c:v>2.8230220000000004E-2</c:v>
                </c:pt>
                <c:pt idx="1892">
                  <c:v>2.616568E-2</c:v>
                </c:pt>
                <c:pt idx="1893">
                  <c:v>3.5108430000000003E-2</c:v>
                </c:pt>
                <c:pt idx="1894">
                  <c:v>2.8735469999999999E-2</c:v>
                </c:pt>
                <c:pt idx="1895">
                  <c:v>2.6018380000000004E-2</c:v>
                </c:pt>
                <c:pt idx="1896">
                  <c:v>2.5402170000000005E-2</c:v>
                </c:pt>
                <c:pt idx="1897">
                  <c:v>2.3048760000000001E-2</c:v>
                </c:pt>
                <c:pt idx="1898">
                  <c:v>3.5358850000000004E-2</c:v>
                </c:pt>
                <c:pt idx="1899">
                  <c:v>3.1588489999999997E-2</c:v>
                </c:pt>
                <c:pt idx="1900">
                  <c:v>3.1637160000000004E-2</c:v>
                </c:pt>
                <c:pt idx="1901">
                  <c:v>3.6446070000000004E-2</c:v>
                </c:pt>
                <c:pt idx="1902">
                  <c:v>4.0982060000000008E-2</c:v>
                </c:pt>
                <c:pt idx="1903">
                  <c:v>3.1640600000000005E-2</c:v>
                </c:pt>
                <c:pt idx="1904">
                  <c:v>2.811464E-2</c:v>
                </c:pt>
                <c:pt idx="1905">
                  <c:v>3.1113850000000005E-2</c:v>
                </c:pt>
                <c:pt idx="1906">
                  <c:v>5.007799000000001E-2</c:v>
                </c:pt>
                <c:pt idx="1907">
                  <c:v>2.8469350000000004E-2</c:v>
                </c:pt>
                <c:pt idx="1908">
                  <c:v>2.519045E-2</c:v>
                </c:pt>
                <c:pt idx="1909">
                  <c:v>3.0779620000000004E-2</c:v>
                </c:pt>
                <c:pt idx="1910">
                  <c:v>3.5261410000000007E-2</c:v>
                </c:pt>
                <c:pt idx="1911">
                  <c:v>2.5265220000000005E-2</c:v>
                </c:pt>
                <c:pt idx="1912">
                  <c:v>2.4616160000000002E-2</c:v>
                </c:pt>
                <c:pt idx="1913">
                  <c:v>2.7901840000000011E-2</c:v>
                </c:pt>
                <c:pt idx="1914">
                  <c:v>2.4772440000000003E-2</c:v>
                </c:pt>
                <c:pt idx="1915">
                  <c:v>4.0122449999999997E-2</c:v>
                </c:pt>
                <c:pt idx="1916">
                  <c:v>2.1688530000000004E-2</c:v>
                </c:pt>
                <c:pt idx="1917">
                  <c:v>4.1705790000000006E-2</c:v>
                </c:pt>
                <c:pt idx="1918">
                  <c:v>2.7303840000000003E-2</c:v>
                </c:pt>
                <c:pt idx="1919">
                  <c:v>3.1009700000000008E-2</c:v>
                </c:pt>
                <c:pt idx="1920">
                  <c:v>2.9216800000000005E-2</c:v>
                </c:pt>
                <c:pt idx="1921">
                  <c:v>3.9308040000000002E-2</c:v>
                </c:pt>
                <c:pt idx="1922">
                  <c:v>3.0420740000000005E-2</c:v>
                </c:pt>
                <c:pt idx="1923">
                  <c:v>3.8228749999999999E-2</c:v>
                </c:pt>
                <c:pt idx="1924">
                  <c:v>3.1654180000000004E-2</c:v>
                </c:pt>
                <c:pt idx="1925">
                  <c:v>3.2394859999999998E-2</c:v>
                </c:pt>
                <c:pt idx="1926">
                  <c:v>3.43247E-2</c:v>
                </c:pt>
                <c:pt idx="1927">
                  <c:v>3.4819710000000004E-2</c:v>
                </c:pt>
                <c:pt idx="1928">
                  <c:v>2.0683870000000007E-2</c:v>
                </c:pt>
                <c:pt idx="1929">
                  <c:v>3.8842700000000008E-2</c:v>
                </c:pt>
                <c:pt idx="1930">
                  <c:v>3.1146730000000004E-2</c:v>
                </c:pt>
                <c:pt idx="1931">
                  <c:v>2.822465E-2</c:v>
                </c:pt>
                <c:pt idx="1932">
                  <c:v>2.8629310000000005E-2</c:v>
                </c:pt>
                <c:pt idx="1933">
                  <c:v>3.0953180000000004E-2</c:v>
                </c:pt>
                <c:pt idx="1934">
                  <c:v>3.666264000000001E-2</c:v>
                </c:pt>
                <c:pt idx="1935">
                  <c:v>4.6845499999999998E-2</c:v>
                </c:pt>
                <c:pt idx="1936">
                  <c:v>2.9620980000000002E-2</c:v>
                </c:pt>
                <c:pt idx="1937">
                  <c:v>3.5983990000000007E-2</c:v>
                </c:pt>
                <c:pt idx="1938">
                  <c:v>3.2800850000000006E-2</c:v>
                </c:pt>
                <c:pt idx="1939">
                  <c:v>1.9198929999999999E-2</c:v>
                </c:pt>
                <c:pt idx="1940">
                  <c:v>2.4315900000000005E-2</c:v>
                </c:pt>
                <c:pt idx="1941">
                  <c:v>2.7983390000000007E-2</c:v>
                </c:pt>
                <c:pt idx="1942">
                  <c:v>5.5200539999999999E-2</c:v>
                </c:pt>
                <c:pt idx="1943">
                  <c:v>2.1198760000000001E-2</c:v>
                </c:pt>
                <c:pt idx="1944">
                  <c:v>2.4715320000000002E-2</c:v>
                </c:pt>
                <c:pt idx="1945">
                  <c:v>2.2080820000000004E-2</c:v>
                </c:pt>
                <c:pt idx="1946">
                  <c:v>2.6403760000000002E-2</c:v>
                </c:pt>
                <c:pt idx="1947">
                  <c:v>2.6169789999999998E-2</c:v>
                </c:pt>
                <c:pt idx="1948">
                  <c:v>2.8462790000000002E-2</c:v>
                </c:pt>
                <c:pt idx="1949">
                  <c:v>2.3309460000000001E-2</c:v>
                </c:pt>
                <c:pt idx="1950">
                  <c:v>2.9671050000000008E-2</c:v>
                </c:pt>
                <c:pt idx="1951">
                  <c:v>2.9522409999999995E-2</c:v>
                </c:pt>
                <c:pt idx="1952">
                  <c:v>2.9381350000000004E-2</c:v>
                </c:pt>
                <c:pt idx="1953">
                  <c:v>2.9262210000000004E-2</c:v>
                </c:pt>
                <c:pt idx="1954">
                  <c:v>4.4431420000000006E-2</c:v>
                </c:pt>
                <c:pt idx="1955">
                  <c:v>2.3597830000000004E-2</c:v>
                </c:pt>
                <c:pt idx="1956">
                  <c:v>2.0705089999999999E-2</c:v>
                </c:pt>
                <c:pt idx="1957">
                  <c:v>1.9047900000000003E-2</c:v>
                </c:pt>
                <c:pt idx="1958">
                  <c:v>2.338879E-2</c:v>
                </c:pt>
                <c:pt idx="1959">
                  <c:v>1.9307780000000004E-2</c:v>
                </c:pt>
                <c:pt idx="1960">
                  <c:v>2.0449130000000003E-2</c:v>
                </c:pt>
                <c:pt idx="1961">
                  <c:v>2.886857E-2</c:v>
                </c:pt>
                <c:pt idx="1962">
                  <c:v>2.4540570000000001E-2</c:v>
                </c:pt>
                <c:pt idx="1963">
                  <c:v>2.05521E-2</c:v>
                </c:pt>
                <c:pt idx="1964">
                  <c:v>2.7765020000000005E-2</c:v>
                </c:pt>
                <c:pt idx="1965">
                  <c:v>2.0906910000000004E-2</c:v>
                </c:pt>
                <c:pt idx="1966">
                  <c:v>2.7057170000000005E-2</c:v>
                </c:pt>
                <c:pt idx="1967">
                  <c:v>3.4699210000000008E-2</c:v>
                </c:pt>
                <c:pt idx="1968">
                  <c:v>2.2717940000000002E-2</c:v>
                </c:pt>
                <c:pt idx="1969">
                  <c:v>2.5507280000000004E-2</c:v>
                </c:pt>
                <c:pt idx="1970">
                  <c:v>2.7811430000000009E-2</c:v>
                </c:pt>
                <c:pt idx="1971">
                  <c:v>2.0122830000000001E-2</c:v>
                </c:pt>
                <c:pt idx="1972">
                  <c:v>1.6690040000000003E-2</c:v>
                </c:pt>
                <c:pt idx="1973">
                  <c:v>2.7998390000000005E-2</c:v>
                </c:pt>
                <c:pt idx="1974">
                  <c:v>3.2401530000000005E-2</c:v>
                </c:pt>
                <c:pt idx="1975">
                  <c:v>1.9664280000000003E-2</c:v>
                </c:pt>
                <c:pt idx="1976">
                  <c:v>2.4159529999999995E-2</c:v>
                </c:pt>
                <c:pt idx="1977">
                  <c:v>2.7120600000000002E-2</c:v>
                </c:pt>
                <c:pt idx="1978">
                  <c:v>3.0359040000000004E-2</c:v>
                </c:pt>
                <c:pt idx="1979">
                  <c:v>2.2918350000000004E-2</c:v>
                </c:pt>
                <c:pt idx="1980">
                  <c:v>1.9734689999999999E-2</c:v>
                </c:pt>
                <c:pt idx="1981">
                  <c:v>2.6909290000000002E-2</c:v>
                </c:pt>
                <c:pt idx="1982">
                  <c:v>2.1660470000000001E-2</c:v>
                </c:pt>
                <c:pt idx="1983">
                  <c:v>1.7765630000000004E-2</c:v>
                </c:pt>
                <c:pt idx="1984">
                  <c:v>3.2346650000000005E-2</c:v>
                </c:pt>
                <c:pt idx="1985">
                  <c:v>3.0271530000000008E-2</c:v>
                </c:pt>
                <c:pt idx="1986">
                  <c:v>2.1159940000000002E-2</c:v>
                </c:pt>
                <c:pt idx="1987">
                  <c:v>1.5131780000000003E-2</c:v>
                </c:pt>
                <c:pt idx="1988">
                  <c:v>2.4348990000000001E-2</c:v>
                </c:pt>
                <c:pt idx="1989">
                  <c:v>2.7810950000000008E-2</c:v>
                </c:pt>
                <c:pt idx="1990">
                  <c:v>2.2407340000000012E-2</c:v>
                </c:pt>
                <c:pt idx="1991">
                  <c:v>2.4412969999999999E-2</c:v>
                </c:pt>
                <c:pt idx="1992">
                  <c:v>1.4027929999999999E-2</c:v>
                </c:pt>
                <c:pt idx="1993">
                  <c:v>2.5469539999999999E-2</c:v>
                </c:pt>
                <c:pt idx="1994">
                  <c:v>1.9823630000000002E-2</c:v>
                </c:pt>
                <c:pt idx="1995">
                  <c:v>2.5551390000000007E-2</c:v>
                </c:pt>
                <c:pt idx="1996">
                  <c:v>1.4360670000000002E-2</c:v>
                </c:pt>
                <c:pt idx="1997">
                  <c:v>1.6844610000000003E-2</c:v>
                </c:pt>
                <c:pt idx="1998">
                  <c:v>2.6699380000000005E-2</c:v>
                </c:pt>
                <c:pt idx="1999">
                  <c:v>1.6687090000000005E-2</c:v>
                </c:pt>
                <c:pt idx="2000">
                  <c:v>1.9693440000000003E-2</c:v>
                </c:pt>
                <c:pt idx="2001">
                  <c:v>2.6449530000000002E-2</c:v>
                </c:pt>
                <c:pt idx="2002">
                  <c:v>2.8170779999999999E-2</c:v>
                </c:pt>
                <c:pt idx="2003">
                  <c:v>2.4706130000000003E-2</c:v>
                </c:pt>
                <c:pt idx="2004">
                  <c:v>2.4273120000000006E-2</c:v>
                </c:pt>
                <c:pt idx="2005">
                  <c:v>2.0115649999999999E-2</c:v>
                </c:pt>
                <c:pt idx="2006">
                  <c:v>3.0040160000000007E-2</c:v>
                </c:pt>
                <c:pt idx="2007">
                  <c:v>1.3390570000000003E-2</c:v>
                </c:pt>
                <c:pt idx="2008">
                  <c:v>1.8242370000000004E-2</c:v>
                </c:pt>
                <c:pt idx="2009">
                  <c:v>2.6726340000000005E-2</c:v>
                </c:pt>
                <c:pt idx="2010">
                  <c:v>2.3015980000000002E-2</c:v>
                </c:pt>
                <c:pt idx="2011">
                  <c:v>1.3774020000000003E-2</c:v>
                </c:pt>
                <c:pt idx="2012">
                  <c:v>2.2043010000000005E-2</c:v>
                </c:pt>
                <c:pt idx="2013">
                  <c:v>2.7644130000000003E-2</c:v>
                </c:pt>
                <c:pt idx="2014">
                  <c:v>3.2073220000000013E-2</c:v>
                </c:pt>
                <c:pt idx="2015">
                  <c:v>1.3402330000000002E-2</c:v>
                </c:pt>
                <c:pt idx="2016">
                  <c:v>2.3726979999999998E-2</c:v>
                </c:pt>
                <c:pt idx="2017">
                  <c:v>2.9394320000000002E-2</c:v>
                </c:pt>
                <c:pt idx="2018">
                  <c:v>2.1560059999999995E-2</c:v>
                </c:pt>
                <c:pt idx="2019">
                  <c:v>1.0986740000000002E-2</c:v>
                </c:pt>
                <c:pt idx="2020">
                  <c:v>3.0074820000000006E-2</c:v>
                </c:pt>
                <c:pt idx="2021">
                  <c:v>2.3353710000000003E-2</c:v>
                </c:pt>
                <c:pt idx="2022">
                  <c:v>1.6762960000000004E-2</c:v>
                </c:pt>
                <c:pt idx="2023">
                  <c:v>2.3779250000000002E-2</c:v>
                </c:pt>
                <c:pt idx="2024">
                  <c:v>3.0063260000000005E-2</c:v>
                </c:pt>
                <c:pt idx="2025">
                  <c:v>2.4314599999999995E-2</c:v>
                </c:pt>
                <c:pt idx="2026">
                  <c:v>1.2458540000000001E-2</c:v>
                </c:pt>
                <c:pt idx="2027">
                  <c:v>1.2092209999999999E-2</c:v>
                </c:pt>
                <c:pt idx="2028">
                  <c:v>2.3729910000000003E-2</c:v>
                </c:pt>
                <c:pt idx="2029">
                  <c:v>1.5827070000000002E-2</c:v>
                </c:pt>
                <c:pt idx="2030">
                  <c:v>1.4835249999999998E-2</c:v>
                </c:pt>
                <c:pt idx="2031">
                  <c:v>1.7937310000000001E-2</c:v>
                </c:pt>
                <c:pt idx="2032">
                  <c:v>2.1798540000000002E-2</c:v>
                </c:pt>
                <c:pt idx="2033">
                  <c:v>3.392804E-2</c:v>
                </c:pt>
                <c:pt idx="2034">
                  <c:v>1.357736E-2</c:v>
                </c:pt>
                <c:pt idx="2035">
                  <c:v>1.581666E-2</c:v>
                </c:pt>
                <c:pt idx="2036">
                  <c:v>2.8658289999999999E-2</c:v>
                </c:pt>
                <c:pt idx="2037">
                  <c:v>2.9606100000000007E-2</c:v>
                </c:pt>
                <c:pt idx="2038">
                  <c:v>1.6337360000000002E-2</c:v>
                </c:pt>
                <c:pt idx="2039">
                  <c:v>1.7699470000000002E-2</c:v>
                </c:pt>
                <c:pt idx="2040">
                  <c:v>2.2548040000000002E-2</c:v>
                </c:pt>
                <c:pt idx="2041">
                  <c:v>3.0391680000000001E-2</c:v>
                </c:pt>
                <c:pt idx="2042">
                  <c:v>2.4419710000000004E-2</c:v>
                </c:pt>
                <c:pt idx="2043">
                  <c:v>1.5396320000000002E-2</c:v>
                </c:pt>
                <c:pt idx="2044">
                  <c:v>2.789411000000001E-2</c:v>
                </c:pt>
                <c:pt idx="2045">
                  <c:v>2.2676750000000006E-2</c:v>
                </c:pt>
                <c:pt idx="2046">
                  <c:v>2.5746390000000004E-2</c:v>
                </c:pt>
                <c:pt idx="2047">
                  <c:v>2.0426840000000005E-2</c:v>
                </c:pt>
                <c:pt idx="2048">
                  <c:v>2.1755320000000005E-2</c:v>
                </c:pt>
                <c:pt idx="2049">
                  <c:v>2.6624530000000004E-2</c:v>
                </c:pt>
                <c:pt idx="2050">
                  <c:v>1.9776160000000001E-2</c:v>
                </c:pt>
                <c:pt idx="2051">
                  <c:v>1.420693E-2</c:v>
                </c:pt>
                <c:pt idx="2052">
                  <c:v>1.9403100000000003E-2</c:v>
                </c:pt>
                <c:pt idx="2053">
                  <c:v>2.8656870000000004E-2</c:v>
                </c:pt>
                <c:pt idx="2054">
                  <c:v>2.3114969999999999E-2</c:v>
                </c:pt>
                <c:pt idx="2055">
                  <c:v>1.440803E-2</c:v>
                </c:pt>
                <c:pt idx="2056">
                  <c:v>2.5273890000000007E-2</c:v>
                </c:pt>
                <c:pt idx="2057">
                  <c:v>1.9772870000000005E-2</c:v>
                </c:pt>
                <c:pt idx="2058">
                  <c:v>2.4680640000000004E-2</c:v>
                </c:pt>
                <c:pt idx="2059">
                  <c:v>2.2811660000000008E-2</c:v>
                </c:pt>
                <c:pt idx="2060">
                  <c:v>1.7902430000000007E-2</c:v>
                </c:pt>
                <c:pt idx="2061">
                  <c:v>2.9071390000000006E-2</c:v>
                </c:pt>
                <c:pt idx="2062">
                  <c:v>2.2921400000000001E-2</c:v>
                </c:pt>
                <c:pt idx="2063">
                  <c:v>1.4093430000000001E-2</c:v>
                </c:pt>
                <c:pt idx="2064">
                  <c:v>2.2790210000000005E-2</c:v>
                </c:pt>
                <c:pt idx="2065">
                  <c:v>3.5668950000000005E-2</c:v>
                </c:pt>
                <c:pt idx="2066">
                  <c:v>2.1668570000000002E-2</c:v>
                </c:pt>
                <c:pt idx="2067">
                  <c:v>1.2046030000000001E-2</c:v>
                </c:pt>
                <c:pt idx="2068">
                  <c:v>2.4932120000000002E-2</c:v>
                </c:pt>
                <c:pt idx="2069">
                  <c:v>2.6568209999999998E-2</c:v>
                </c:pt>
                <c:pt idx="2070">
                  <c:v>2.3526649999999996E-2</c:v>
                </c:pt>
                <c:pt idx="2071">
                  <c:v>1.6479799999999999E-2</c:v>
                </c:pt>
                <c:pt idx="2072">
                  <c:v>3.7760850000000006E-2</c:v>
                </c:pt>
                <c:pt idx="2073">
                  <c:v>3.4758049999999999E-2</c:v>
                </c:pt>
                <c:pt idx="2074">
                  <c:v>3.9900680000000001E-2</c:v>
                </c:pt>
                <c:pt idx="2075">
                  <c:v>1.7066560000000005E-2</c:v>
                </c:pt>
                <c:pt idx="2076">
                  <c:v>2.4665720000000002E-2</c:v>
                </c:pt>
                <c:pt idx="2077">
                  <c:v>2.138758E-2</c:v>
                </c:pt>
                <c:pt idx="2078">
                  <c:v>2.2923130000000003E-2</c:v>
                </c:pt>
                <c:pt idx="2079">
                  <c:v>2.2229730000000007E-2</c:v>
                </c:pt>
                <c:pt idx="2080">
                  <c:v>2.1262650000000001E-2</c:v>
                </c:pt>
                <c:pt idx="2081">
                  <c:v>2.4532630000000003E-2</c:v>
                </c:pt>
                <c:pt idx="2082">
                  <c:v>2.2757630000000004E-2</c:v>
                </c:pt>
                <c:pt idx="2083">
                  <c:v>1.5345740000000002E-2</c:v>
                </c:pt>
                <c:pt idx="2084">
                  <c:v>2.2037340000000006E-2</c:v>
                </c:pt>
                <c:pt idx="2085">
                  <c:v>2.9029450000000002E-2</c:v>
                </c:pt>
                <c:pt idx="2086">
                  <c:v>1.6267830000000004E-2</c:v>
                </c:pt>
                <c:pt idx="2087">
                  <c:v>1.3342290000000001E-2</c:v>
                </c:pt>
                <c:pt idx="2088">
                  <c:v>2.1928010000000001E-2</c:v>
                </c:pt>
                <c:pt idx="2089">
                  <c:v>2.7895140000000006E-2</c:v>
                </c:pt>
                <c:pt idx="2090">
                  <c:v>1.5256260000000001E-2</c:v>
                </c:pt>
                <c:pt idx="2091">
                  <c:v>1.2795340000000001E-2</c:v>
                </c:pt>
                <c:pt idx="2092">
                  <c:v>2.2041110000000006E-2</c:v>
                </c:pt>
                <c:pt idx="2093">
                  <c:v>2.1925380000000005E-2</c:v>
                </c:pt>
                <c:pt idx="2094">
                  <c:v>3.1380480000000002E-2</c:v>
                </c:pt>
                <c:pt idx="2095">
                  <c:v>1.9944230000000004E-2</c:v>
                </c:pt>
                <c:pt idx="2096">
                  <c:v>2.3710209999999999E-2</c:v>
                </c:pt>
                <c:pt idx="2097">
                  <c:v>2.6088920000000005E-2</c:v>
                </c:pt>
                <c:pt idx="2098">
                  <c:v>1.7609720000000002E-2</c:v>
                </c:pt>
                <c:pt idx="2099">
                  <c:v>2.7717320000000007E-2</c:v>
                </c:pt>
                <c:pt idx="2100">
                  <c:v>2.4981070000000005E-2</c:v>
                </c:pt>
                <c:pt idx="2101">
                  <c:v>3.6968859999999999E-2</c:v>
                </c:pt>
                <c:pt idx="2102">
                  <c:v>2.1408390000000003E-2</c:v>
                </c:pt>
                <c:pt idx="2103">
                  <c:v>1.4272440000000001E-2</c:v>
                </c:pt>
                <c:pt idx="2104">
                  <c:v>2.3079740000000005E-2</c:v>
                </c:pt>
                <c:pt idx="2105">
                  <c:v>2.9531590000000003E-2</c:v>
                </c:pt>
                <c:pt idx="2106">
                  <c:v>2.8614230000000004E-2</c:v>
                </c:pt>
                <c:pt idx="2107">
                  <c:v>2.3409820000000005E-2</c:v>
                </c:pt>
                <c:pt idx="2108">
                  <c:v>2.8238470000000002E-2</c:v>
                </c:pt>
                <c:pt idx="2109">
                  <c:v>2.8059040000000004E-2</c:v>
                </c:pt>
                <c:pt idx="2110">
                  <c:v>2.2402470000000004E-2</c:v>
                </c:pt>
                <c:pt idx="2111">
                  <c:v>2.5574599999999999E-2</c:v>
                </c:pt>
                <c:pt idx="2112">
                  <c:v>2.6176020000000001E-2</c:v>
                </c:pt>
                <c:pt idx="2113">
                  <c:v>3.0680170000000007E-2</c:v>
                </c:pt>
                <c:pt idx="2114">
                  <c:v>2.7167230000000004E-2</c:v>
                </c:pt>
                <c:pt idx="2115">
                  <c:v>3.0860610000000007E-2</c:v>
                </c:pt>
                <c:pt idx="2116">
                  <c:v>1.9366950000000001E-2</c:v>
                </c:pt>
                <c:pt idx="2117">
                  <c:v>2.8074360000000007E-2</c:v>
                </c:pt>
                <c:pt idx="2118">
                  <c:v>1.7870220000000003E-2</c:v>
                </c:pt>
                <c:pt idx="2119">
                  <c:v>2.8088940000000007E-2</c:v>
                </c:pt>
                <c:pt idx="2120">
                  <c:v>2.7738960000000007E-2</c:v>
                </c:pt>
                <c:pt idx="2121">
                  <c:v>2.4385489999999996E-2</c:v>
                </c:pt>
                <c:pt idx="2122">
                  <c:v>3.415126000000001E-2</c:v>
                </c:pt>
                <c:pt idx="2123">
                  <c:v>2.0656460000000001E-2</c:v>
                </c:pt>
                <c:pt idx="2124">
                  <c:v>3.4899450000000005E-2</c:v>
                </c:pt>
                <c:pt idx="2125">
                  <c:v>3.9803430000000008E-2</c:v>
                </c:pt>
                <c:pt idx="2126">
                  <c:v>1.5419570000000004E-2</c:v>
                </c:pt>
                <c:pt idx="2127">
                  <c:v>1.8357150000000003E-2</c:v>
                </c:pt>
                <c:pt idx="2128">
                  <c:v>2.3085890000000005E-2</c:v>
                </c:pt>
                <c:pt idx="2129">
                  <c:v>3.0616660000000004E-2</c:v>
                </c:pt>
                <c:pt idx="2130">
                  <c:v>2.6438200000000002E-2</c:v>
                </c:pt>
                <c:pt idx="2131">
                  <c:v>1.6264370000000004E-2</c:v>
                </c:pt>
                <c:pt idx="2132">
                  <c:v>3.7682970000000017E-2</c:v>
                </c:pt>
                <c:pt idx="2133">
                  <c:v>3.4093060000000008E-2</c:v>
                </c:pt>
                <c:pt idx="2134">
                  <c:v>2.973255E-2</c:v>
                </c:pt>
                <c:pt idx="2135">
                  <c:v>2.0801760000000002E-2</c:v>
                </c:pt>
                <c:pt idx="2136">
                  <c:v>3.732164000000001E-2</c:v>
                </c:pt>
                <c:pt idx="2137">
                  <c:v>3.370196000000001E-2</c:v>
                </c:pt>
                <c:pt idx="2138">
                  <c:v>2.0134599999999999E-2</c:v>
                </c:pt>
                <c:pt idx="2139">
                  <c:v>2.7840730000000008E-2</c:v>
                </c:pt>
                <c:pt idx="2140">
                  <c:v>2.6620930000000004E-2</c:v>
                </c:pt>
                <c:pt idx="2141">
                  <c:v>3.664549000000001E-2</c:v>
                </c:pt>
                <c:pt idx="2142">
                  <c:v>2.4844950000000005E-2</c:v>
                </c:pt>
                <c:pt idx="2143">
                  <c:v>2.2959230000000008E-2</c:v>
                </c:pt>
                <c:pt idx="2144">
                  <c:v>3.1384639999999998E-2</c:v>
                </c:pt>
                <c:pt idx="2145">
                  <c:v>2.5888130000000002E-2</c:v>
                </c:pt>
                <c:pt idx="2146">
                  <c:v>2.1123300000000005E-2</c:v>
                </c:pt>
                <c:pt idx="2147">
                  <c:v>2.5794129999999998E-2</c:v>
                </c:pt>
                <c:pt idx="2148">
                  <c:v>3.5791450000000002E-2</c:v>
                </c:pt>
                <c:pt idx="2149">
                  <c:v>3.8897060000000004E-2</c:v>
                </c:pt>
                <c:pt idx="2150">
                  <c:v>2.6042280000000004E-2</c:v>
                </c:pt>
                <c:pt idx="2151">
                  <c:v>2.4400950000000005E-2</c:v>
                </c:pt>
                <c:pt idx="2152">
                  <c:v>2.9405820000000006E-2</c:v>
                </c:pt>
                <c:pt idx="2153">
                  <c:v>3.2020000000000007E-2</c:v>
                </c:pt>
                <c:pt idx="2154">
                  <c:v>2.5778320000000004E-2</c:v>
                </c:pt>
                <c:pt idx="2155">
                  <c:v>2.3272970000000007E-2</c:v>
                </c:pt>
                <c:pt idx="2156">
                  <c:v>2.5718230000000002E-2</c:v>
                </c:pt>
                <c:pt idx="2157">
                  <c:v>3.37176E-2</c:v>
                </c:pt>
                <c:pt idx="2158">
                  <c:v>1.6519310000000002E-2</c:v>
                </c:pt>
                <c:pt idx="2159">
                  <c:v>2.0192249999999998E-2</c:v>
                </c:pt>
                <c:pt idx="2160">
                  <c:v>3.0127410000000004E-2</c:v>
                </c:pt>
                <c:pt idx="2161">
                  <c:v>2.702645E-2</c:v>
                </c:pt>
                <c:pt idx="2162">
                  <c:v>3.314903000000001E-2</c:v>
                </c:pt>
                <c:pt idx="2163">
                  <c:v>1.8937390000000002E-2</c:v>
                </c:pt>
                <c:pt idx="2164">
                  <c:v>3.2142210000000004E-2</c:v>
                </c:pt>
                <c:pt idx="2165">
                  <c:v>2.2039590000000008E-2</c:v>
                </c:pt>
                <c:pt idx="2166">
                  <c:v>2.2636530000000002E-2</c:v>
                </c:pt>
                <c:pt idx="2167">
                  <c:v>2.1276230000000007E-2</c:v>
                </c:pt>
                <c:pt idx="2168">
                  <c:v>2.1883250000000007E-2</c:v>
                </c:pt>
                <c:pt idx="2169">
                  <c:v>2.4020549999999998E-2</c:v>
                </c:pt>
                <c:pt idx="2170">
                  <c:v>2.2863960000000003E-2</c:v>
                </c:pt>
                <c:pt idx="2171">
                  <c:v>2.3410000000000004E-2</c:v>
                </c:pt>
                <c:pt idx="2172">
                  <c:v>2.8233710000000006E-2</c:v>
                </c:pt>
                <c:pt idx="2173">
                  <c:v>2.7392300000000005E-2</c:v>
                </c:pt>
                <c:pt idx="2174">
                  <c:v>2.3984200000000004E-2</c:v>
                </c:pt>
                <c:pt idx="2175">
                  <c:v>1.9364470000000005E-2</c:v>
                </c:pt>
                <c:pt idx="2176">
                  <c:v>2.8209900000000006E-2</c:v>
                </c:pt>
                <c:pt idx="2177">
                  <c:v>1.8700690000000002E-2</c:v>
                </c:pt>
                <c:pt idx="2178">
                  <c:v>2.8332199999999998E-2</c:v>
                </c:pt>
                <c:pt idx="2179">
                  <c:v>2.4503050000000002E-2</c:v>
                </c:pt>
                <c:pt idx="2180">
                  <c:v>2.2549260000000005E-2</c:v>
                </c:pt>
                <c:pt idx="2181">
                  <c:v>2.396388E-2</c:v>
                </c:pt>
                <c:pt idx="2182">
                  <c:v>3.2144640000000009E-2</c:v>
                </c:pt>
                <c:pt idx="2183">
                  <c:v>2.5060130000000003E-2</c:v>
                </c:pt>
                <c:pt idx="2184">
                  <c:v>2.2191400000000003E-2</c:v>
                </c:pt>
                <c:pt idx="2185">
                  <c:v>2.5815620000000004E-2</c:v>
                </c:pt>
                <c:pt idx="2186">
                  <c:v>2.4262880000000001E-2</c:v>
                </c:pt>
                <c:pt idx="2187">
                  <c:v>2.3462139999999999E-2</c:v>
                </c:pt>
                <c:pt idx="2188">
                  <c:v>3.1771870000000008E-2</c:v>
                </c:pt>
                <c:pt idx="2189">
                  <c:v>3.2722080000000001E-2</c:v>
                </c:pt>
                <c:pt idx="2190">
                  <c:v>3.0562260000000004E-2</c:v>
                </c:pt>
                <c:pt idx="2191">
                  <c:v>2.2498260000000003E-2</c:v>
                </c:pt>
                <c:pt idx="2192">
                  <c:v>4.0184740000000004E-2</c:v>
                </c:pt>
                <c:pt idx="2193">
                  <c:v>3.1833060000000017E-2</c:v>
                </c:pt>
                <c:pt idx="2194">
                  <c:v>2.2133660000000003E-2</c:v>
                </c:pt>
                <c:pt idx="2195">
                  <c:v>2.6353510000000004E-2</c:v>
                </c:pt>
                <c:pt idx="2196">
                  <c:v>2.0218460000000001E-2</c:v>
                </c:pt>
                <c:pt idx="2197">
                  <c:v>2.7111350000000006E-2</c:v>
                </c:pt>
                <c:pt idx="2198">
                  <c:v>1.9918230000000002E-2</c:v>
                </c:pt>
                <c:pt idx="2199">
                  <c:v>1.421795E-2</c:v>
                </c:pt>
                <c:pt idx="2200">
                  <c:v>2.4607100000000007E-2</c:v>
                </c:pt>
                <c:pt idx="2201">
                  <c:v>1.917526E-2</c:v>
                </c:pt>
                <c:pt idx="2202">
                  <c:v>2.1886770000000007E-2</c:v>
                </c:pt>
                <c:pt idx="2203">
                  <c:v>1.8603340000000003E-2</c:v>
                </c:pt>
                <c:pt idx="2204">
                  <c:v>2.6273270000000012E-2</c:v>
                </c:pt>
                <c:pt idx="2205">
                  <c:v>2.7089730000000003E-2</c:v>
                </c:pt>
                <c:pt idx="2206">
                  <c:v>1.8657670000000005E-2</c:v>
                </c:pt>
                <c:pt idx="2207">
                  <c:v>1.3072860000000002E-2</c:v>
                </c:pt>
                <c:pt idx="2208">
                  <c:v>3.0867100000000005E-2</c:v>
                </c:pt>
                <c:pt idx="2209">
                  <c:v>3.1531740000000016E-2</c:v>
                </c:pt>
                <c:pt idx="2210">
                  <c:v>2.2455240000000008E-2</c:v>
                </c:pt>
                <c:pt idx="2211">
                  <c:v>1.6197690000000001E-2</c:v>
                </c:pt>
                <c:pt idx="2212">
                  <c:v>2.4886829999999999E-2</c:v>
                </c:pt>
                <c:pt idx="2213">
                  <c:v>2.1824440000000004E-2</c:v>
                </c:pt>
                <c:pt idx="2214">
                  <c:v>2.5872380000000007E-2</c:v>
                </c:pt>
                <c:pt idx="2215">
                  <c:v>1.9747340000000002E-2</c:v>
                </c:pt>
                <c:pt idx="2216">
                  <c:v>2.1878820000000004E-2</c:v>
                </c:pt>
                <c:pt idx="2217">
                  <c:v>2.3398699999999998E-2</c:v>
                </c:pt>
                <c:pt idx="2218">
                  <c:v>1.5993880000000002E-2</c:v>
                </c:pt>
                <c:pt idx="2219">
                  <c:v>2.4018109999999999E-2</c:v>
                </c:pt>
                <c:pt idx="2220">
                  <c:v>2.2862870000000007E-2</c:v>
                </c:pt>
                <c:pt idx="2221">
                  <c:v>3.1735680000000002E-2</c:v>
                </c:pt>
                <c:pt idx="2222">
                  <c:v>2.0919479999999997E-2</c:v>
                </c:pt>
                <c:pt idx="2223">
                  <c:v>1.4819259999999999E-2</c:v>
                </c:pt>
                <c:pt idx="2224">
                  <c:v>2.4517700000000003E-2</c:v>
                </c:pt>
                <c:pt idx="2225">
                  <c:v>2.4699950000000005E-2</c:v>
                </c:pt>
                <c:pt idx="2226">
                  <c:v>1.9087030000000001E-2</c:v>
                </c:pt>
                <c:pt idx="2227">
                  <c:v>2.9893980000000007E-2</c:v>
                </c:pt>
                <c:pt idx="2228">
                  <c:v>2.6356980000000002E-2</c:v>
                </c:pt>
                <c:pt idx="2229">
                  <c:v>2.1859510000000002E-2</c:v>
                </c:pt>
                <c:pt idx="2230">
                  <c:v>1.3381060000000002E-2</c:v>
                </c:pt>
                <c:pt idx="2231">
                  <c:v>2.1795980000000003E-2</c:v>
                </c:pt>
                <c:pt idx="2232">
                  <c:v>2.5153070000000003E-2</c:v>
                </c:pt>
                <c:pt idx="2233">
                  <c:v>3.4389350000000006E-2</c:v>
                </c:pt>
                <c:pt idx="2234">
                  <c:v>1.363806E-2</c:v>
                </c:pt>
                <c:pt idx="2235">
                  <c:v>1.2018580000000001E-2</c:v>
                </c:pt>
                <c:pt idx="2236">
                  <c:v>2.473858E-2</c:v>
                </c:pt>
                <c:pt idx="2237">
                  <c:v>1.7722270000000002E-2</c:v>
                </c:pt>
                <c:pt idx="2238">
                  <c:v>2.1474489999999999E-2</c:v>
                </c:pt>
                <c:pt idx="2239">
                  <c:v>1.5939480000000002E-2</c:v>
                </c:pt>
                <c:pt idx="2240">
                  <c:v>1.6507970000000004E-2</c:v>
                </c:pt>
                <c:pt idx="2241">
                  <c:v>1.7897720000000002E-2</c:v>
                </c:pt>
                <c:pt idx="2242">
                  <c:v>2.7965210000000008E-2</c:v>
                </c:pt>
                <c:pt idx="2243">
                  <c:v>1.6918160000000005E-2</c:v>
                </c:pt>
                <c:pt idx="2244">
                  <c:v>3.1220400000000002E-2</c:v>
                </c:pt>
                <c:pt idx="2245">
                  <c:v>2.515877E-2</c:v>
                </c:pt>
                <c:pt idx="2246">
                  <c:v>1.2508820000000002E-2</c:v>
                </c:pt>
                <c:pt idx="2247">
                  <c:v>1.8401790000000005E-2</c:v>
                </c:pt>
                <c:pt idx="2248">
                  <c:v>1.0968580000000004E-2</c:v>
                </c:pt>
                <c:pt idx="2249">
                  <c:v>2.0486740000000007E-2</c:v>
                </c:pt>
                <c:pt idx="2250">
                  <c:v>2.1610400000000002E-2</c:v>
                </c:pt>
                <c:pt idx="2251">
                  <c:v>1.5761740000000003E-2</c:v>
                </c:pt>
                <c:pt idx="2252">
                  <c:v>1.8425550000000002E-2</c:v>
                </c:pt>
                <c:pt idx="2253">
                  <c:v>2.4500640000000004E-2</c:v>
                </c:pt>
                <c:pt idx="2254">
                  <c:v>1.5145490000000003E-2</c:v>
                </c:pt>
                <c:pt idx="2255">
                  <c:v>2.3149530000000001E-2</c:v>
                </c:pt>
                <c:pt idx="2256">
                  <c:v>2.6089750000000005E-2</c:v>
                </c:pt>
                <c:pt idx="2257">
                  <c:v>2.4609480000000003E-2</c:v>
                </c:pt>
                <c:pt idx="2258">
                  <c:v>2.1326089999999995E-2</c:v>
                </c:pt>
                <c:pt idx="2259">
                  <c:v>1.2191730000000001E-2</c:v>
                </c:pt>
                <c:pt idx="2260">
                  <c:v>1.3905320000000004E-2</c:v>
                </c:pt>
                <c:pt idx="2261">
                  <c:v>1.7232910000000004E-2</c:v>
                </c:pt>
                <c:pt idx="2262">
                  <c:v>1.251795E-2</c:v>
                </c:pt>
                <c:pt idx="2263">
                  <c:v>1.8892080000000002E-2</c:v>
                </c:pt>
                <c:pt idx="2264">
                  <c:v>2.2980690000000005E-2</c:v>
                </c:pt>
                <c:pt idx="2265">
                  <c:v>1.1642290000000001E-2</c:v>
                </c:pt>
                <c:pt idx="2266">
                  <c:v>1.7197890000000004E-2</c:v>
                </c:pt>
                <c:pt idx="2267">
                  <c:v>9.1733900000000018E-3</c:v>
                </c:pt>
                <c:pt idx="2268">
                  <c:v>2.81975E-2</c:v>
                </c:pt>
                <c:pt idx="2269">
                  <c:v>1.6691450000000004E-2</c:v>
                </c:pt>
                <c:pt idx="2270">
                  <c:v>1.1242760000000003E-2</c:v>
                </c:pt>
                <c:pt idx="2271">
                  <c:v>1.4009560000000001E-2</c:v>
                </c:pt>
                <c:pt idx="2272">
                  <c:v>1.4361770000000001E-2</c:v>
                </c:pt>
                <c:pt idx="2273">
                  <c:v>1.2441000000000002E-2</c:v>
                </c:pt>
                <c:pt idx="2274">
                  <c:v>1.6842170000000007E-2</c:v>
                </c:pt>
                <c:pt idx="2275">
                  <c:v>1.4936069999999999E-2</c:v>
                </c:pt>
                <c:pt idx="2276">
                  <c:v>2.0178769999999999E-2</c:v>
                </c:pt>
                <c:pt idx="2277">
                  <c:v>1.6696030000000004E-2</c:v>
                </c:pt>
                <c:pt idx="2278">
                  <c:v>2.3000050000000001E-2</c:v>
                </c:pt>
                <c:pt idx="2279">
                  <c:v>1.7659820000000007E-2</c:v>
                </c:pt>
                <c:pt idx="2280">
                  <c:v>2.4317229999999999E-2</c:v>
                </c:pt>
                <c:pt idx="2281">
                  <c:v>1.1081740000000001E-2</c:v>
                </c:pt>
                <c:pt idx="2282">
                  <c:v>8.3103800000000026E-3</c:v>
                </c:pt>
                <c:pt idx="2283">
                  <c:v>1.5462570000000005E-2</c:v>
                </c:pt>
                <c:pt idx="2284">
                  <c:v>1.3758120000000004E-2</c:v>
                </c:pt>
                <c:pt idx="2285">
                  <c:v>2.0319220000000002E-2</c:v>
                </c:pt>
                <c:pt idx="2286">
                  <c:v>9.7669900000000032E-3</c:v>
                </c:pt>
                <c:pt idx="2287">
                  <c:v>1.8306510000000005E-2</c:v>
                </c:pt>
                <c:pt idx="2288">
                  <c:v>1.2530380000000001E-2</c:v>
                </c:pt>
                <c:pt idx="2289">
                  <c:v>2.1851530000000004E-2</c:v>
                </c:pt>
                <c:pt idx="2290">
                  <c:v>1.5643860000000002E-2</c:v>
                </c:pt>
                <c:pt idx="2291">
                  <c:v>2.1196949999999999E-2</c:v>
                </c:pt>
                <c:pt idx="2292">
                  <c:v>1.4902050000000003E-2</c:v>
                </c:pt>
                <c:pt idx="2293">
                  <c:v>1.7969100000000005E-2</c:v>
                </c:pt>
                <c:pt idx="2294">
                  <c:v>2.4029760000000004E-2</c:v>
                </c:pt>
                <c:pt idx="2295">
                  <c:v>2.1860629999999999E-2</c:v>
                </c:pt>
                <c:pt idx="2296">
                  <c:v>1.0934670000000002E-2</c:v>
                </c:pt>
                <c:pt idx="2297">
                  <c:v>9.5561700000000045E-3</c:v>
                </c:pt>
                <c:pt idx="2298">
                  <c:v>1.7522880000000008E-2</c:v>
                </c:pt>
                <c:pt idx="2299">
                  <c:v>1.8131080000000004E-2</c:v>
                </c:pt>
                <c:pt idx="2300">
                  <c:v>1.9830970000000003E-2</c:v>
                </c:pt>
                <c:pt idx="2301">
                  <c:v>8.608300000000001E-3</c:v>
                </c:pt>
                <c:pt idx="2302">
                  <c:v>1.0781720000000003E-2</c:v>
                </c:pt>
                <c:pt idx="2303">
                  <c:v>2.0187850000000004E-2</c:v>
                </c:pt>
                <c:pt idx="2304">
                  <c:v>1.9550180000000004E-2</c:v>
                </c:pt>
                <c:pt idx="2305">
                  <c:v>1.3471570000000004E-2</c:v>
                </c:pt>
                <c:pt idx="2306">
                  <c:v>1.2010560000000002E-2</c:v>
                </c:pt>
                <c:pt idx="2307">
                  <c:v>1.0011500000000001E-2</c:v>
                </c:pt>
                <c:pt idx="2308">
                  <c:v>8.1880700000000004E-3</c:v>
                </c:pt>
                <c:pt idx="2309">
                  <c:v>2.3479110000000008E-2</c:v>
                </c:pt>
                <c:pt idx="2310">
                  <c:v>1.1309490000000002E-2</c:v>
                </c:pt>
                <c:pt idx="2311">
                  <c:v>1.4936020000000001E-2</c:v>
                </c:pt>
                <c:pt idx="2312">
                  <c:v>1.7373280000000005E-2</c:v>
                </c:pt>
                <c:pt idx="2313">
                  <c:v>1.7339370000000003E-2</c:v>
                </c:pt>
                <c:pt idx="2314">
                  <c:v>1.3763720000000004E-2</c:v>
                </c:pt>
                <c:pt idx="2315">
                  <c:v>2.0025830000000005E-2</c:v>
                </c:pt>
                <c:pt idx="2316">
                  <c:v>2.2095160000000003E-2</c:v>
                </c:pt>
                <c:pt idx="2317">
                  <c:v>1.5255380000000001E-2</c:v>
                </c:pt>
                <c:pt idx="2318">
                  <c:v>1.8993990000000002E-2</c:v>
                </c:pt>
                <c:pt idx="2319">
                  <c:v>1.0646860000000003E-2</c:v>
                </c:pt>
                <c:pt idx="2320">
                  <c:v>2.3901559999999999E-2</c:v>
                </c:pt>
                <c:pt idx="2321">
                  <c:v>1.3643770000000005E-2</c:v>
                </c:pt>
                <c:pt idx="2322">
                  <c:v>1.3018480000000001E-2</c:v>
                </c:pt>
                <c:pt idx="2323">
                  <c:v>1.2094370000000002E-2</c:v>
                </c:pt>
                <c:pt idx="2324">
                  <c:v>2.0638620000000003E-2</c:v>
                </c:pt>
                <c:pt idx="2325">
                  <c:v>1.4828370000000002E-2</c:v>
                </c:pt>
                <c:pt idx="2326">
                  <c:v>1.8990700000000003E-2</c:v>
                </c:pt>
                <c:pt idx="2327">
                  <c:v>1.7744790000000003E-2</c:v>
                </c:pt>
                <c:pt idx="2328">
                  <c:v>1.5599689999999999E-2</c:v>
                </c:pt>
                <c:pt idx="2329">
                  <c:v>1.7940710000000006E-2</c:v>
                </c:pt>
                <c:pt idx="2330">
                  <c:v>1.221673E-2</c:v>
                </c:pt>
                <c:pt idx="2331">
                  <c:v>1.0149770000000002E-2</c:v>
                </c:pt>
                <c:pt idx="2332">
                  <c:v>1.6365320000000003E-2</c:v>
                </c:pt>
                <c:pt idx="2333">
                  <c:v>6.6420800000000007E-3</c:v>
                </c:pt>
                <c:pt idx="2334">
                  <c:v>5.9851500000000016E-3</c:v>
                </c:pt>
                <c:pt idx="2335">
                  <c:v>1.585568E-2</c:v>
                </c:pt>
                <c:pt idx="2336">
                  <c:v>1.6754900000000003E-2</c:v>
                </c:pt>
                <c:pt idx="2337">
                  <c:v>1.439123E-2</c:v>
                </c:pt>
                <c:pt idx="2338">
                  <c:v>7.3306800000000017E-3</c:v>
                </c:pt>
                <c:pt idx="2339">
                  <c:v>3.0979090000000008E-2</c:v>
                </c:pt>
                <c:pt idx="2340">
                  <c:v>1.5787660000000002E-2</c:v>
                </c:pt>
                <c:pt idx="2341">
                  <c:v>2.4421430000000001E-2</c:v>
                </c:pt>
                <c:pt idx="2342">
                  <c:v>2.1596730000000001E-2</c:v>
                </c:pt>
                <c:pt idx="2343">
                  <c:v>1.6665580000000006E-2</c:v>
                </c:pt>
                <c:pt idx="2344">
                  <c:v>1.2945000000000002E-2</c:v>
                </c:pt>
                <c:pt idx="2345">
                  <c:v>1.1435219999999999E-2</c:v>
                </c:pt>
                <c:pt idx="2346">
                  <c:v>1.4102440000000001E-2</c:v>
                </c:pt>
                <c:pt idx="2347">
                  <c:v>1.5661990000000001E-2</c:v>
                </c:pt>
                <c:pt idx="2348">
                  <c:v>1.7274780000000003E-2</c:v>
                </c:pt>
                <c:pt idx="2349">
                  <c:v>1.7523970000000007E-2</c:v>
                </c:pt>
                <c:pt idx="2350">
                  <c:v>3.2964600000000006E-3</c:v>
                </c:pt>
                <c:pt idx="2351">
                  <c:v>2.0999920000000002E-2</c:v>
                </c:pt>
                <c:pt idx="2352">
                  <c:v>1.8954520000000002E-2</c:v>
                </c:pt>
                <c:pt idx="2353">
                  <c:v>7.5697000000000021E-3</c:v>
                </c:pt>
                <c:pt idx="2354">
                  <c:v>8.7997900000000018E-3</c:v>
                </c:pt>
                <c:pt idx="2355">
                  <c:v>2.5624290000000004E-2</c:v>
                </c:pt>
                <c:pt idx="2356">
                  <c:v>1.4160180000000003E-2</c:v>
                </c:pt>
                <c:pt idx="2357">
                  <c:v>1.9673710000000001E-2</c:v>
                </c:pt>
                <c:pt idx="2358">
                  <c:v>8.9593300000000032E-3</c:v>
                </c:pt>
                <c:pt idx="2359">
                  <c:v>1.5285940000000001E-2</c:v>
                </c:pt>
                <c:pt idx="2360">
                  <c:v>1.265728E-2</c:v>
                </c:pt>
                <c:pt idx="2361">
                  <c:v>7.0158400000000006E-3</c:v>
                </c:pt>
                <c:pt idx="2362">
                  <c:v>1.922399E-2</c:v>
                </c:pt>
                <c:pt idx="2363">
                  <c:v>1.8846970000000005E-2</c:v>
                </c:pt>
                <c:pt idx="2364">
                  <c:v>1.3380940000000001E-2</c:v>
                </c:pt>
                <c:pt idx="2365">
                  <c:v>7.9354700000000018E-3</c:v>
                </c:pt>
                <c:pt idx="2366">
                  <c:v>1.6162570000000005E-2</c:v>
                </c:pt>
                <c:pt idx="2367">
                  <c:v>1.4984780000000003E-2</c:v>
                </c:pt>
                <c:pt idx="2368">
                  <c:v>2.1178860000000004E-2</c:v>
                </c:pt>
                <c:pt idx="2369">
                  <c:v>1.2462420000000004E-2</c:v>
                </c:pt>
                <c:pt idx="2370">
                  <c:v>1.131849E-2</c:v>
                </c:pt>
                <c:pt idx="2371">
                  <c:v>1.4711830000000002E-2</c:v>
                </c:pt>
                <c:pt idx="2372">
                  <c:v>1.0272000000000002E-2</c:v>
                </c:pt>
                <c:pt idx="2373">
                  <c:v>8.876660000000005E-3</c:v>
                </c:pt>
                <c:pt idx="2374">
                  <c:v>2.2882220000000005E-2</c:v>
                </c:pt>
                <c:pt idx="2375">
                  <c:v>2.2445200000000005E-2</c:v>
                </c:pt>
                <c:pt idx="2376">
                  <c:v>1.161529E-2</c:v>
                </c:pt>
                <c:pt idx="2377">
                  <c:v>8.5867100000000043E-3</c:v>
                </c:pt>
                <c:pt idx="2378">
                  <c:v>7.214110000000001E-3</c:v>
                </c:pt>
                <c:pt idx="2379">
                  <c:v>1.525666E-2</c:v>
                </c:pt>
                <c:pt idx="2380">
                  <c:v>1.8988350000000005E-2</c:v>
                </c:pt>
                <c:pt idx="2381">
                  <c:v>2.4965169999999998E-2</c:v>
                </c:pt>
                <c:pt idx="2382">
                  <c:v>1.1402360000000002E-2</c:v>
                </c:pt>
                <c:pt idx="2383">
                  <c:v>1.1375120000000002E-2</c:v>
                </c:pt>
                <c:pt idx="2384">
                  <c:v>2.0808449999999999E-2</c:v>
                </c:pt>
                <c:pt idx="2385">
                  <c:v>1.4747960000000001E-2</c:v>
                </c:pt>
                <c:pt idx="2386">
                  <c:v>5.1618300000000001E-3</c:v>
                </c:pt>
                <c:pt idx="2387">
                  <c:v>1.6724390000000002E-2</c:v>
                </c:pt>
                <c:pt idx="2388">
                  <c:v>1.6903340000000003E-2</c:v>
                </c:pt>
                <c:pt idx="2389">
                  <c:v>6.0259199999999997E-3</c:v>
                </c:pt>
                <c:pt idx="2390">
                  <c:v>1.0283360000000002E-2</c:v>
                </c:pt>
                <c:pt idx="2391">
                  <c:v>1.6232800000000002E-2</c:v>
                </c:pt>
                <c:pt idx="2392">
                  <c:v>1.8915980000000002E-2</c:v>
                </c:pt>
                <c:pt idx="2393">
                  <c:v>1.8017860000000004E-2</c:v>
                </c:pt>
                <c:pt idx="2394">
                  <c:v>5.8106900000000012E-3</c:v>
                </c:pt>
                <c:pt idx="2395">
                  <c:v>2.2677370000000009E-2</c:v>
                </c:pt>
                <c:pt idx="2396">
                  <c:v>1.9327010000000002E-2</c:v>
                </c:pt>
                <c:pt idx="2397">
                  <c:v>1.1260870000000003E-2</c:v>
                </c:pt>
                <c:pt idx="2398">
                  <c:v>8.3557300000000057E-3</c:v>
                </c:pt>
                <c:pt idx="2399">
                  <c:v>2.1613730000000005E-2</c:v>
                </c:pt>
                <c:pt idx="2400">
                  <c:v>1.9247810000000001E-2</c:v>
                </c:pt>
                <c:pt idx="2401">
                  <c:v>1.0098770000000002E-2</c:v>
                </c:pt>
                <c:pt idx="2402">
                  <c:v>1.4632490000000001E-2</c:v>
                </c:pt>
                <c:pt idx="2403">
                  <c:v>1.7320080000000009E-2</c:v>
                </c:pt>
                <c:pt idx="2404">
                  <c:v>9.6705700000000051E-3</c:v>
                </c:pt>
                <c:pt idx="2405">
                  <c:v>1.1583580000000005E-2</c:v>
                </c:pt>
                <c:pt idx="2406">
                  <c:v>1.3971070000000004E-2</c:v>
                </c:pt>
                <c:pt idx="2407">
                  <c:v>1.4707370000000003E-2</c:v>
                </c:pt>
                <c:pt idx="2408">
                  <c:v>1.8666810000000002E-2</c:v>
                </c:pt>
                <c:pt idx="2409">
                  <c:v>1.1331020000000002E-2</c:v>
                </c:pt>
                <c:pt idx="2410">
                  <c:v>1.157564E-2</c:v>
                </c:pt>
                <c:pt idx="2411">
                  <c:v>1.9745000000000002E-2</c:v>
                </c:pt>
                <c:pt idx="2412">
                  <c:v>1.6706240000000001E-2</c:v>
                </c:pt>
                <c:pt idx="2413">
                  <c:v>1.0663830000000003E-2</c:v>
                </c:pt>
                <c:pt idx="2414">
                  <c:v>1.4806990000000001E-2</c:v>
                </c:pt>
                <c:pt idx="2415">
                  <c:v>7.838160000000002E-3</c:v>
                </c:pt>
                <c:pt idx="2416">
                  <c:v>1.9451630000000001E-2</c:v>
                </c:pt>
                <c:pt idx="2417">
                  <c:v>1.1180340000000002E-2</c:v>
                </c:pt>
                <c:pt idx="2418">
                  <c:v>1.5381130000000003E-2</c:v>
                </c:pt>
                <c:pt idx="2419">
                  <c:v>1.6383500000000002E-2</c:v>
                </c:pt>
                <c:pt idx="2420">
                  <c:v>8.703440000000005E-3</c:v>
                </c:pt>
                <c:pt idx="2421">
                  <c:v>8.1189400000000016E-3</c:v>
                </c:pt>
                <c:pt idx="2422">
                  <c:v>1.6047010000000004E-2</c:v>
                </c:pt>
                <c:pt idx="2423">
                  <c:v>1.2180480000000002E-2</c:v>
                </c:pt>
                <c:pt idx="2424">
                  <c:v>1.7932790000000004E-2</c:v>
                </c:pt>
                <c:pt idx="2425">
                  <c:v>1.3316420000000002E-2</c:v>
                </c:pt>
                <c:pt idx="2426">
                  <c:v>1.6425360000000003E-2</c:v>
                </c:pt>
                <c:pt idx="2427">
                  <c:v>1.1240390000000003E-2</c:v>
                </c:pt>
                <c:pt idx="2428">
                  <c:v>1.4424140000000002E-2</c:v>
                </c:pt>
                <c:pt idx="2429">
                  <c:v>1.2009480000000001E-2</c:v>
                </c:pt>
                <c:pt idx="2430">
                  <c:v>1.1246030000000002E-2</c:v>
                </c:pt>
                <c:pt idx="2431">
                  <c:v>2.2142789999999999E-2</c:v>
                </c:pt>
                <c:pt idx="2432">
                  <c:v>1.3745770000000003E-2</c:v>
                </c:pt>
                <c:pt idx="2433">
                  <c:v>2.4057760000000004E-2</c:v>
                </c:pt>
                <c:pt idx="2434">
                  <c:v>1.2889440000000002E-2</c:v>
                </c:pt>
                <c:pt idx="2435">
                  <c:v>1.0511049999999999E-2</c:v>
                </c:pt>
                <c:pt idx="2436">
                  <c:v>1.8234030000000002E-2</c:v>
                </c:pt>
                <c:pt idx="2437">
                  <c:v>1.2593870000000004E-2</c:v>
                </c:pt>
                <c:pt idx="2438">
                  <c:v>1.7668870000000007E-2</c:v>
                </c:pt>
                <c:pt idx="2439">
                  <c:v>2.2635220000000008E-2</c:v>
                </c:pt>
                <c:pt idx="2440">
                  <c:v>1.1432940000000001E-2</c:v>
                </c:pt>
                <c:pt idx="2441">
                  <c:v>1.5737890000000001E-2</c:v>
                </c:pt>
                <c:pt idx="2442">
                  <c:v>1.4711760000000001E-2</c:v>
                </c:pt>
                <c:pt idx="2443">
                  <c:v>1.4569030000000002E-2</c:v>
                </c:pt>
                <c:pt idx="2444">
                  <c:v>1.8319080000000001E-2</c:v>
                </c:pt>
                <c:pt idx="2445">
                  <c:v>6.0475500000000005E-3</c:v>
                </c:pt>
                <c:pt idx="2446">
                  <c:v>1.3808130000000004E-2</c:v>
                </c:pt>
                <c:pt idx="2447">
                  <c:v>5.7676700000000016E-3</c:v>
                </c:pt>
                <c:pt idx="2448">
                  <c:v>2.2673890000000006E-2</c:v>
                </c:pt>
                <c:pt idx="2449">
                  <c:v>9.6095000000000035E-3</c:v>
                </c:pt>
                <c:pt idx="2450">
                  <c:v>7.901550000000002E-3</c:v>
                </c:pt>
                <c:pt idx="2451">
                  <c:v>2.3156300000000001E-2</c:v>
                </c:pt>
                <c:pt idx="2452">
                  <c:v>1.1285740000000002E-2</c:v>
                </c:pt>
                <c:pt idx="2453">
                  <c:v>2.3083889999999999E-2</c:v>
                </c:pt>
                <c:pt idx="2454">
                  <c:v>1.6465030000000002E-2</c:v>
                </c:pt>
                <c:pt idx="2455">
                  <c:v>7.953670000000003E-3</c:v>
                </c:pt>
                <c:pt idx="2456">
                  <c:v>8.4418300000000026E-3</c:v>
                </c:pt>
                <c:pt idx="2457">
                  <c:v>2.1898000000000004E-2</c:v>
                </c:pt>
                <c:pt idx="2458">
                  <c:v>2.2118869999999999E-2</c:v>
                </c:pt>
                <c:pt idx="2459">
                  <c:v>1.1232420000000003E-2</c:v>
                </c:pt>
                <c:pt idx="2460">
                  <c:v>1.6318880000000004E-2</c:v>
                </c:pt>
                <c:pt idx="2461">
                  <c:v>2.0936300000000004E-3</c:v>
                </c:pt>
                <c:pt idx="2462">
                  <c:v>2.8729679999999997E-2</c:v>
                </c:pt>
                <c:pt idx="2463">
                  <c:v>1.6450310000000003E-2</c:v>
                </c:pt>
                <c:pt idx="2464">
                  <c:v>2.3106539999999995E-2</c:v>
                </c:pt>
                <c:pt idx="2465">
                  <c:v>1.5942900000000003E-2</c:v>
                </c:pt>
                <c:pt idx="2466">
                  <c:v>8.0160000000000023E-3</c:v>
                </c:pt>
                <c:pt idx="2467">
                  <c:v>1.0406800000000003E-2</c:v>
                </c:pt>
                <c:pt idx="2468">
                  <c:v>1.1719400000000001E-2</c:v>
                </c:pt>
                <c:pt idx="2469">
                  <c:v>1.3183990000000001E-2</c:v>
                </c:pt>
                <c:pt idx="2470">
                  <c:v>1.4057229999999999E-2</c:v>
                </c:pt>
                <c:pt idx="2471">
                  <c:v>2.1514220000000001E-2</c:v>
                </c:pt>
                <c:pt idx="2472">
                  <c:v>1.8717680000000004E-2</c:v>
                </c:pt>
                <c:pt idx="2473">
                  <c:v>8.9378400000000024E-3</c:v>
                </c:pt>
                <c:pt idx="2474">
                  <c:v>7.5731200000000018E-3</c:v>
                </c:pt>
                <c:pt idx="2475">
                  <c:v>1.4535120000000002E-2</c:v>
                </c:pt>
                <c:pt idx="2476">
                  <c:v>1.8512670000000002E-2</c:v>
                </c:pt>
                <c:pt idx="2477">
                  <c:v>1.0133800000000002E-2</c:v>
                </c:pt>
                <c:pt idx="2478">
                  <c:v>2.0595539999999999E-2</c:v>
                </c:pt>
                <c:pt idx="2479">
                  <c:v>1.7117420000000005E-2</c:v>
                </c:pt>
                <c:pt idx="2480">
                  <c:v>1.2480630000000001E-2</c:v>
                </c:pt>
                <c:pt idx="2481">
                  <c:v>2.1055380000000005E-2</c:v>
                </c:pt>
                <c:pt idx="2482">
                  <c:v>1.6756060000000003E-2</c:v>
                </c:pt>
                <c:pt idx="2483">
                  <c:v>1.8838950000000004E-2</c:v>
                </c:pt>
                <c:pt idx="2484">
                  <c:v>1.3037800000000002E-2</c:v>
                </c:pt>
                <c:pt idx="2485">
                  <c:v>8.3500400000000048E-3</c:v>
                </c:pt>
                <c:pt idx="2486">
                  <c:v>1.7466270000000002E-2</c:v>
                </c:pt>
                <c:pt idx="2487">
                  <c:v>1.205027E-2</c:v>
                </c:pt>
                <c:pt idx="2488">
                  <c:v>1.5627990000000001E-2</c:v>
                </c:pt>
                <c:pt idx="2489">
                  <c:v>1.6193220000000001E-2</c:v>
                </c:pt>
                <c:pt idx="2490">
                  <c:v>5.208240000000002E-3</c:v>
                </c:pt>
                <c:pt idx="2491">
                  <c:v>2.3603750000000003E-2</c:v>
                </c:pt>
                <c:pt idx="2492">
                  <c:v>5.7212000000000018E-3</c:v>
                </c:pt>
                <c:pt idx="2493">
                  <c:v>6.9343400000000015E-3</c:v>
                </c:pt>
                <c:pt idx="2494">
                  <c:v>5.4278900000000012E-3</c:v>
                </c:pt>
                <c:pt idx="2495">
                  <c:v>2.203397000000001E-2</c:v>
                </c:pt>
                <c:pt idx="2496">
                  <c:v>2.5636640000000002E-2</c:v>
                </c:pt>
                <c:pt idx="2497">
                  <c:v>2.0435810000000006E-2</c:v>
                </c:pt>
                <c:pt idx="2498">
                  <c:v>8.1925700000000032E-3</c:v>
                </c:pt>
                <c:pt idx="2499">
                  <c:v>1.405265E-2</c:v>
                </c:pt>
                <c:pt idx="2500">
                  <c:v>1.2930250000000001E-2</c:v>
                </c:pt>
                <c:pt idx="2501">
                  <c:v>1.9493590000000005E-2</c:v>
                </c:pt>
                <c:pt idx="2502">
                  <c:v>5.5877100000000009E-3</c:v>
                </c:pt>
                <c:pt idx="2503">
                  <c:v>9.8143900000000044E-3</c:v>
                </c:pt>
                <c:pt idx="2504">
                  <c:v>1.5710780000000004E-2</c:v>
                </c:pt>
                <c:pt idx="2505">
                  <c:v>1.1180400000000004E-2</c:v>
                </c:pt>
                <c:pt idx="2506">
                  <c:v>7.6161100000000006E-3</c:v>
                </c:pt>
                <c:pt idx="2507">
                  <c:v>2.2182390000000007E-2</c:v>
                </c:pt>
                <c:pt idx="2508">
                  <c:v>1.1663980000000003E-2</c:v>
                </c:pt>
                <c:pt idx="2509">
                  <c:v>1.2218919999999998E-2</c:v>
                </c:pt>
                <c:pt idx="2510">
                  <c:v>1.2137400000000001E-2</c:v>
                </c:pt>
                <c:pt idx="2511">
                  <c:v>1.8426560000000005E-2</c:v>
                </c:pt>
                <c:pt idx="2512">
                  <c:v>1.0223430000000002E-2</c:v>
                </c:pt>
                <c:pt idx="2513">
                  <c:v>9.2640400000000029E-3</c:v>
                </c:pt>
                <c:pt idx="2514">
                  <c:v>1.1719540000000002E-2</c:v>
                </c:pt>
                <c:pt idx="2515">
                  <c:v>4.6487300000000011E-3</c:v>
                </c:pt>
                <c:pt idx="2516">
                  <c:v>1.3018620000000002E-2</c:v>
                </c:pt>
                <c:pt idx="2517">
                  <c:v>1.5828430000000004E-2</c:v>
                </c:pt>
                <c:pt idx="2518">
                  <c:v>2.6770450000000001E-2</c:v>
                </c:pt>
                <c:pt idx="2519">
                  <c:v>1.3086560000000002E-2</c:v>
                </c:pt>
                <c:pt idx="2520">
                  <c:v>1.5095850000000001E-2</c:v>
                </c:pt>
                <c:pt idx="2521">
                  <c:v>1.000591E-2</c:v>
                </c:pt>
                <c:pt idx="2522">
                  <c:v>1.5155750000000003E-2</c:v>
                </c:pt>
                <c:pt idx="2523">
                  <c:v>1.2289130000000002E-2</c:v>
                </c:pt>
                <c:pt idx="2524">
                  <c:v>6.9376800000000016E-3</c:v>
                </c:pt>
                <c:pt idx="2525">
                  <c:v>1.3657239999999999E-2</c:v>
                </c:pt>
                <c:pt idx="2526">
                  <c:v>7.013580000000001E-3</c:v>
                </c:pt>
                <c:pt idx="2527">
                  <c:v>1.2968760000000001E-2</c:v>
                </c:pt>
                <c:pt idx="2528">
                  <c:v>8.4485600000000008E-3</c:v>
                </c:pt>
                <c:pt idx="2529">
                  <c:v>4.1424500000000006E-3</c:v>
                </c:pt>
                <c:pt idx="2530">
                  <c:v>6.326130000000001E-3</c:v>
                </c:pt>
                <c:pt idx="2531">
                  <c:v>1.7287270000000004E-2</c:v>
                </c:pt>
                <c:pt idx="2532">
                  <c:v>5.644370000000001E-3</c:v>
                </c:pt>
                <c:pt idx="2533">
                  <c:v>6.329490000000001E-3</c:v>
                </c:pt>
                <c:pt idx="2534">
                  <c:v>1.3027720000000003E-2</c:v>
                </c:pt>
                <c:pt idx="2535">
                  <c:v>1.9776550000000004E-2</c:v>
                </c:pt>
                <c:pt idx="2536">
                  <c:v>1.4492699999999999E-3</c:v>
                </c:pt>
                <c:pt idx="2537">
                  <c:v>5.5706600000000016E-3</c:v>
                </c:pt>
                <c:pt idx="2538">
                  <c:v>1.3452450000000001E-2</c:v>
                </c:pt>
                <c:pt idx="2539">
                  <c:v>8.7227000000000051E-3</c:v>
                </c:pt>
                <c:pt idx="2540">
                  <c:v>1.8004110000000004E-2</c:v>
                </c:pt>
                <c:pt idx="2541">
                  <c:v>1.4390090000000001E-2</c:v>
                </c:pt>
                <c:pt idx="2542">
                  <c:v>6.1040700000000005E-3</c:v>
                </c:pt>
                <c:pt idx="2543">
                  <c:v>1.4341400000000002E-2</c:v>
                </c:pt>
                <c:pt idx="2544">
                  <c:v>9.2371000000000011E-4</c:v>
                </c:pt>
                <c:pt idx="2545">
                  <c:v>7.2208000000000027E-4</c:v>
                </c:pt>
                <c:pt idx="2546">
                  <c:v>4.238760000000002E-3</c:v>
                </c:pt>
                <c:pt idx="2547">
                  <c:v>1.1950570000000004E-2</c:v>
                </c:pt>
                <c:pt idx="2548">
                  <c:v>9.3603300000000035E-3</c:v>
                </c:pt>
                <c:pt idx="2549">
                  <c:v>7.0373500000000012E-3</c:v>
                </c:pt>
                <c:pt idx="2550">
                  <c:v>9.0839500000000021E-3</c:v>
                </c:pt>
                <c:pt idx="2551">
                  <c:v>5.8809800000000009E-3</c:v>
                </c:pt>
                <c:pt idx="2552">
                  <c:v>1.0802070000000004E-2</c:v>
                </c:pt>
                <c:pt idx="2553">
                  <c:v>7.8324000000000015E-3</c:v>
                </c:pt>
                <c:pt idx="2554">
                  <c:v>1.3883820000000005E-2</c:v>
                </c:pt>
                <c:pt idx="2555">
                  <c:v>6.7055500000000011E-3</c:v>
                </c:pt>
                <c:pt idx="2556">
                  <c:v>1.9213699999999999E-3</c:v>
                </c:pt>
                <c:pt idx="2557">
                  <c:v>5.242270000000002E-3</c:v>
                </c:pt>
                <c:pt idx="2558">
                  <c:v>5.6635599999999998E-3</c:v>
                </c:pt>
                <c:pt idx="2559">
                  <c:v>1.6976890000000005E-2</c:v>
                </c:pt>
                <c:pt idx="2560">
                  <c:v>1.0936930000000001E-2</c:v>
                </c:pt>
                <c:pt idx="2561">
                  <c:v>-2.237390000000001E-3</c:v>
                </c:pt>
                <c:pt idx="2562">
                  <c:v>1.6682460000000003E-2</c:v>
                </c:pt>
                <c:pt idx="2563">
                  <c:v>-1.3878600000000003E-3</c:v>
                </c:pt>
                <c:pt idx="2564">
                  <c:v>6.8947700000000015E-3</c:v>
                </c:pt>
                <c:pt idx="2565">
                  <c:v>2.5580400000000001E-3</c:v>
                </c:pt>
                <c:pt idx="2566">
                  <c:v>8.5969300000000026E-3</c:v>
                </c:pt>
                <c:pt idx="2567">
                  <c:v>7.2458300000000017E-3</c:v>
                </c:pt>
                <c:pt idx="2568">
                  <c:v>1.0956110000000002E-2</c:v>
                </c:pt>
                <c:pt idx="2569">
                  <c:v>7.1188000000000013E-4</c:v>
                </c:pt>
                <c:pt idx="2570">
                  <c:v>5.7427600000000021E-3</c:v>
                </c:pt>
                <c:pt idx="2571">
                  <c:v>5.8730700000000019E-3</c:v>
                </c:pt>
                <c:pt idx="2572">
                  <c:v>3.4369800000000005E-3</c:v>
                </c:pt>
                <c:pt idx="2573">
                  <c:v>1.6700500000000006E-3</c:v>
                </c:pt>
                <c:pt idx="2574">
                  <c:v>1.2124960000000001E-2</c:v>
                </c:pt>
                <c:pt idx="2575">
                  <c:v>1.0711430000000001E-2</c:v>
                </c:pt>
                <c:pt idx="2576">
                  <c:v>1.0808920000000001E-2</c:v>
                </c:pt>
                <c:pt idx="2577">
                  <c:v>4.9556300000000017E-3</c:v>
                </c:pt>
                <c:pt idx="2578">
                  <c:v>6.1154800000000004E-3</c:v>
                </c:pt>
                <c:pt idx="2579">
                  <c:v>2.3292299999999998E-3</c:v>
                </c:pt>
                <c:pt idx="2580">
                  <c:v>2.5013300000000008E-3</c:v>
                </c:pt>
                <c:pt idx="2581">
                  <c:v>4.5707300000000011E-3</c:v>
                </c:pt>
                <c:pt idx="2582">
                  <c:v>1.1626620000000002E-2</c:v>
                </c:pt>
                <c:pt idx="2583">
                  <c:v>1.1077320000000002E-2</c:v>
                </c:pt>
                <c:pt idx="2584">
                  <c:v>2.5319900000000005E-3</c:v>
                </c:pt>
                <c:pt idx="2585">
                  <c:v>3.5966800000000005E-3</c:v>
                </c:pt>
                <c:pt idx="2586">
                  <c:v>1.212828E-2</c:v>
                </c:pt>
                <c:pt idx="2587">
                  <c:v>2.8546999999999999E-3</c:v>
                </c:pt>
                <c:pt idx="2588">
                  <c:v>4.4279000000000002E-3</c:v>
                </c:pt>
                <c:pt idx="2589">
                  <c:v>9.7261500000000028E-3</c:v>
                </c:pt>
                <c:pt idx="2590">
                  <c:v>2.1819800000000009E-3</c:v>
                </c:pt>
                <c:pt idx="2591">
                  <c:v>5.5424000000000011E-3</c:v>
                </c:pt>
                <c:pt idx="2592">
                  <c:v>1.2010620000000001E-2</c:v>
                </c:pt>
                <c:pt idx="2593">
                  <c:v>1.221326E-2</c:v>
                </c:pt>
                <c:pt idx="2594">
                  <c:v>7.6716800000000019E-3</c:v>
                </c:pt>
                <c:pt idx="2595">
                  <c:v>1.1546160000000003E-2</c:v>
                </c:pt>
                <c:pt idx="2596">
                  <c:v>2.0336000000000006E-4</c:v>
                </c:pt>
                <c:pt idx="2597">
                  <c:v>-9.5748000000000024E-4</c:v>
                </c:pt>
                <c:pt idx="2598">
                  <c:v>8.417980000000002E-3</c:v>
                </c:pt>
                <c:pt idx="2599">
                  <c:v>2.1840210000000006E-2</c:v>
                </c:pt>
                <c:pt idx="2600">
                  <c:v>2.4764700000000001E-3</c:v>
                </c:pt>
                <c:pt idx="2601">
                  <c:v>3.7404100000000013E-3</c:v>
                </c:pt>
                <c:pt idx="2602">
                  <c:v>9.8711200000000023E-3</c:v>
                </c:pt>
                <c:pt idx="2603">
                  <c:v>1.4692550000000002E-2</c:v>
                </c:pt>
                <c:pt idx="2604">
                  <c:v>5.942170000000001E-3</c:v>
                </c:pt>
                <c:pt idx="2605">
                  <c:v>2.8467599999999998E-3</c:v>
                </c:pt>
                <c:pt idx="2606">
                  <c:v>1.0914110000000001E-2</c:v>
                </c:pt>
                <c:pt idx="2607">
                  <c:v>8.5539100000000031E-3</c:v>
                </c:pt>
                <c:pt idx="2608">
                  <c:v>7.4961600000000026E-3</c:v>
                </c:pt>
                <c:pt idx="2609">
                  <c:v>1.7700640000000004E-2</c:v>
                </c:pt>
                <c:pt idx="2610">
                  <c:v>1.4202160000000002E-2</c:v>
                </c:pt>
                <c:pt idx="2611">
                  <c:v>1.313069E-2</c:v>
                </c:pt>
                <c:pt idx="2612">
                  <c:v>4.0100300000000004E-3</c:v>
                </c:pt>
                <c:pt idx="2613">
                  <c:v>9.2063000000000006E-3</c:v>
                </c:pt>
                <c:pt idx="2614">
                  <c:v>3.2047100000000008E-3</c:v>
                </c:pt>
                <c:pt idx="2615">
                  <c:v>3.7698400000000009E-3</c:v>
                </c:pt>
                <c:pt idx="2616">
                  <c:v>1.0165200000000001E-3</c:v>
                </c:pt>
                <c:pt idx="2617">
                  <c:v>1.0829330000000002E-2</c:v>
                </c:pt>
                <c:pt idx="2618">
                  <c:v>9.9073400000000023E-3</c:v>
                </c:pt>
                <c:pt idx="2619">
                  <c:v>4.8253800000000006E-3</c:v>
                </c:pt>
                <c:pt idx="2620">
                  <c:v>1.4977790000000001E-2</c:v>
                </c:pt>
                <c:pt idx="2621">
                  <c:v>7.3759500000000009E-3</c:v>
                </c:pt>
                <c:pt idx="2622">
                  <c:v>9.2924300000000043E-3</c:v>
                </c:pt>
                <c:pt idx="2623">
                  <c:v>8.3556700000000043E-3</c:v>
                </c:pt>
                <c:pt idx="2624">
                  <c:v>2.5069900000000006E-3</c:v>
                </c:pt>
                <c:pt idx="2625">
                  <c:v>3.8230700000000009E-3</c:v>
                </c:pt>
                <c:pt idx="2626">
                  <c:v>3.2171900000000013E-3</c:v>
                </c:pt>
                <c:pt idx="2627">
                  <c:v>7.5877800000000014E-3</c:v>
                </c:pt>
                <c:pt idx="2628">
                  <c:v>-7.4234000000000019E-4</c:v>
                </c:pt>
                <c:pt idx="2629">
                  <c:v>-5.4029600000000018E-3</c:v>
                </c:pt>
                <c:pt idx="2630">
                  <c:v>6.2830600000000026E-3</c:v>
                </c:pt>
                <c:pt idx="2631">
                  <c:v>1.8478500000000005E-3</c:v>
                </c:pt>
                <c:pt idx="2632">
                  <c:v>5.279650000000002E-3</c:v>
                </c:pt>
                <c:pt idx="2633">
                  <c:v>9.2290500000000008E-3</c:v>
                </c:pt>
                <c:pt idx="2634">
                  <c:v>1.3361680000000003E-2</c:v>
                </c:pt>
                <c:pt idx="2635">
                  <c:v>-2.6446000000000011E-4</c:v>
                </c:pt>
                <c:pt idx="2636">
                  <c:v>2.6429600000000006E-3</c:v>
                </c:pt>
                <c:pt idx="2637">
                  <c:v>-3.3597400000000004E-3</c:v>
                </c:pt>
                <c:pt idx="2638">
                  <c:v>1.4231400000000003E-3</c:v>
                </c:pt>
                <c:pt idx="2639">
                  <c:v>3.3202100000000005E-3</c:v>
                </c:pt>
                <c:pt idx="2640">
                  <c:v>7.3250200000000007E-3</c:v>
                </c:pt>
                <c:pt idx="2641">
                  <c:v>3.7733100000000011E-3</c:v>
                </c:pt>
                <c:pt idx="2642">
                  <c:v>5.5944500000000008E-3</c:v>
                </c:pt>
                <c:pt idx="2643">
                  <c:v>9.7975000000000024E-3</c:v>
                </c:pt>
                <c:pt idx="2644">
                  <c:v>7.7588900000000018E-3</c:v>
                </c:pt>
                <c:pt idx="2645">
                  <c:v>4.7993600000000008E-3</c:v>
                </c:pt>
                <c:pt idx="2646">
                  <c:v>7.2016300000000023E-3</c:v>
                </c:pt>
                <c:pt idx="2647">
                  <c:v>7.2616400000000015E-3</c:v>
                </c:pt>
                <c:pt idx="2648">
                  <c:v>6.4620400000000005E-3</c:v>
                </c:pt>
                <c:pt idx="2649">
                  <c:v>3.217160000000001E-3</c:v>
                </c:pt>
                <c:pt idx="2650">
                  <c:v>4.7052860000000009E-2</c:v>
                </c:pt>
                <c:pt idx="2651">
                  <c:v>1.3355020000000002E-2</c:v>
                </c:pt>
                <c:pt idx="2652">
                  <c:v>5.7489000000000021E-4</c:v>
                </c:pt>
                <c:pt idx="2653">
                  <c:v>6.4756200000000014E-3</c:v>
                </c:pt>
                <c:pt idx="2654">
                  <c:v>2.8264100000000001E-3</c:v>
                </c:pt>
                <c:pt idx="2655">
                  <c:v>9.8982600000000007E-3</c:v>
                </c:pt>
                <c:pt idx="2656">
                  <c:v>-2.1567000000000005E-4</c:v>
                </c:pt>
                <c:pt idx="2657">
                  <c:v>-7.9785000000000034E-4</c:v>
                </c:pt>
                <c:pt idx="2658">
                  <c:v>1.9078100000000002E-3</c:v>
                </c:pt>
                <c:pt idx="2659">
                  <c:v>4.407470000000001E-3</c:v>
                </c:pt>
                <c:pt idx="2660">
                  <c:v>7.8041100000000004E-3</c:v>
                </c:pt>
                <c:pt idx="2661">
                  <c:v>1.0107870000000003E-2</c:v>
                </c:pt>
                <c:pt idx="2662">
                  <c:v>-4.239790000000002E-3</c:v>
                </c:pt>
                <c:pt idx="2663">
                  <c:v>8.0374100000000018E-3</c:v>
                </c:pt>
                <c:pt idx="2664">
                  <c:v>4.4833800000000012E-3</c:v>
                </c:pt>
                <c:pt idx="2665">
                  <c:v>-2.778790000000001E-3</c:v>
                </c:pt>
                <c:pt idx="2666">
                  <c:v>1.0470190000000001E-2</c:v>
                </c:pt>
                <c:pt idx="2667">
                  <c:v>9.709190000000003E-3</c:v>
                </c:pt>
                <c:pt idx="2668">
                  <c:v>-1.6167500000000003E-3</c:v>
                </c:pt>
                <c:pt idx="2669">
                  <c:v>4.1628400000000001E-3</c:v>
                </c:pt>
                <c:pt idx="2670">
                  <c:v>2.4868000000000004E-4</c:v>
                </c:pt>
                <c:pt idx="2671">
                  <c:v>1.0804310000000001E-2</c:v>
                </c:pt>
                <c:pt idx="2672">
                  <c:v>-3.7358600000000006E-3</c:v>
                </c:pt>
                <c:pt idx="2673">
                  <c:v>9.5313800000000008E-3</c:v>
                </c:pt>
                <c:pt idx="2674">
                  <c:v>1.2898550000000002E-2</c:v>
                </c:pt>
                <c:pt idx="2675">
                  <c:v>9.6378600000000016E-3</c:v>
                </c:pt>
                <c:pt idx="2676">
                  <c:v>7.1167200000000017E-3</c:v>
                </c:pt>
                <c:pt idx="2677">
                  <c:v>-4.2909000000000011E-3</c:v>
                </c:pt>
                <c:pt idx="2678">
                  <c:v>9.4860200000000047E-3</c:v>
                </c:pt>
                <c:pt idx="2679">
                  <c:v>-2.0141800000000004E-3</c:v>
                </c:pt>
                <c:pt idx="2680">
                  <c:v>5.9648200000000009E-3</c:v>
                </c:pt>
                <c:pt idx="2681">
                  <c:v>1.5499999999999999E-3</c:v>
                </c:pt>
                <c:pt idx="2682">
                  <c:v>4.3950200000000004E-3</c:v>
                </c:pt>
                <c:pt idx="2683">
                  <c:v>1.2003780000000002E-2</c:v>
                </c:pt>
                <c:pt idx="2684">
                  <c:v>2.7391900000000003E-3</c:v>
                </c:pt>
                <c:pt idx="2685">
                  <c:v>-1.5045800000000002E-3</c:v>
                </c:pt>
                <c:pt idx="2686">
                  <c:v>1.9656299999999999E-3</c:v>
                </c:pt>
                <c:pt idx="2687">
                  <c:v>1.0664070000000001E-2</c:v>
                </c:pt>
                <c:pt idx="2688">
                  <c:v>1.4956800000000003E-3</c:v>
                </c:pt>
                <c:pt idx="2689">
                  <c:v>2.9238700000000003E-3</c:v>
                </c:pt>
                <c:pt idx="2690">
                  <c:v>3.968010000000001E-3</c:v>
                </c:pt>
                <c:pt idx="2691">
                  <c:v>7.0498100000000018E-3</c:v>
                </c:pt>
                <c:pt idx="2692">
                  <c:v>1.1943000000000001E-3</c:v>
                </c:pt>
                <c:pt idx="2693">
                  <c:v>4.7336100000000018E-3</c:v>
                </c:pt>
                <c:pt idx="2694">
                  <c:v>4.8435000000000006E-3</c:v>
                </c:pt>
                <c:pt idx="2695">
                  <c:v>2.5342400000000001E-3</c:v>
                </c:pt>
                <c:pt idx="2696">
                  <c:v>4.2954300000000003E-3</c:v>
                </c:pt>
                <c:pt idx="2697">
                  <c:v>-1.3763000000000005E-4</c:v>
                </c:pt>
                <c:pt idx="2698">
                  <c:v>1.1042160000000002E-2</c:v>
                </c:pt>
                <c:pt idx="2699">
                  <c:v>7.5334100000000017E-3</c:v>
                </c:pt>
                <c:pt idx="2700">
                  <c:v>-8.0803000000000038E-4</c:v>
                </c:pt>
                <c:pt idx="2701">
                  <c:v>2.2839200000000013E-3</c:v>
                </c:pt>
                <c:pt idx="2702">
                  <c:v>6.4167300000000016E-3</c:v>
                </c:pt>
                <c:pt idx="2703">
                  <c:v>-2.3611000000000004E-4</c:v>
                </c:pt>
                <c:pt idx="2704">
                  <c:v>-1.8624900000000005E-3</c:v>
                </c:pt>
                <c:pt idx="2705">
                  <c:v>-2.3733600000000006E-3</c:v>
                </c:pt>
                <c:pt idx="2706">
                  <c:v>7.3476500000000016E-3</c:v>
                </c:pt>
                <c:pt idx="2707">
                  <c:v>6.1528399999999997E-3</c:v>
                </c:pt>
                <c:pt idx="2708">
                  <c:v>1.4350540000000002E-2</c:v>
                </c:pt>
                <c:pt idx="2709">
                  <c:v>1.8580400000000005E-3</c:v>
                </c:pt>
                <c:pt idx="2710">
                  <c:v>1.0001370000000002E-2</c:v>
                </c:pt>
                <c:pt idx="2711">
                  <c:v>1.0479249999999999E-2</c:v>
                </c:pt>
                <c:pt idx="2712">
                  <c:v>1.6666500000000006E-3</c:v>
                </c:pt>
                <c:pt idx="2713">
                  <c:v>1.3130000000000005E-5</c:v>
                </c:pt>
                <c:pt idx="2714">
                  <c:v>1.1787420000000003E-2</c:v>
                </c:pt>
                <c:pt idx="2715">
                  <c:v>5.730360000000002E-3</c:v>
                </c:pt>
                <c:pt idx="2716">
                  <c:v>8.1246500000000006E-3</c:v>
                </c:pt>
                <c:pt idx="2717">
                  <c:v>1.3620200000000002E-3</c:v>
                </c:pt>
                <c:pt idx="2718">
                  <c:v>3.6701800000000008E-3</c:v>
                </c:pt>
                <c:pt idx="2719">
                  <c:v>1.1483870000000005E-2</c:v>
                </c:pt>
                <c:pt idx="2720">
                  <c:v>2.5228600000000005E-3</c:v>
                </c:pt>
                <c:pt idx="2721">
                  <c:v>5.1929000000000016E-4</c:v>
                </c:pt>
                <c:pt idx="2722">
                  <c:v>4.2421300000000002E-3</c:v>
                </c:pt>
                <c:pt idx="2723">
                  <c:v>-2.2256000000000006E-4</c:v>
                </c:pt>
                <c:pt idx="2724">
                  <c:v>1.7901800000000006E-3</c:v>
                </c:pt>
                <c:pt idx="2725">
                  <c:v>-5.9115300000000016E-3</c:v>
                </c:pt>
                <c:pt idx="2726">
                  <c:v>3.1639300000000014E-3</c:v>
                </c:pt>
                <c:pt idx="2727">
                  <c:v>1.1261970000000003E-2</c:v>
                </c:pt>
                <c:pt idx="2728">
                  <c:v>7.1596700000000017E-3</c:v>
                </c:pt>
                <c:pt idx="2729">
                  <c:v>-2.5363700000000005E-3</c:v>
                </c:pt>
                <c:pt idx="2730">
                  <c:v>6.7225700000000006E-3</c:v>
                </c:pt>
                <c:pt idx="2731">
                  <c:v>-6.4952000000000022E-4</c:v>
                </c:pt>
                <c:pt idx="2732">
                  <c:v>1.0165580000000002E-2</c:v>
                </c:pt>
                <c:pt idx="2733">
                  <c:v>7.4893900000000029E-3</c:v>
                </c:pt>
                <c:pt idx="2734">
                  <c:v>3.7596700000000005E-3</c:v>
                </c:pt>
                <c:pt idx="2735">
                  <c:v>1.1539410000000002E-2</c:v>
                </c:pt>
                <c:pt idx="2736">
                  <c:v>4.3327000000000014E-4</c:v>
                </c:pt>
                <c:pt idx="2737">
                  <c:v>9.0092000000000026E-4</c:v>
                </c:pt>
                <c:pt idx="2738">
                  <c:v>7.3896400000000029E-3</c:v>
                </c:pt>
                <c:pt idx="2739">
                  <c:v>1.096626E-2</c:v>
                </c:pt>
                <c:pt idx="2740">
                  <c:v>-1.3052600000000001E-3</c:v>
                </c:pt>
                <c:pt idx="2741">
                  <c:v>-9.7008000000000023E-4</c:v>
                </c:pt>
                <c:pt idx="2742">
                  <c:v>1.5509100000000003E-2</c:v>
                </c:pt>
                <c:pt idx="2743">
                  <c:v>8.6488000000000005E-4</c:v>
                </c:pt>
                <c:pt idx="2744">
                  <c:v>-1.0786900000000002E-3</c:v>
                </c:pt>
                <c:pt idx="2745">
                  <c:v>3.9228000000000006E-3</c:v>
                </c:pt>
                <c:pt idx="2746">
                  <c:v>-1.5023500000000004E-3</c:v>
                </c:pt>
                <c:pt idx="2747">
                  <c:v>5.5785800000000014E-3</c:v>
                </c:pt>
                <c:pt idx="2748">
                  <c:v>-5.0552500000000016E-3</c:v>
                </c:pt>
                <c:pt idx="2749">
                  <c:v>2.8037800000000009E-3</c:v>
                </c:pt>
                <c:pt idx="2750">
                  <c:v>2.3110000000000001E-3</c:v>
                </c:pt>
                <c:pt idx="2751">
                  <c:v>5.7960300000000015E-3</c:v>
                </c:pt>
                <c:pt idx="2752">
                  <c:v>5.8301300000000011E-3</c:v>
                </c:pt>
                <c:pt idx="2753">
                  <c:v>1.0610630000000001E-2</c:v>
                </c:pt>
                <c:pt idx="2754">
                  <c:v>-1.9258400000000003E-3</c:v>
                </c:pt>
                <c:pt idx="2755">
                  <c:v>5.9104100000000014E-3</c:v>
                </c:pt>
                <c:pt idx="2756">
                  <c:v>7.3555300000000007E-3</c:v>
                </c:pt>
                <c:pt idx="2757">
                  <c:v>-2.6473100000000008E-3</c:v>
                </c:pt>
                <c:pt idx="2758">
                  <c:v>1.3665320000000003E-2</c:v>
                </c:pt>
                <c:pt idx="2759">
                  <c:v>9.7148200000000007E-3</c:v>
                </c:pt>
                <c:pt idx="2760">
                  <c:v>8.5380500000000002E-3</c:v>
                </c:pt>
                <c:pt idx="2761">
                  <c:v>-5.2625099999999998E-3</c:v>
                </c:pt>
                <c:pt idx="2762">
                  <c:v>4.921690000000002E-3</c:v>
                </c:pt>
                <c:pt idx="2763">
                  <c:v>6.674900000000001E-3</c:v>
                </c:pt>
                <c:pt idx="2764">
                  <c:v>-2.5521900000000006E-3</c:v>
                </c:pt>
                <c:pt idx="2765">
                  <c:v>3.2452000000000013E-4</c:v>
                </c:pt>
                <c:pt idx="2766">
                  <c:v>1.1920970000000001E-2</c:v>
                </c:pt>
                <c:pt idx="2767">
                  <c:v>1.5341800000000004E-3</c:v>
                </c:pt>
                <c:pt idx="2768">
                  <c:v>4.3713400000000013E-3</c:v>
                </c:pt>
                <c:pt idx="2769">
                  <c:v>-1.8217500000000005E-3</c:v>
                </c:pt>
                <c:pt idx="2770">
                  <c:v>8.9876200000000017E-3</c:v>
                </c:pt>
                <c:pt idx="2771">
                  <c:v>2.4356500000000001E-3</c:v>
                </c:pt>
                <c:pt idx="2772">
                  <c:v>4.7642800000000009E-3</c:v>
                </c:pt>
                <c:pt idx="2773">
                  <c:v>-2.3404799999999998E-3</c:v>
                </c:pt>
                <c:pt idx="2774">
                  <c:v>1.9588400000000003E-3</c:v>
                </c:pt>
                <c:pt idx="2775">
                  <c:v>3.7505800000000008E-3</c:v>
                </c:pt>
                <c:pt idx="2776">
                  <c:v>1.2136099999999999E-3</c:v>
                </c:pt>
                <c:pt idx="2777">
                  <c:v>-4.3133900000000011E-3</c:v>
                </c:pt>
                <c:pt idx="2778">
                  <c:v>-9.6441000000000029E-4</c:v>
                </c:pt>
                <c:pt idx="2779">
                  <c:v>6.7338600000000021E-3</c:v>
                </c:pt>
                <c:pt idx="2780">
                  <c:v>-7.8206000000000022E-4</c:v>
                </c:pt>
                <c:pt idx="2781">
                  <c:v>6.6047000000000007E-3</c:v>
                </c:pt>
                <c:pt idx="2782">
                  <c:v>1.2829420000000001E-2</c:v>
                </c:pt>
                <c:pt idx="2783">
                  <c:v>1.3764970000000003E-2</c:v>
                </c:pt>
                <c:pt idx="2784">
                  <c:v>9.713740000000002E-3</c:v>
                </c:pt>
                <c:pt idx="2785">
                  <c:v>7.0147200000000012E-3</c:v>
                </c:pt>
                <c:pt idx="2786">
                  <c:v>4.3893900000000017E-3</c:v>
                </c:pt>
                <c:pt idx="2787">
                  <c:v>-4.7460700000000015E-3</c:v>
                </c:pt>
                <c:pt idx="2788">
                  <c:v>4.4132300000000015E-3</c:v>
                </c:pt>
                <c:pt idx="2789">
                  <c:v>6.6625399999999998E-3</c:v>
                </c:pt>
                <c:pt idx="2790">
                  <c:v>2.2029000000000005E-4</c:v>
                </c:pt>
                <c:pt idx="2791">
                  <c:v>1.0901000000000003E-3</c:v>
                </c:pt>
                <c:pt idx="2792">
                  <c:v>1.8093900000000003E-3</c:v>
                </c:pt>
                <c:pt idx="2793">
                  <c:v>1.0233519999999999E-2</c:v>
                </c:pt>
                <c:pt idx="2794">
                  <c:v>3.2624200000000003E-3</c:v>
                </c:pt>
                <c:pt idx="2795">
                  <c:v>1.0090740000000001E-2</c:v>
                </c:pt>
                <c:pt idx="2796">
                  <c:v>3.8695200000000009E-3</c:v>
                </c:pt>
                <c:pt idx="2797">
                  <c:v>5.004370000000001E-3</c:v>
                </c:pt>
                <c:pt idx="2798">
                  <c:v>1.5248590000000003E-2</c:v>
                </c:pt>
                <c:pt idx="2799">
                  <c:v>-2.607770000000001E-3</c:v>
                </c:pt>
                <c:pt idx="2800">
                  <c:v>1.2826800000000005E-3</c:v>
                </c:pt>
                <c:pt idx="2801">
                  <c:v>3.0472600000000009E-3</c:v>
                </c:pt>
                <c:pt idx="2802">
                  <c:v>4.4014000000000021E-4</c:v>
                </c:pt>
                <c:pt idx="2803">
                  <c:v>2.6984800000000005E-3</c:v>
                </c:pt>
                <c:pt idx="2804">
                  <c:v>4.952220000000002E-3</c:v>
                </c:pt>
                <c:pt idx="2805">
                  <c:v>5.7280700000000009E-3</c:v>
                </c:pt>
                <c:pt idx="2806">
                  <c:v>1.6032390000000001E-2</c:v>
                </c:pt>
                <c:pt idx="2807">
                  <c:v>-2.9838100000000004E-3</c:v>
                </c:pt>
                <c:pt idx="2808">
                  <c:v>-8.0950000000000043E-5</c:v>
                </c:pt>
                <c:pt idx="2809">
                  <c:v>1.1089820000000004E-2</c:v>
                </c:pt>
                <c:pt idx="2810">
                  <c:v>6.5300000000000019E-3</c:v>
                </c:pt>
                <c:pt idx="2811">
                  <c:v>1.4039599999999999E-3</c:v>
                </c:pt>
                <c:pt idx="2812">
                  <c:v>2.8433800000000008E-3</c:v>
                </c:pt>
                <c:pt idx="2813">
                  <c:v>5.5978399999999998E-3</c:v>
                </c:pt>
                <c:pt idx="2814">
                  <c:v>5.2627000000000012E-4</c:v>
                </c:pt>
                <c:pt idx="2815">
                  <c:v>-6.7891800000000014E-3</c:v>
                </c:pt>
                <c:pt idx="2816">
                  <c:v>3.2274200000000008E-3</c:v>
                </c:pt>
                <c:pt idx="2817">
                  <c:v>1.9180600000000003E-3</c:v>
                </c:pt>
                <c:pt idx="2818">
                  <c:v>1.6768500000000003E-3</c:v>
                </c:pt>
                <c:pt idx="2819">
                  <c:v>3.1287700000000008E-3</c:v>
                </c:pt>
                <c:pt idx="2820">
                  <c:v>-9.6995000000000035E-4</c:v>
                </c:pt>
                <c:pt idx="2821">
                  <c:v>1.1755710000000001E-2</c:v>
                </c:pt>
                <c:pt idx="2822">
                  <c:v>7.3566000000000018E-4</c:v>
                </c:pt>
                <c:pt idx="2823">
                  <c:v>-4.4866500000000017E-3</c:v>
                </c:pt>
                <c:pt idx="2824">
                  <c:v>8.2616700000000005E-3</c:v>
                </c:pt>
                <c:pt idx="2825">
                  <c:v>9.2922000000000024E-4</c:v>
                </c:pt>
                <c:pt idx="2826">
                  <c:v>7.6614800000000009E-3</c:v>
                </c:pt>
                <c:pt idx="2827">
                  <c:v>5.7881100000000008E-3</c:v>
                </c:pt>
                <c:pt idx="2828">
                  <c:v>-5.4934800000000011E-3</c:v>
                </c:pt>
                <c:pt idx="2829">
                  <c:v>7.7668400000000014E-3</c:v>
                </c:pt>
                <c:pt idx="2830">
                  <c:v>4.7855000000000011E-4</c:v>
                </c:pt>
                <c:pt idx="2831">
                  <c:v>9.9322800000000051E-3</c:v>
                </c:pt>
                <c:pt idx="2832">
                  <c:v>-2.4422900000000006E-3</c:v>
                </c:pt>
                <c:pt idx="2833">
                  <c:v>9.6537400000000044E-3</c:v>
                </c:pt>
                <c:pt idx="2834">
                  <c:v>5.4415800000000014E-3</c:v>
                </c:pt>
                <c:pt idx="2835">
                  <c:v>8.3201000000000032E-4</c:v>
                </c:pt>
                <c:pt idx="2836">
                  <c:v>3.8235000000000016E-4</c:v>
                </c:pt>
                <c:pt idx="2837">
                  <c:v>-5.9330300000000015E-3</c:v>
                </c:pt>
                <c:pt idx="2838">
                  <c:v>2.1219000000000003E-3</c:v>
                </c:pt>
                <c:pt idx="2839">
                  <c:v>-2.8626400000000001E-3</c:v>
                </c:pt>
                <c:pt idx="2840">
                  <c:v>4.2195600000000007E-3</c:v>
                </c:pt>
                <c:pt idx="2841">
                  <c:v>1.4695600000000002E-3</c:v>
                </c:pt>
                <c:pt idx="2842">
                  <c:v>7.7848900000000018E-3</c:v>
                </c:pt>
                <c:pt idx="2843">
                  <c:v>4.5476000000000018E-4</c:v>
                </c:pt>
                <c:pt idx="2844">
                  <c:v>2.3756699999999994E-3</c:v>
                </c:pt>
                <c:pt idx="2845">
                  <c:v>3.7507000000000009E-3</c:v>
                </c:pt>
                <c:pt idx="2846">
                  <c:v>3.5830300000000014E-3</c:v>
                </c:pt>
                <c:pt idx="2847">
                  <c:v>-2.0878300000000006E-3</c:v>
                </c:pt>
                <c:pt idx="2848">
                  <c:v>6.0396000000000026E-3</c:v>
                </c:pt>
                <c:pt idx="2849">
                  <c:v>8.0759800000000034E-3</c:v>
                </c:pt>
                <c:pt idx="2850">
                  <c:v>6.4722100000000017E-3</c:v>
                </c:pt>
                <c:pt idx="2851">
                  <c:v>2.0743500000000004E-3</c:v>
                </c:pt>
                <c:pt idx="2852">
                  <c:v>-3.4367500000000001E-3</c:v>
                </c:pt>
                <c:pt idx="2853">
                  <c:v>-1.8715200000000002E-3</c:v>
                </c:pt>
                <c:pt idx="2854">
                  <c:v>2.6011000000000003E-3</c:v>
                </c:pt>
                <c:pt idx="2855">
                  <c:v>7.9009000000000024E-4</c:v>
                </c:pt>
                <c:pt idx="2856">
                  <c:v>-4.2184000000000015E-4</c:v>
                </c:pt>
                <c:pt idx="2857">
                  <c:v>3.3010200000000004E-3</c:v>
                </c:pt>
                <c:pt idx="2858">
                  <c:v>-3.3644000000000005E-3</c:v>
                </c:pt>
                <c:pt idx="2859">
                  <c:v>1.3677710000000001E-2</c:v>
                </c:pt>
                <c:pt idx="2860">
                  <c:v>7.286530000000002E-3</c:v>
                </c:pt>
                <c:pt idx="2861">
                  <c:v>1.2862340000000002E-2</c:v>
                </c:pt>
                <c:pt idx="2862">
                  <c:v>3.1990200000000003E-3</c:v>
                </c:pt>
                <c:pt idx="2863">
                  <c:v>4.6239200000000001E-3</c:v>
                </c:pt>
                <c:pt idx="2864">
                  <c:v>2.5965300000000005E-3</c:v>
                </c:pt>
                <c:pt idx="2865">
                  <c:v>5.5741100000000002E-3</c:v>
                </c:pt>
                <c:pt idx="2866">
                  <c:v>4.6782600000000018E-3</c:v>
                </c:pt>
                <c:pt idx="2867">
                  <c:v>-4.6124900000000003E-3</c:v>
                </c:pt>
                <c:pt idx="2868">
                  <c:v>4.6329800000000001E-3</c:v>
                </c:pt>
                <c:pt idx="2869">
                  <c:v>2.3060000000000002E-4</c:v>
                </c:pt>
                <c:pt idx="2870">
                  <c:v>1.2593820000000002E-2</c:v>
                </c:pt>
                <c:pt idx="2871">
                  <c:v>7.8347000000000017E-3</c:v>
                </c:pt>
                <c:pt idx="2872">
                  <c:v>-2.8500499999999998E-3</c:v>
                </c:pt>
                <c:pt idx="2873">
                  <c:v>-2.1309800000000006E-3</c:v>
                </c:pt>
                <c:pt idx="2874">
                  <c:v>2.9996799999999998E-3</c:v>
                </c:pt>
                <c:pt idx="2875">
                  <c:v>6.1793000000000026E-4</c:v>
                </c:pt>
                <c:pt idx="2876">
                  <c:v>-6.6035600000000005E-3</c:v>
                </c:pt>
                <c:pt idx="2877">
                  <c:v>8.6196000000000033E-3</c:v>
                </c:pt>
                <c:pt idx="2878">
                  <c:v>1.0445370000000002E-2</c:v>
                </c:pt>
                <c:pt idx="2879">
                  <c:v>4.803990000000001E-3</c:v>
                </c:pt>
                <c:pt idx="2880">
                  <c:v>1.8365490000000005E-2</c:v>
                </c:pt>
                <c:pt idx="2881">
                  <c:v>6.3543800000000006E-3</c:v>
                </c:pt>
                <c:pt idx="2882">
                  <c:v>6.6612300000000015E-3</c:v>
                </c:pt>
                <c:pt idx="2883">
                  <c:v>-6.746150000000002E-3</c:v>
                </c:pt>
                <c:pt idx="2884">
                  <c:v>-1.3154800000000002E-3</c:v>
                </c:pt>
                <c:pt idx="2885">
                  <c:v>1.3086000000000003E-4</c:v>
                </c:pt>
                <c:pt idx="2886">
                  <c:v>6.7280300000000012E-3</c:v>
                </c:pt>
                <c:pt idx="2887">
                  <c:v>2.9102600000000005E-3</c:v>
                </c:pt>
                <c:pt idx="2888">
                  <c:v>-3.4412600000000002E-3</c:v>
                </c:pt>
                <c:pt idx="2889">
                  <c:v>8.9308000000000041E-4</c:v>
                </c:pt>
                <c:pt idx="2890">
                  <c:v>4.246790000000002E-3</c:v>
                </c:pt>
                <c:pt idx="2891">
                  <c:v>2.5070600000000006E-3</c:v>
                </c:pt>
                <c:pt idx="2892">
                  <c:v>8.4678000000000045E-3</c:v>
                </c:pt>
                <c:pt idx="2893">
                  <c:v>2.1853800000000002E-3</c:v>
                </c:pt>
                <c:pt idx="2894">
                  <c:v>1.3947500000000004E-3</c:v>
                </c:pt>
                <c:pt idx="2895">
                  <c:v>8.4361800000000015E-3</c:v>
                </c:pt>
                <c:pt idx="2896">
                  <c:v>1.1852800000000001E-3</c:v>
                </c:pt>
                <c:pt idx="2897">
                  <c:v>2.3020100000000002E-3</c:v>
                </c:pt>
                <c:pt idx="2898">
                  <c:v>4.0348700000000003E-3</c:v>
                </c:pt>
                <c:pt idx="2899">
                  <c:v>-2.0708499999999995E-3</c:v>
                </c:pt>
                <c:pt idx="2900">
                  <c:v>7.7589200000000007E-3</c:v>
                </c:pt>
                <c:pt idx="2901">
                  <c:v>6.9750600000000017E-3</c:v>
                </c:pt>
                <c:pt idx="2902">
                  <c:v>7.9694700000000011E-3</c:v>
                </c:pt>
                <c:pt idx="2903">
                  <c:v>3.2545200000000008E-3</c:v>
                </c:pt>
                <c:pt idx="2904">
                  <c:v>2.8241900000000003E-3</c:v>
                </c:pt>
                <c:pt idx="2905">
                  <c:v>1.7573300000000005E-3</c:v>
                </c:pt>
                <c:pt idx="2906">
                  <c:v>3.2330500000000003E-3</c:v>
                </c:pt>
                <c:pt idx="2907">
                  <c:v>1.0561800000000003E-3</c:v>
                </c:pt>
                <c:pt idx="2908">
                  <c:v>-1.5623100000000001E-3</c:v>
                </c:pt>
                <c:pt idx="2909">
                  <c:v>1.1068340000000001E-2</c:v>
                </c:pt>
                <c:pt idx="2910">
                  <c:v>1.5046300000000003E-3</c:v>
                </c:pt>
                <c:pt idx="2911">
                  <c:v>-6.4675600000000007E-3</c:v>
                </c:pt>
                <c:pt idx="2912">
                  <c:v>7.7982000000000019E-4</c:v>
                </c:pt>
                <c:pt idx="2913">
                  <c:v>6.0534000000000022E-4</c:v>
                </c:pt>
                <c:pt idx="2914">
                  <c:v>-2.3766399999999997E-3</c:v>
                </c:pt>
                <c:pt idx="2915">
                  <c:v>-2.0641400000000008E-3</c:v>
                </c:pt>
                <c:pt idx="2916">
                  <c:v>-6.0348600000000013E-3</c:v>
                </c:pt>
                <c:pt idx="2917">
                  <c:v>5.6669500000000005E-3</c:v>
                </c:pt>
                <c:pt idx="2918">
                  <c:v>5.1250000000000004E-4</c:v>
                </c:pt>
                <c:pt idx="2919">
                  <c:v>8.5821500000000019E-3</c:v>
                </c:pt>
                <c:pt idx="2920">
                  <c:v>-2.3879600000000006E-3</c:v>
                </c:pt>
                <c:pt idx="2921">
                  <c:v>1.7310000000000002E-2</c:v>
                </c:pt>
                <c:pt idx="2922">
                  <c:v>-2.400530000000001E-3</c:v>
                </c:pt>
                <c:pt idx="2923">
                  <c:v>-3.123040000000001E-3</c:v>
                </c:pt>
                <c:pt idx="2924">
                  <c:v>-5.5106100000000009E-3</c:v>
                </c:pt>
                <c:pt idx="2925">
                  <c:v>1.4472769999999999E-2</c:v>
                </c:pt>
                <c:pt idx="2926">
                  <c:v>9.1983300000000011E-3</c:v>
                </c:pt>
                <c:pt idx="2927">
                  <c:v>-1.2645300000000003E-3</c:v>
                </c:pt>
                <c:pt idx="2928">
                  <c:v>9.2254500000000048E-3</c:v>
                </c:pt>
                <c:pt idx="2929">
                  <c:v>4.0122400000000011E-3</c:v>
                </c:pt>
                <c:pt idx="2930">
                  <c:v>1.01767E-3</c:v>
                </c:pt>
                <c:pt idx="2931">
                  <c:v>-1.6357000000000003E-4</c:v>
                </c:pt>
                <c:pt idx="2932">
                  <c:v>-1.4932500000000002E-3</c:v>
                </c:pt>
                <c:pt idx="2933">
                  <c:v>1.0471700000000003E-3</c:v>
                </c:pt>
                <c:pt idx="2934">
                  <c:v>5.6057700000000012E-3</c:v>
                </c:pt>
                <c:pt idx="2935">
                  <c:v>5.9409300000000014E-3</c:v>
                </c:pt>
                <c:pt idx="2936">
                  <c:v>1.5851600000000002E-3</c:v>
                </c:pt>
                <c:pt idx="2937">
                  <c:v>1.6687080000000003E-2</c:v>
                </c:pt>
                <c:pt idx="2938">
                  <c:v>1.3062690000000002E-2</c:v>
                </c:pt>
                <c:pt idx="2939">
                  <c:v>4.9489400000000006E-3</c:v>
                </c:pt>
                <c:pt idx="2940">
                  <c:v>4.0224800000000002E-3</c:v>
                </c:pt>
                <c:pt idx="2941">
                  <c:v>2.0438400000000003E-3</c:v>
                </c:pt>
                <c:pt idx="2942">
                  <c:v>7.470120000000002E-3</c:v>
                </c:pt>
                <c:pt idx="2943">
                  <c:v>-3.7289600000000008E-3</c:v>
                </c:pt>
                <c:pt idx="2944">
                  <c:v>-2.0425700000000005E-3</c:v>
                </c:pt>
                <c:pt idx="2945">
                  <c:v>7.7123400000000016E-3</c:v>
                </c:pt>
                <c:pt idx="2946">
                  <c:v>9.949700000000004E-4</c:v>
                </c:pt>
                <c:pt idx="2947">
                  <c:v>1.0619750000000001E-2</c:v>
                </c:pt>
                <c:pt idx="2948">
                  <c:v>-5.6125400000000009E-3</c:v>
                </c:pt>
                <c:pt idx="2949">
                  <c:v>1.5068800000000002E-3</c:v>
                </c:pt>
                <c:pt idx="2950">
                  <c:v>2.1774100000000003E-3</c:v>
                </c:pt>
                <c:pt idx="2951">
                  <c:v>2.4357099999999998E-3</c:v>
                </c:pt>
                <c:pt idx="2952">
                  <c:v>-6.4608200000000008E-3</c:v>
                </c:pt>
                <c:pt idx="2953">
                  <c:v>1.1463500000000005E-2</c:v>
                </c:pt>
                <c:pt idx="2954">
                  <c:v>2.0087200000000003E-3</c:v>
                </c:pt>
                <c:pt idx="2955">
                  <c:v>-3.1933100000000013E-3</c:v>
                </c:pt>
                <c:pt idx="2956">
                  <c:v>-1.9021200000000002E-3</c:v>
                </c:pt>
                <c:pt idx="2957">
                  <c:v>2.8716000000000006E-4</c:v>
                </c:pt>
                <c:pt idx="2958">
                  <c:v>3.3129000000000003E-4</c:v>
                </c:pt>
                <c:pt idx="2959">
                  <c:v>6.2298000000000015E-3</c:v>
                </c:pt>
                <c:pt idx="2960">
                  <c:v>-1.0082810000000001E-2</c:v>
                </c:pt>
                <c:pt idx="2961">
                  <c:v>2.8309400000000001E-3</c:v>
                </c:pt>
                <c:pt idx="2962">
                  <c:v>1.3330220000000002E-2</c:v>
                </c:pt>
                <c:pt idx="2963">
                  <c:v>-7.1720300000000011E-3</c:v>
                </c:pt>
                <c:pt idx="2964">
                  <c:v>1.6496900000000003E-3</c:v>
                </c:pt>
                <c:pt idx="2965">
                  <c:v>-3.2560000000000011E-4</c:v>
                </c:pt>
                <c:pt idx="2966">
                  <c:v>8.3307000000000064E-4</c:v>
                </c:pt>
                <c:pt idx="2967">
                  <c:v>3.3915400000000002E-3</c:v>
                </c:pt>
                <c:pt idx="2968">
                  <c:v>-6.1549899999999991E-3</c:v>
                </c:pt>
                <c:pt idx="2969">
                  <c:v>7.9118200000000017E-3</c:v>
                </c:pt>
                <c:pt idx="2970">
                  <c:v>8.794800000000003E-4</c:v>
                </c:pt>
                <c:pt idx="2971">
                  <c:v>-2.7673500000000009E-3</c:v>
                </c:pt>
                <c:pt idx="2972">
                  <c:v>3.1129400000000002E-3</c:v>
                </c:pt>
                <c:pt idx="2973">
                  <c:v>-1.0912100000000002E-3</c:v>
                </c:pt>
                <c:pt idx="2974">
                  <c:v>1.0949370000000003E-2</c:v>
                </c:pt>
                <c:pt idx="2975">
                  <c:v>-1.9044100000000005E-3</c:v>
                </c:pt>
                <c:pt idx="2976">
                  <c:v>-6.3373300000000013E-3</c:v>
                </c:pt>
                <c:pt idx="2977">
                  <c:v>1.1617550000000003E-2</c:v>
                </c:pt>
                <c:pt idx="2978">
                  <c:v>1.2736300000000002E-3</c:v>
                </c:pt>
                <c:pt idx="2979">
                  <c:v>-5.9283000000000024E-4</c:v>
                </c:pt>
                <c:pt idx="2980">
                  <c:v>-3.1694600000000002E-3</c:v>
                </c:pt>
                <c:pt idx="2981">
                  <c:v>3.6940700000000003E-3</c:v>
                </c:pt>
                <c:pt idx="2982">
                  <c:v>4.5808600000000017E-3</c:v>
                </c:pt>
                <c:pt idx="2983">
                  <c:v>-2.2997200000000003E-3</c:v>
                </c:pt>
                <c:pt idx="2984">
                  <c:v>3.4096200000000004E-3</c:v>
                </c:pt>
                <c:pt idx="2985">
                  <c:v>6.1110000000000005E-4</c:v>
                </c:pt>
                <c:pt idx="2986">
                  <c:v>7.2899500000000016E-3</c:v>
                </c:pt>
                <c:pt idx="2987">
                  <c:v>6.9535700000000018E-3</c:v>
                </c:pt>
                <c:pt idx="2988">
                  <c:v>-5.3598400000000011E-3</c:v>
                </c:pt>
                <c:pt idx="2989">
                  <c:v>4.0756100000000012E-3</c:v>
                </c:pt>
                <c:pt idx="2990">
                  <c:v>5.4506100000000016E-3</c:v>
                </c:pt>
                <c:pt idx="2991">
                  <c:v>8.0238300000000026E-3</c:v>
                </c:pt>
                <c:pt idx="2992">
                  <c:v>3.165030000000001E-3</c:v>
                </c:pt>
                <c:pt idx="2993">
                  <c:v>7.677220000000002E-3</c:v>
                </c:pt>
                <c:pt idx="2994">
                  <c:v>4.0349100000000001E-3</c:v>
                </c:pt>
                <c:pt idx="2995">
                  <c:v>-8.1938000000000041E-4</c:v>
                </c:pt>
                <c:pt idx="2996">
                  <c:v>2.4085800000000009E-3</c:v>
                </c:pt>
                <c:pt idx="2997">
                  <c:v>1.0663900000000002E-3</c:v>
                </c:pt>
                <c:pt idx="2998">
                  <c:v>7.5706000000000037E-4</c:v>
                </c:pt>
                <c:pt idx="2999">
                  <c:v>2.6055600000000003E-3</c:v>
                </c:pt>
                <c:pt idx="3000">
                  <c:v>-5.5083000000000016E-3</c:v>
                </c:pt>
                <c:pt idx="3001">
                  <c:v>1.2521900000000002E-3</c:v>
                </c:pt>
                <c:pt idx="3002">
                  <c:v>-2.8840800000000002E-3</c:v>
                </c:pt>
                <c:pt idx="3003">
                  <c:v>-4.5365000000000015E-3</c:v>
                </c:pt>
                <c:pt idx="3004">
                  <c:v>4.2194700000000012E-3</c:v>
                </c:pt>
                <c:pt idx="3005">
                  <c:v>2.9101100000000005E-3</c:v>
                </c:pt>
                <c:pt idx="3006">
                  <c:v>2.2102699999999999E-3</c:v>
                </c:pt>
                <c:pt idx="3007">
                  <c:v>-9.2927000000000027E-4</c:v>
                </c:pt>
                <c:pt idx="3008">
                  <c:v>4.1447599999999999E-3</c:v>
                </c:pt>
                <c:pt idx="3009">
                  <c:v>4.0133600000000005E-3</c:v>
                </c:pt>
                <c:pt idx="3010">
                  <c:v>1.9768000000000002E-4</c:v>
                </c:pt>
                <c:pt idx="3011">
                  <c:v>-8.2548300000000029E-3</c:v>
                </c:pt>
                <c:pt idx="3012">
                  <c:v>-4.544460000000001E-3</c:v>
                </c:pt>
                <c:pt idx="3013">
                  <c:v>7.3285400000000006E-3</c:v>
                </c:pt>
                <c:pt idx="3014">
                  <c:v>4.6804600000000009E-3</c:v>
                </c:pt>
                <c:pt idx="3015">
                  <c:v>6.8527500000000012E-3</c:v>
                </c:pt>
                <c:pt idx="3016">
                  <c:v>1.4790000000000002E-4</c:v>
                </c:pt>
                <c:pt idx="3017">
                  <c:v>3.8739800000000008E-3</c:v>
                </c:pt>
                <c:pt idx="3018">
                  <c:v>3.6011500000000009E-3</c:v>
                </c:pt>
                <c:pt idx="3019">
                  <c:v>1.4582600000000003E-3</c:v>
                </c:pt>
                <c:pt idx="3020">
                  <c:v>6.9149000000000012E-4</c:v>
                </c:pt>
                <c:pt idx="3021">
                  <c:v>1.5409800000000004E-3</c:v>
                </c:pt>
                <c:pt idx="3022">
                  <c:v>6.0168900000000013E-3</c:v>
                </c:pt>
                <c:pt idx="3023">
                  <c:v>-1.2973100000000003E-3</c:v>
                </c:pt>
                <c:pt idx="3024">
                  <c:v>-2.2894800000000009E-3</c:v>
                </c:pt>
                <c:pt idx="3025">
                  <c:v>4.2851600000000005E-3</c:v>
                </c:pt>
                <c:pt idx="3026">
                  <c:v>-2.0029400000000004E-3</c:v>
                </c:pt>
                <c:pt idx="3027">
                  <c:v>-8.7261000000000012E-4</c:v>
                </c:pt>
                <c:pt idx="3028">
                  <c:v>1.5114000000000002E-4</c:v>
                </c:pt>
                <c:pt idx="3029">
                  <c:v>-7.1166100000000015E-3</c:v>
                </c:pt>
                <c:pt idx="3030">
                  <c:v>1.2940300000000003E-3</c:v>
                </c:pt>
                <c:pt idx="3031">
                  <c:v>6.0226500000000009E-3</c:v>
                </c:pt>
                <c:pt idx="3032">
                  <c:v>-2.0326000000000003E-4</c:v>
                </c:pt>
                <c:pt idx="3033">
                  <c:v>3.0394200000000006E-3</c:v>
                </c:pt>
                <c:pt idx="3034">
                  <c:v>8.7917699999999991E-3</c:v>
                </c:pt>
                <c:pt idx="3035">
                  <c:v>8.2573000000000004E-3</c:v>
                </c:pt>
                <c:pt idx="3036">
                  <c:v>-2.3381900000000004E-3</c:v>
                </c:pt>
                <c:pt idx="3037">
                  <c:v>2.3575000000000002E-3</c:v>
                </c:pt>
                <c:pt idx="3038">
                  <c:v>5.2637000000000014E-3</c:v>
                </c:pt>
                <c:pt idx="3039">
                  <c:v>-9.2246000000000038E-4</c:v>
                </c:pt>
                <c:pt idx="3040">
                  <c:v>-1.1116699999999999E-3</c:v>
                </c:pt>
                <c:pt idx="3041">
                  <c:v>1.6589600000000003E-2</c:v>
                </c:pt>
                <c:pt idx="3042">
                  <c:v>2.1695200000000003E-3</c:v>
                </c:pt>
                <c:pt idx="3043">
                  <c:v>3.3932000000000011E-4</c:v>
                </c:pt>
                <c:pt idx="3044">
                  <c:v>1.1734230000000002E-2</c:v>
                </c:pt>
                <c:pt idx="3045">
                  <c:v>7.9683000000000011E-3</c:v>
                </c:pt>
                <c:pt idx="3046">
                  <c:v>1.3874000000000002E-4</c:v>
                </c:pt>
                <c:pt idx="3047">
                  <c:v>-4.5795400000000017E-3</c:v>
                </c:pt>
                <c:pt idx="3048">
                  <c:v>6.1891500000000009E-3</c:v>
                </c:pt>
                <c:pt idx="3049">
                  <c:v>1.5466000000000004E-3</c:v>
                </c:pt>
                <c:pt idx="3050">
                  <c:v>1.4593500000000003E-3</c:v>
                </c:pt>
                <c:pt idx="3051">
                  <c:v>3.9363900000000005E-3</c:v>
                </c:pt>
                <c:pt idx="3052">
                  <c:v>4.0405500000000004E-3</c:v>
                </c:pt>
                <c:pt idx="3053">
                  <c:v>4.5513700000000016E-3</c:v>
                </c:pt>
                <c:pt idx="3054">
                  <c:v>1.5906640000000003E-2</c:v>
                </c:pt>
                <c:pt idx="3055">
                  <c:v>2.6769400000000005E-3</c:v>
                </c:pt>
                <c:pt idx="3056">
                  <c:v>1.071595E-2</c:v>
                </c:pt>
                <c:pt idx="3057">
                  <c:v>1.2664070000000001E-2</c:v>
                </c:pt>
                <c:pt idx="3058">
                  <c:v>-6.2116000000000038E-4</c:v>
                </c:pt>
                <c:pt idx="3059">
                  <c:v>-2.8218100000000006E-3</c:v>
                </c:pt>
                <c:pt idx="3060">
                  <c:v>-7.5482000000000034E-4</c:v>
                </c:pt>
                <c:pt idx="3061">
                  <c:v>-6.5899100000000009E-3</c:v>
                </c:pt>
                <c:pt idx="3062">
                  <c:v>-1.5895100000000001E-3</c:v>
                </c:pt>
                <c:pt idx="3063">
                  <c:v>-7.6182700000000016E-3</c:v>
                </c:pt>
                <c:pt idx="3064">
                  <c:v>6.8243000000000015E-4</c:v>
                </c:pt>
                <c:pt idx="3065">
                  <c:v>-4.3213600000000007E-3</c:v>
                </c:pt>
                <c:pt idx="3066">
                  <c:v>-8.0170000000000033E-3</c:v>
                </c:pt>
                <c:pt idx="3067">
                  <c:v>-3.2171800000000013E-3</c:v>
                </c:pt>
                <c:pt idx="3068">
                  <c:v>-2.705180000000001E-3</c:v>
                </c:pt>
                <c:pt idx="3069">
                  <c:v>2.9962999999999999E-3</c:v>
                </c:pt>
                <c:pt idx="3070">
                  <c:v>-1.2962200000000003E-3</c:v>
                </c:pt>
                <c:pt idx="3071">
                  <c:v>-3.7758000000000008E-4</c:v>
                </c:pt>
                <c:pt idx="3072">
                  <c:v>-1.8970000000000006E-4</c:v>
                </c:pt>
                <c:pt idx="3073">
                  <c:v>8.2742000000000007E-3</c:v>
                </c:pt>
                <c:pt idx="3074">
                  <c:v>-6.9330100000000016E-3</c:v>
                </c:pt>
                <c:pt idx="3075">
                  <c:v>-3.7119600000000003E-3</c:v>
                </c:pt>
                <c:pt idx="3076">
                  <c:v>1.1905240000000001E-2</c:v>
                </c:pt>
                <c:pt idx="3077">
                  <c:v>4.0371000000000009E-3</c:v>
                </c:pt>
                <c:pt idx="3078">
                  <c:v>9.6525000000000066E-3</c:v>
                </c:pt>
                <c:pt idx="3079">
                  <c:v>4.2879000000000007E-4</c:v>
                </c:pt>
                <c:pt idx="3080">
                  <c:v>9.5085000000000026E-4</c:v>
                </c:pt>
                <c:pt idx="3081">
                  <c:v>4.9137900000000021E-3</c:v>
                </c:pt>
                <c:pt idx="3082">
                  <c:v>-2.6416800000000009E-3</c:v>
                </c:pt>
                <c:pt idx="3083">
                  <c:v>-5.2511800000000011E-3</c:v>
                </c:pt>
                <c:pt idx="3084">
                  <c:v>-7.9116200000000012E-3</c:v>
                </c:pt>
                <c:pt idx="3085">
                  <c:v>-9.3035000000000047E-4</c:v>
                </c:pt>
                <c:pt idx="3086">
                  <c:v>6.5843400000000019E-3</c:v>
                </c:pt>
                <c:pt idx="3087">
                  <c:v>-4.9317300000000022E-3</c:v>
                </c:pt>
                <c:pt idx="3088">
                  <c:v>4.802820000000001E-3</c:v>
                </c:pt>
                <c:pt idx="3089">
                  <c:v>-3.050590000000001E-3</c:v>
                </c:pt>
                <c:pt idx="3090">
                  <c:v>4.16053E-3</c:v>
                </c:pt>
                <c:pt idx="3091">
                  <c:v>-5.4211100000000007E-3</c:v>
                </c:pt>
                <c:pt idx="3092">
                  <c:v>1.3778570000000004E-2</c:v>
                </c:pt>
                <c:pt idx="3093">
                  <c:v>8.2911300000000007E-3</c:v>
                </c:pt>
                <c:pt idx="3094">
                  <c:v>-2.2373400000000004E-3</c:v>
                </c:pt>
                <c:pt idx="3095">
                  <c:v>-5.6894300000000014E-3</c:v>
                </c:pt>
                <c:pt idx="3096">
                  <c:v>9.726120000000003E-3</c:v>
                </c:pt>
                <c:pt idx="3097">
                  <c:v>-2.617920000000001E-3</c:v>
                </c:pt>
                <c:pt idx="3098">
                  <c:v>-4.4505200000000012E-3</c:v>
                </c:pt>
                <c:pt idx="3099">
                  <c:v>3.5819000000000003E-3</c:v>
                </c:pt>
                <c:pt idx="3100">
                  <c:v>4.9550000000000006E-4</c:v>
                </c:pt>
                <c:pt idx="3101">
                  <c:v>1.2554700000000001E-3</c:v>
                </c:pt>
                <c:pt idx="3102">
                  <c:v>-3.5050000000000012E-4</c:v>
                </c:pt>
                <c:pt idx="3103">
                  <c:v>-4.2816400000000015E-3</c:v>
                </c:pt>
                <c:pt idx="3104">
                  <c:v>2.516E-3</c:v>
                </c:pt>
                <c:pt idx="3105">
                  <c:v>4.6386000000000018E-4</c:v>
                </c:pt>
                <c:pt idx="3106">
                  <c:v>-4.9532600000000019E-3</c:v>
                </c:pt>
                <c:pt idx="3107">
                  <c:v>-1.6710800000000004E-3</c:v>
                </c:pt>
                <c:pt idx="3108">
                  <c:v>4.8944599999999998E-3</c:v>
                </c:pt>
                <c:pt idx="3109">
                  <c:v>-2.6949600000000006E-3</c:v>
                </c:pt>
                <c:pt idx="3110">
                  <c:v>-7.3850500000000015E-3</c:v>
                </c:pt>
                <c:pt idx="3111">
                  <c:v>-1.3562600000000004E-3</c:v>
                </c:pt>
                <c:pt idx="3112">
                  <c:v>4.3519500000000003E-3</c:v>
                </c:pt>
                <c:pt idx="3113">
                  <c:v>-6.6522000000000005E-3</c:v>
                </c:pt>
                <c:pt idx="3114">
                  <c:v>-2.2294200000000006E-3</c:v>
                </c:pt>
                <c:pt idx="3115">
                  <c:v>2.4187400000000004E-3</c:v>
                </c:pt>
                <c:pt idx="3116">
                  <c:v>3.9080500000000006E-3</c:v>
                </c:pt>
                <c:pt idx="3117">
                  <c:v>1.8909300000000005E-3</c:v>
                </c:pt>
                <c:pt idx="3118">
                  <c:v>-3.7448900000000007E-3</c:v>
                </c:pt>
                <c:pt idx="3119">
                  <c:v>1.0196169999999999E-2</c:v>
                </c:pt>
                <c:pt idx="3120">
                  <c:v>3.850370000000001E-3</c:v>
                </c:pt>
                <c:pt idx="3121">
                  <c:v>3.7846000000000012E-3</c:v>
                </c:pt>
                <c:pt idx="3122">
                  <c:v>-2.3087699999999999E-3</c:v>
                </c:pt>
                <c:pt idx="3123">
                  <c:v>8.2662500000000028E-3</c:v>
                </c:pt>
                <c:pt idx="3124">
                  <c:v>-2.0855900000000009E-3</c:v>
                </c:pt>
                <c:pt idx="3125">
                  <c:v>9.0098000000000034E-4</c:v>
                </c:pt>
                <c:pt idx="3126">
                  <c:v>3.5762100000000002E-3</c:v>
                </c:pt>
                <c:pt idx="3127">
                  <c:v>6.0102600000000008E-3</c:v>
                </c:pt>
                <c:pt idx="3128">
                  <c:v>5.5556000000000008E-4</c:v>
                </c:pt>
                <c:pt idx="3129">
                  <c:v>3.9726700000000002E-3</c:v>
                </c:pt>
                <c:pt idx="3130">
                  <c:v>4.5921500000000006E-3</c:v>
                </c:pt>
                <c:pt idx="3131">
                  <c:v>1.4843700000000003E-3</c:v>
                </c:pt>
                <c:pt idx="3132">
                  <c:v>9.1620900000000047E-3</c:v>
                </c:pt>
                <c:pt idx="3133">
                  <c:v>2.0176600000000001E-3</c:v>
                </c:pt>
                <c:pt idx="3134">
                  <c:v>1.3620300000000004E-3</c:v>
                </c:pt>
                <c:pt idx="3135">
                  <c:v>8.0884200000000007E-3</c:v>
                </c:pt>
                <c:pt idx="3136">
                  <c:v>3.5660100000000005E-3</c:v>
                </c:pt>
                <c:pt idx="3137">
                  <c:v>-2.07201E-3</c:v>
                </c:pt>
                <c:pt idx="3138">
                  <c:v>6.0554000000000007E-3</c:v>
                </c:pt>
                <c:pt idx="3139">
                  <c:v>7.3114600000000014E-3</c:v>
                </c:pt>
                <c:pt idx="3140">
                  <c:v>1.8715300000000002E-3</c:v>
                </c:pt>
                <c:pt idx="3141">
                  <c:v>-1.8897300000000003E-3</c:v>
                </c:pt>
                <c:pt idx="3142">
                  <c:v>2.9261700000000005E-3</c:v>
                </c:pt>
                <c:pt idx="3143">
                  <c:v>-5.8153000000000013E-4</c:v>
                </c:pt>
                <c:pt idx="3144">
                  <c:v>4.8050800000000006E-3</c:v>
                </c:pt>
                <c:pt idx="3145">
                  <c:v>3.9409500000000012E-3</c:v>
                </c:pt>
                <c:pt idx="3146">
                  <c:v>2.1256000000000007E-4</c:v>
                </c:pt>
                <c:pt idx="3147">
                  <c:v>-6.9285900000000018E-3</c:v>
                </c:pt>
                <c:pt idx="3148">
                  <c:v>9.2527000000000043E-3</c:v>
                </c:pt>
                <c:pt idx="3149">
                  <c:v>7.6115900000000005E-3</c:v>
                </c:pt>
                <c:pt idx="3150">
                  <c:v>1.4164100000000003E-3</c:v>
                </c:pt>
                <c:pt idx="3151">
                  <c:v>-1.1003620000000002E-2</c:v>
                </c:pt>
                <c:pt idx="3152">
                  <c:v>9.8024000000000049E-4</c:v>
                </c:pt>
                <c:pt idx="3153">
                  <c:v>-2.6666600000000004E-3</c:v>
                </c:pt>
                <c:pt idx="3154">
                  <c:v>3.6293400000000009E-3</c:v>
                </c:pt>
                <c:pt idx="3155">
                  <c:v>1.8229200000000002E-3</c:v>
                </c:pt>
                <c:pt idx="3156">
                  <c:v>9.9163600000000008E-3</c:v>
                </c:pt>
                <c:pt idx="3157">
                  <c:v>-4.275000000000001E-3</c:v>
                </c:pt>
                <c:pt idx="3158">
                  <c:v>-2.7028600000000005E-3</c:v>
                </c:pt>
                <c:pt idx="3159">
                  <c:v>-9.1189699999999988E-3</c:v>
                </c:pt>
                <c:pt idx="3160">
                  <c:v>7.5828000000000017E-4</c:v>
                </c:pt>
                <c:pt idx="3161">
                  <c:v>2.5560000000000006E-5</c:v>
                </c:pt>
                <c:pt idx="3162">
                  <c:v>-4.2828600000000012E-3</c:v>
                </c:pt>
                <c:pt idx="3163">
                  <c:v>-1.0424830000000003E-2</c:v>
                </c:pt>
                <c:pt idx="3164">
                  <c:v>8.3715100000000021E-3</c:v>
                </c:pt>
                <c:pt idx="3165">
                  <c:v>4.4573000000000014E-4</c:v>
                </c:pt>
                <c:pt idx="3166">
                  <c:v>-2.9112900000000004E-3</c:v>
                </c:pt>
                <c:pt idx="3167">
                  <c:v>6.5645000000000015E-4</c:v>
                </c:pt>
                <c:pt idx="3168">
                  <c:v>2.2736499999999999E-3</c:v>
                </c:pt>
                <c:pt idx="3169">
                  <c:v>9.2844300000000032E-3</c:v>
                </c:pt>
                <c:pt idx="3170">
                  <c:v>3.7370800000000007E-3</c:v>
                </c:pt>
                <c:pt idx="3171">
                  <c:v>-1.4207600000000001E-3</c:v>
                </c:pt>
                <c:pt idx="3172">
                  <c:v>-1.7933500000000006E-3</c:v>
                </c:pt>
                <c:pt idx="3173">
                  <c:v>-3.4412200000000009E-3</c:v>
                </c:pt>
                <c:pt idx="3174">
                  <c:v>3.5171000000000009E-4</c:v>
                </c:pt>
                <c:pt idx="3175">
                  <c:v>6.1924500000000004E-3</c:v>
                </c:pt>
                <c:pt idx="3176">
                  <c:v>5.5820200000000009E-3</c:v>
                </c:pt>
                <c:pt idx="3177">
                  <c:v>8.0703000000000007E-3</c:v>
                </c:pt>
                <c:pt idx="3178">
                  <c:v>1.0300999999999999E-3</c:v>
                </c:pt>
                <c:pt idx="3179">
                  <c:v>6.6681600000000011E-3</c:v>
                </c:pt>
                <c:pt idx="3180">
                  <c:v>1.3868600000000004E-3</c:v>
                </c:pt>
                <c:pt idx="3181">
                  <c:v>-2.1466000000000006E-4</c:v>
                </c:pt>
                <c:pt idx="3182">
                  <c:v>-6.781350000000002E-3</c:v>
                </c:pt>
                <c:pt idx="3183">
                  <c:v>-2.2158600000000001E-3</c:v>
                </c:pt>
                <c:pt idx="3184">
                  <c:v>6.4767300000000026E-3</c:v>
                </c:pt>
                <c:pt idx="3185">
                  <c:v>9.0987300000000028E-3</c:v>
                </c:pt>
                <c:pt idx="3186">
                  <c:v>1.4854099999999999E-3</c:v>
                </c:pt>
                <c:pt idx="3187">
                  <c:v>-1.0754000000000002E-3</c:v>
                </c:pt>
                <c:pt idx="3188">
                  <c:v>2.8140100000000005E-3</c:v>
                </c:pt>
                <c:pt idx="3189">
                  <c:v>-5.536710000000002E-3</c:v>
                </c:pt>
                <c:pt idx="3190">
                  <c:v>8.8393500000000028E-3</c:v>
                </c:pt>
                <c:pt idx="3191">
                  <c:v>4.490260000000002E-3</c:v>
                </c:pt>
                <c:pt idx="3192">
                  <c:v>4.4131100000000005E-3</c:v>
                </c:pt>
                <c:pt idx="3193">
                  <c:v>1.5309880000000003E-2</c:v>
                </c:pt>
                <c:pt idx="3194">
                  <c:v>9.157200000000004E-4</c:v>
                </c:pt>
                <c:pt idx="3195">
                  <c:v>-7.1562800000000018E-3</c:v>
                </c:pt>
                <c:pt idx="3196">
                  <c:v>-3.278100000000001E-4</c:v>
                </c:pt>
                <c:pt idx="3197">
                  <c:v>2.9714300000000006E-3</c:v>
                </c:pt>
                <c:pt idx="3198">
                  <c:v>1.3538000000000002E-4</c:v>
                </c:pt>
                <c:pt idx="3199">
                  <c:v>3.1552000000000007E-4</c:v>
                </c:pt>
                <c:pt idx="3200">
                  <c:v>7.3566900000000017E-3</c:v>
                </c:pt>
                <c:pt idx="3201">
                  <c:v>-3.655380000000001E-3</c:v>
                </c:pt>
                <c:pt idx="3202">
                  <c:v>9.2935000000000034E-4</c:v>
                </c:pt>
                <c:pt idx="3203">
                  <c:v>-8.631960000000001E-3</c:v>
                </c:pt>
                <c:pt idx="3204">
                  <c:v>3.7550000000000013E-4</c:v>
                </c:pt>
                <c:pt idx="3205">
                  <c:v>2.2419700000000002E-3</c:v>
                </c:pt>
                <c:pt idx="3206">
                  <c:v>3.7823300000000013E-3</c:v>
                </c:pt>
                <c:pt idx="3207">
                  <c:v>3.528610000000001E-3</c:v>
                </c:pt>
                <c:pt idx="3208">
                  <c:v>7.6520000000000033E-5</c:v>
                </c:pt>
                <c:pt idx="3209">
                  <c:v>8.6818000000000041E-4</c:v>
                </c:pt>
                <c:pt idx="3210">
                  <c:v>-3.5477800000000008E-3</c:v>
                </c:pt>
                <c:pt idx="3211">
                  <c:v>-9.495700000000006E-4</c:v>
                </c:pt>
                <c:pt idx="3212">
                  <c:v>-2.7244100000000009E-3</c:v>
                </c:pt>
                <c:pt idx="3213">
                  <c:v>5.01798E-3</c:v>
                </c:pt>
                <c:pt idx="3214">
                  <c:v>-4.3361300000000005E-3</c:v>
                </c:pt>
                <c:pt idx="3215">
                  <c:v>2.2148300000000005E-3</c:v>
                </c:pt>
                <c:pt idx="3216">
                  <c:v>3.5093700000000004E-3</c:v>
                </c:pt>
                <c:pt idx="3217">
                  <c:v>-3.2828100000000006E-3</c:v>
                </c:pt>
                <c:pt idx="3218">
                  <c:v>1.6870200000000004E-3</c:v>
                </c:pt>
                <c:pt idx="3219">
                  <c:v>-1.5793600000000004E-3</c:v>
                </c:pt>
                <c:pt idx="3220">
                  <c:v>1.1346930000000002E-2</c:v>
                </c:pt>
                <c:pt idx="3221">
                  <c:v>-4.1732000000000016E-4</c:v>
                </c:pt>
                <c:pt idx="3222">
                  <c:v>-5.8269000000000007E-4</c:v>
                </c:pt>
                <c:pt idx="3223">
                  <c:v>-1.12396E-3</c:v>
                </c:pt>
                <c:pt idx="3224">
                  <c:v>8.3648000000000034E-4</c:v>
                </c:pt>
                <c:pt idx="3225">
                  <c:v>1.0959520000000002E-2</c:v>
                </c:pt>
                <c:pt idx="3226">
                  <c:v>-1.6478000000000006E-4</c:v>
                </c:pt>
                <c:pt idx="3227">
                  <c:v>-3.4628599999999999E-3</c:v>
                </c:pt>
                <c:pt idx="3228">
                  <c:v>5.1629499999999995E-3</c:v>
                </c:pt>
                <c:pt idx="3229">
                  <c:v>-3.2204000000000011E-4</c:v>
                </c:pt>
                <c:pt idx="3230">
                  <c:v>9.7510000000000027E-3</c:v>
                </c:pt>
                <c:pt idx="3231">
                  <c:v>6.5190000000000018E-4</c:v>
                </c:pt>
                <c:pt idx="3232">
                  <c:v>9.6783000000000014E-4</c:v>
                </c:pt>
                <c:pt idx="3233">
                  <c:v>6.3974300000000008E-3</c:v>
                </c:pt>
                <c:pt idx="3234">
                  <c:v>-6.5877200000000018E-3</c:v>
                </c:pt>
                <c:pt idx="3235">
                  <c:v>2.6701500000000005E-3</c:v>
                </c:pt>
                <c:pt idx="3236">
                  <c:v>3.4108500000000004E-3</c:v>
                </c:pt>
                <c:pt idx="3237">
                  <c:v>6.7270900000000007E-3</c:v>
                </c:pt>
                <c:pt idx="3238">
                  <c:v>-1.02096E-3</c:v>
                </c:pt>
                <c:pt idx="3239">
                  <c:v>-7.0953000000000021E-4</c:v>
                </c:pt>
                <c:pt idx="3240">
                  <c:v>-1.8489600000000004E-3</c:v>
                </c:pt>
                <c:pt idx="3241">
                  <c:v>9.3002900000000045E-3</c:v>
                </c:pt>
                <c:pt idx="3242">
                  <c:v>-3.7777200000000013E-3</c:v>
                </c:pt>
                <c:pt idx="3243">
                  <c:v>-2.4413100000000004E-3</c:v>
                </c:pt>
                <c:pt idx="3244">
                  <c:v>6.1946600000000011E-3</c:v>
                </c:pt>
                <c:pt idx="3245">
                  <c:v>8.024900000000001E-4</c:v>
                </c:pt>
                <c:pt idx="3246">
                  <c:v>-3.8807200000000007E-3</c:v>
                </c:pt>
                <c:pt idx="3247">
                  <c:v>-6.4041500000000008E-3</c:v>
                </c:pt>
                <c:pt idx="3248">
                  <c:v>3.7109100000000009E-3</c:v>
                </c:pt>
                <c:pt idx="3249">
                  <c:v>-3.8263600000000009E-3</c:v>
                </c:pt>
                <c:pt idx="3250">
                  <c:v>-2.1671800000000008E-3</c:v>
                </c:pt>
                <c:pt idx="3251">
                  <c:v>-5.9556600000000015E-3</c:v>
                </c:pt>
                <c:pt idx="3252">
                  <c:v>-5.8300300000000008E-3</c:v>
                </c:pt>
                <c:pt idx="3253">
                  <c:v>-7.2750900000000014E-3</c:v>
                </c:pt>
                <c:pt idx="3254">
                  <c:v>4.9341500000000009E-3</c:v>
                </c:pt>
                <c:pt idx="3255">
                  <c:v>4.7156500000000009E-3</c:v>
                </c:pt>
                <c:pt idx="3256">
                  <c:v>3.5750400000000002E-3</c:v>
                </c:pt>
                <c:pt idx="3257">
                  <c:v>3.738190000000001E-3</c:v>
                </c:pt>
                <c:pt idx="3258">
                  <c:v>-3.4685300000000014E-3</c:v>
                </c:pt>
                <c:pt idx="3259">
                  <c:v>-1.1263100000000002E-3</c:v>
                </c:pt>
                <c:pt idx="3260">
                  <c:v>3.2160400000000003E-3</c:v>
                </c:pt>
                <c:pt idx="3261">
                  <c:v>7.8215000000000023E-4</c:v>
                </c:pt>
                <c:pt idx="3262">
                  <c:v>-6.1425600000000009E-3</c:v>
                </c:pt>
                <c:pt idx="3263">
                  <c:v>2.0347600000000005E-3</c:v>
                </c:pt>
                <c:pt idx="3264">
                  <c:v>5.1097600000000005E-3</c:v>
                </c:pt>
                <c:pt idx="3265">
                  <c:v>-2.3075900000000009E-3</c:v>
                </c:pt>
                <c:pt idx="3266">
                  <c:v>6.0680000000000022E-5</c:v>
                </c:pt>
                <c:pt idx="3267">
                  <c:v>-3.7544000000000011E-4</c:v>
                </c:pt>
                <c:pt idx="3268">
                  <c:v>-2.1422300000000006E-3</c:v>
                </c:pt>
                <c:pt idx="3269">
                  <c:v>4.7518000000000018E-4</c:v>
                </c:pt>
                <c:pt idx="3270">
                  <c:v>-5.9896400000000027E-3</c:v>
                </c:pt>
                <c:pt idx="3271">
                  <c:v>-5.7733700000000025E-3</c:v>
                </c:pt>
                <c:pt idx="3272">
                  <c:v>-4.2092300000000013E-3</c:v>
                </c:pt>
                <c:pt idx="3273">
                  <c:v>1.8036500000000004E-3</c:v>
                </c:pt>
                <c:pt idx="3274">
                  <c:v>4.4142500000000006E-3</c:v>
                </c:pt>
                <c:pt idx="3275">
                  <c:v>-4.1685300000000002E-3</c:v>
                </c:pt>
                <c:pt idx="3276">
                  <c:v>5.4204000000000014E-4</c:v>
                </c:pt>
                <c:pt idx="3277">
                  <c:v>2.5296400000000001E-3</c:v>
                </c:pt>
                <c:pt idx="3278">
                  <c:v>4.6374300000000005E-3</c:v>
                </c:pt>
                <c:pt idx="3279">
                  <c:v>-6.7484300000000014E-3</c:v>
                </c:pt>
                <c:pt idx="3280">
                  <c:v>6.9388700000000024E-3</c:v>
                </c:pt>
                <c:pt idx="3281">
                  <c:v>3.9125000000000002E-3</c:v>
                </c:pt>
                <c:pt idx="3282">
                  <c:v>-9.2476000000000027E-4</c:v>
                </c:pt>
                <c:pt idx="3283">
                  <c:v>-2.6088100000000009E-3</c:v>
                </c:pt>
                <c:pt idx="3284">
                  <c:v>1.2860600000000003E-3</c:v>
                </c:pt>
                <c:pt idx="3285">
                  <c:v>-5.5389600000000008E-3</c:v>
                </c:pt>
                <c:pt idx="3286">
                  <c:v>5.4235500000000009E-3</c:v>
                </c:pt>
                <c:pt idx="3287">
                  <c:v>9.0364300000000033E-3</c:v>
                </c:pt>
                <c:pt idx="3288">
                  <c:v>5.0122000000000014E-4</c:v>
                </c:pt>
                <c:pt idx="3289">
                  <c:v>1.1239500000000003E-3</c:v>
                </c:pt>
                <c:pt idx="3290">
                  <c:v>-7.4507800000000015E-3</c:v>
                </c:pt>
                <c:pt idx="3291">
                  <c:v>-6.2207500000000015E-3</c:v>
                </c:pt>
                <c:pt idx="3292">
                  <c:v>7.6796000000000026E-3</c:v>
                </c:pt>
                <c:pt idx="3293">
                  <c:v>1.9656600000000006E-3</c:v>
                </c:pt>
                <c:pt idx="3294">
                  <c:v>4.6160200000000011E-3</c:v>
                </c:pt>
                <c:pt idx="3295">
                  <c:v>-9.8370800000000033E-3</c:v>
                </c:pt>
                <c:pt idx="3296">
                  <c:v>8.1450300000000028E-3</c:v>
                </c:pt>
                <c:pt idx="3297">
                  <c:v>-5.9307400000000021E-3</c:v>
                </c:pt>
                <c:pt idx="3298">
                  <c:v>-2.1852600000000005E-3</c:v>
                </c:pt>
                <c:pt idx="3299">
                  <c:v>7.1891600000000017E-3</c:v>
                </c:pt>
                <c:pt idx="3300">
                  <c:v>1.039665E-2</c:v>
                </c:pt>
                <c:pt idx="3301">
                  <c:v>7.2661000000000025E-4</c:v>
                </c:pt>
                <c:pt idx="3302">
                  <c:v>-7.3306200000000021E-3</c:v>
                </c:pt>
                <c:pt idx="3303">
                  <c:v>4.9193900000000018E-3</c:v>
                </c:pt>
                <c:pt idx="3304">
                  <c:v>-3.37565E-3</c:v>
                </c:pt>
                <c:pt idx="3305">
                  <c:v>-1.5645900000000003E-3</c:v>
                </c:pt>
                <c:pt idx="3306">
                  <c:v>5.4880900000000019E-3</c:v>
                </c:pt>
                <c:pt idx="3307">
                  <c:v>6.4461500000000021E-3</c:v>
                </c:pt>
                <c:pt idx="3308">
                  <c:v>9.8846800000000051E-3</c:v>
                </c:pt>
                <c:pt idx="3309">
                  <c:v>-8.0820000000000043E-5</c:v>
                </c:pt>
                <c:pt idx="3310">
                  <c:v>-2.261120000000001E-3</c:v>
                </c:pt>
                <c:pt idx="3311">
                  <c:v>6.4755900000000007E-3</c:v>
                </c:pt>
                <c:pt idx="3312">
                  <c:v>5.5298500000000011E-3</c:v>
                </c:pt>
                <c:pt idx="3313">
                  <c:v>-4.3031400000000004E-3</c:v>
                </c:pt>
                <c:pt idx="3314">
                  <c:v>-2.264560000000001E-3</c:v>
                </c:pt>
                <c:pt idx="3315">
                  <c:v>-5.6226000000000008E-4</c:v>
                </c:pt>
                <c:pt idx="3316">
                  <c:v>8.364900000000005E-4</c:v>
                </c:pt>
                <c:pt idx="3317">
                  <c:v>7.2300300000000019E-3</c:v>
                </c:pt>
                <c:pt idx="3318">
                  <c:v>-2.0935500000000004E-3</c:v>
                </c:pt>
                <c:pt idx="3319">
                  <c:v>5.929730000000002E-3</c:v>
                </c:pt>
                <c:pt idx="3320">
                  <c:v>7.8629800000000003E-3</c:v>
                </c:pt>
                <c:pt idx="3321">
                  <c:v>-6.2897800000000018E-3</c:v>
                </c:pt>
                <c:pt idx="3322">
                  <c:v>-5.8344199999999999E-3</c:v>
                </c:pt>
                <c:pt idx="3323">
                  <c:v>1.0759060000000001E-2</c:v>
                </c:pt>
                <c:pt idx="3324">
                  <c:v>1.1521320000000003E-2</c:v>
                </c:pt>
                <c:pt idx="3325">
                  <c:v>-6.3168800000000013E-3</c:v>
                </c:pt>
                <c:pt idx="3326">
                  <c:v>2.9362899999999998E-3</c:v>
                </c:pt>
                <c:pt idx="3327">
                  <c:v>2.3274000000000008E-4</c:v>
                </c:pt>
                <c:pt idx="3328">
                  <c:v>5.3170300000000004E-3</c:v>
                </c:pt>
                <c:pt idx="3329">
                  <c:v>3.1877000000000008E-3</c:v>
                </c:pt>
                <c:pt idx="3330">
                  <c:v>-1.1387530000000003E-2</c:v>
                </c:pt>
                <c:pt idx="3331">
                  <c:v>1.5214600000000002E-2</c:v>
                </c:pt>
                <c:pt idx="3332">
                  <c:v>-1.1602700000000001E-3</c:v>
                </c:pt>
                <c:pt idx="3333">
                  <c:v>1.9181600000000004E-3</c:v>
                </c:pt>
                <c:pt idx="3334">
                  <c:v>2.1015800000000009E-3</c:v>
                </c:pt>
                <c:pt idx="3335">
                  <c:v>1.2682180000000003E-2</c:v>
                </c:pt>
                <c:pt idx="3336">
                  <c:v>5.2942500000000012E-3</c:v>
                </c:pt>
                <c:pt idx="3337">
                  <c:v>9.5256800000000051E-3</c:v>
                </c:pt>
                <c:pt idx="3338">
                  <c:v>-7.5956800000000014E-3</c:v>
                </c:pt>
                <c:pt idx="3339">
                  <c:v>8.308150000000002E-3</c:v>
                </c:pt>
                <c:pt idx="3340">
                  <c:v>-3.220450000000001E-3</c:v>
                </c:pt>
                <c:pt idx="3341">
                  <c:v>-4.5013500000000012E-3</c:v>
                </c:pt>
                <c:pt idx="3342">
                  <c:v>-5.3010900000000005E-3</c:v>
                </c:pt>
                <c:pt idx="3343">
                  <c:v>3.600040000000001E-3</c:v>
                </c:pt>
                <c:pt idx="3344">
                  <c:v>3.7449700000000007E-3</c:v>
                </c:pt>
                <c:pt idx="3345">
                  <c:v>-1.4174299999999999E-3</c:v>
                </c:pt>
                <c:pt idx="3346">
                  <c:v>-1.7062300000000006E-3</c:v>
                </c:pt>
                <c:pt idx="3347">
                  <c:v>-2.1762399999999999E-3</c:v>
                </c:pt>
                <c:pt idx="3348">
                  <c:v>4.3792400000000021E-3</c:v>
                </c:pt>
                <c:pt idx="3349">
                  <c:v>1.7415650000000005E-2</c:v>
                </c:pt>
                <c:pt idx="3350">
                  <c:v>-7.4551900000000022E-3</c:v>
                </c:pt>
                <c:pt idx="3351">
                  <c:v>-3.6524000000000007E-4</c:v>
                </c:pt>
                <c:pt idx="3352">
                  <c:v>-1.7504700000000007E-3</c:v>
                </c:pt>
                <c:pt idx="3353">
                  <c:v>-5.5321000000000007E-3</c:v>
                </c:pt>
                <c:pt idx="3354">
                  <c:v>-8.2899900000000023E-3</c:v>
                </c:pt>
                <c:pt idx="3355">
                  <c:v>-1.9859100000000005E-3</c:v>
                </c:pt>
                <c:pt idx="3356">
                  <c:v>2.0777800000000009E-3</c:v>
                </c:pt>
                <c:pt idx="3357">
                  <c:v>-6.9840900000000018E-3</c:v>
                </c:pt>
                <c:pt idx="3358">
                  <c:v>6.4134100000000013E-3</c:v>
                </c:pt>
                <c:pt idx="3359">
                  <c:v>4.5762700000000021E-3</c:v>
                </c:pt>
                <c:pt idx="3360">
                  <c:v>1.4322100000000004E-3</c:v>
                </c:pt>
                <c:pt idx="3361">
                  <c:v>-2.2849000000000003E-3</c:v>
                </c:pt>
                <c:pt idx="3362">
                  <c:v>-3.9690700000000008E-3</c:v>
                </c:pt>
                <c:pt idx="3363">
                  <c:v>4.1877900000000003E-3</c:v>
                </c:pt>
                <c:pt idx="3364">
                  <c:v>5.9398800000000015E-3</c:v>
                </c:pt>
                <c:pt idx="3365">
                  <c:v>1.0254999999999999E-3</c:v>
                </c:pt>
                <c:pt idx="3366">
                  <c:v>-5.5083000000000016E-3</c:v>
                </c:pt>
                <c:pt idx="3367">
                  <c:v>2.1117200000000005E-3</c:v>
                </c:pt>
                <c:pt idx="3368">
                  <c:v>-1.9293500000000002E-3</c:v>
                </c:pt>
                <c:pt idx="3369">
                  <c:v>-3.7732100000000008E-3</c:v>
                </c:pt>
                <c:pt idx="3370">
                  <c:v>-1.6902400000000006E-3</c:v>
                </c:pt>
                <c:pt idx="3371">
                  <c:v>4.1957299999999999E-3</c:v>
                </c:pt>
                <c:pt idx="3372">
                  <c:v>3.6248900000000008E-3</c:v>
                </c:pt>
                <c:pt idx="3373">
                  <c:v>7.877600000000002E-4</c:v>
                </c:pt>
                <c:pt idx="3374">
                  <c:v>-6.0134700000000017E-3</c:v>
                </c:pt>
                <c:pt idx="3375">
                  <c:v>8.2209700000000011E-3</c:v>
                </c:pt>
                <c:pt idx="3376">
                  <c:v>-7.1174000000000009E-4</c:v>
                </c:pt>
                <c:pt idx="3377">
                  <c:v>-4.2454300000000006E-3</c:v>
                </c:pt>
                <c:pt idx="3378">
                  <c:v>-9.5267500000000022E-3</c:v>
                </c:pt>
                <c:pt idx="3379">
                  <c:v>-7.4835900000000018E-3</c:v>
                </c:pt>
                <c:pt idx="3380">
                  <c:v>1.1932300000000002E-3</c:v>
                </c:pt>
                <c:pt idx="3381">
                  <c:v>1.2966000000000003E-4</c:v>
                </c:pt>
                <c:pt idx="3382">
                  <c:v>-7.7859600000000015E-3</c:v>
                </c:pt>
                <c:pt idx="3383">
                  <c:v>3.0223400000000005E-3</c:v>
                </c:pt>
                <c:pt idx="3384">
                  <c:v>1.5445600000000002E-2</c:v>
                </c:pt>
                <c:pt idx="3385">
                  <c:v>-8.7826100000000032E-3</c:v>
                </c:pt>
                <c:pt idx="3386">
                  <c:v>-9.3284000000000023E-3</c:v>
                </c:pt>
                <c:pt idx="3387">
                  <c:v>3.2443600000000013E-3</c:v>
                </c:pt>
                <c:pt idx="3388">
                  <c:v>-1.5160000000000004E-3</c:v>
                </c:pt>
                <c:pt idx="3389">
                  <c:v>1.6861490000000003E-2</c:v>
                </c:pt>
                <c:pt idx="3390">
                  <c:v>-3.5613700000000003E-3</c:v>
                </c:pt>
                <c:pt idx="3391">
                  <c:v>5.6295600000000005E-3</c:v>
                </c:pt>
                <c:pt idx="3392">
                  <c:v>-2.6983000000000003E-3</c:v>
                </c:pt>
                <c:pt idx="3393">
                  <c:v>1.6440600000000006E-3</c:v>
                </c:pt>
                <c:pt idx="3394">
                  <c:v>-5.1005600000000005E-3</c:v>
                </c:pt>
                <c:pt idx="3395">
                  <c:v>8.5007000000000051E-4</c:v>
                </c:pt>
                <c:pt idx="3396">
                  <c:v>6.7338000000000022E-4</c:v>
                </c:pt>
                <c:pt idx="3397">
                  <c:v>-4.043810000000001E-3</c:v>
                </c:pt>
                <c:pt idx="3398">
                  <c:v>-7.6137300000000008E-3</c:v>
                </c:pt>
                <c:pt idx="3399">
                  <c:v>-1.4548500000000002E-3</c:v>
                </c:pt>
                <c:pt idx="3400">
                  <c:v>1.1740100000000005E-3</c:v>
                </c:pt>
                <c:pt idx="3401">
                  <c:v>9.3506000000000047E-4</c:v>
                </c:pt>
                <c:pt idx="3402">
                  <c:v>-3.2895100000000007E-3</c:v>
                </c:pt>
                <c:pt idx="3403">
                  <c:v>4.2092800000000019E-3</c:v>
                </c:pt>
                <c:pt idx="3404">
                  <c:v>5.2841100000000007E-3</c:v>
                </c:pt>
                <c:pt idx="3405">
                  <c:v>-5.1299500000000003E-3</c:v>
                </c:pt>
                <c:pt idx="3406">
                  <c:v>-5.7574200000000009E-3</c:v>
                </c:pt>
                <c:pt idx="3407">
                  <c:v>1.6043900000000005E-3</c:v>
                </c:pt>
                <c:pt idx="3408">
                  <c:v>7.2095000000000026E-4</c:v>
                </c:pt>
                <c:pt idx="3409">
                  <c:v>-2.7175600000000004E-3</c:v>
                </c:pt>
                <c:pt idx="3410">
                  <c:v>-3.277050000000001E-3</c:v>
                </c:pt>
                <c:pt idx="3411">
                  <c:v>-2.33366E-3</c:v>
                </c:pt>
                <c:pt idx="3412">
                  <c:v>5.1040299999999999E-3</c:v>
                </c:pt>
                <c:pt idx="3413">
                  <c:v>-2.1444400000000005E-3</c:v>
                </c:pt>
                <c:pt idx="3414">
                  <c:v>6.5643000000000016E-4</c:v>
                </c:pt>
                <c:pt idx="3415">
                  <c:v>3.5229300000000009E-3</c:v>
                </c:pt>
                <c:pt idx="3416">
                  <c:v>3.6634000000000011E-3</c:v>
                </c:pt>
                <c:pt idx="3417">
                  <c:v>9.3592200000000049E-3</c:v>
                </c:pt>
                <c:pt idx="3418">
                  <c:v>-6.6421000000000015E-4</c:v>
                </c:pt>
                <c:pt idx="3419">
                  <c:v>5.4925400000000006E-3</c:v>
                </c:pt>
                <c:pt idx="3420">
                  <c:v>-1.0709100000000002E-3</c:v>
                </c:pt>
                <c:pt idx="3421">
                  <c:v>-4.6490000000000013E-4</c:v>
                </c:pt>
                <c:pt idx="3422">
                  <c:v>2.4380000000000005E-3</c:v>
                </c:pt>
                <c:pt idx="3423">
                  <c:v>3.6214600000000008E-3</c:v>
                </c:pt>
                <c:pt idx="3424">
                  <c:v>-5.6091000000000014E-3</c:v>
                </c:pt>
                <c:pt idx="3425">
                  <c:v>1.1400500000000005E-3</c:v>
                </c:pt>
                <c:pt idx="3426">
                  <c:v>-2.35966E-3</c:v>
                </c:pt>
                <c:pt idx="3427">
                  <c:v>9.0012900000000021E-3</c:v>
                </c:pt>
                <c:pt idx="3428">
                  <c:v>-4.8343400000000012E-3</c:v>
                </c:pt>
                <c:pt idx="3429">
                  <c:v>-3.3461800000000002E-3</c:v>
                </c:pt>
                <c:pt idx="3430">
                  <c:v>-9.3353200000000029E-3</c:v>
                </c:pt>
                <c:pt idx="3431">
                  <c:v>1.9088000000000002E-4</c:v>
                </c:pt>
                <c:pt idx="3432">
                  <c:v>-1.8976100000000005E-3</c:v>
                </c:pt>
                <c:pt idx="3433">
                  <c:v>-8.0406700000000015E-3</c:v>
                </c:pt>
                <c:pt idx="3434">
                  <c:v>4.2115400000000006E-3</c:v>
                </c:pt>
                <c:pt idx="3435">
                  <c:v>8.6988600000000027E-3</c:v>
                </c:pt>
                <c:pt idx="3436">
                  <c:v>3.8411500000000006E-3</c:v>
                </c:pt>
                <c:pt idx="3437">
                  <c:v>2.4311699999999999E-3</c:v>
                </c:pt>
                <c:pt idx="3438">
                  <c:v>7.1711100000000014E-3</c:v>
                </c:pt>
                <c:pt idx="3439">
                  <c:v>-4.648500000000001E-4</c:v>
                </c:pt>
                <c:pt idx="3440">
                  <c:v>1.7073600000000004E-3</c:v>
                </c:pt>
                <c:pt idx="3441">
                  <c:v>-2.2770100000000003E-3</c:v>
                </c:pt>
                <c:pt idx="3442">
                  <c:v>5.2931400000000017E-3</c:v>
                </c:pt>
                <c:pt idx="3443">
                  <c:v>1.8082200000000004E-3</c:v>
                </c:pt>
                <c:pt idx="3444">
                  <c:v>7.1200200000000012E-3</c:v>
                </c:pt>
                <c:pt idx="3445">
                  <c:v>2.0789400000000005E-3</c:v>
                </c:pt>
                <c:pt idx="3446">
                  <c:v>-5.9126600000000019E-3</c:v>
                </c:pt>
                <c:pt idx="3447">
                  <c:v>2.4130200000000005E-3</c:v>
                </c:pt>
                <c:pt idx="3448">
                  <c:v>9.7657300000000037E-3</c:v>
                </c:pt>
                <c:pt idx="3449">
                  <c:v>-9.1337900000000027E-3</c:v>
                </c:pt>
                <c:pt idx="3450">
                  <c:v>-7.5808700000000017E-3</c:v>
                </c:pt>
                <c:pt idx="3451">
                  <c:v>3.6123200000000009E-3</c:v>
                </c:pt>
                <c:pt idx="3452">
                  <c:v>-1.2690100000000003E-3</c:v>
                </c:pt>
                <c:pt idx="3453">
                  <c:v>5.0315300000000011E-3</c:v>
                </c:pt>
                <c:pt idx="3454">
                  <c:v>4.0824900000000011E-3</c:v>
                </c:pt>
                <c:pt idx="3455">
                  <c:v>9.0443300000000015E-3</c:v>
                </c:pt>
                <c:pt idx="3456">
                  <c:v>3.3326599999999994E-3</c:v>
                </c:pt>
                <c:pt idx="3457">
                  <c:v>-5.0077000000000012E-3</c:v>
                </c:pt>
                <c:pt idx="3458">
                  <c:v>-2.9611400000000006E-3</c:v>
                </c:pt>
                <c:pt idx="3459">
                  <c:v>6.038390000000002E-3</c:v>
                </c:pt>
                <c:pt idx="3460">
                  <c:v>4.0213500000000008E-3</c:v>
                </c:pt>
                <c:pt idx="3461">
                  <c:v>-2.8976400000000004E-3</c:v>
                </c:pt>
                <c:pt idx="3462">
                  <c:v>-3.9430900000000007E-3</c:v>
                </c:pt>
                <c:pt idx="3463">
                  <c:v>3.718920000000001E-3</c:v>
                </c:pt>
                <c:pt idx="3464">
                  <c:v>1.0998030000000001E-2</c:v>
                </c:pt>
                <c:pt idx="3465">
                  <c:v>-8.9986000000000026E-4</c:v>
                </c:pt>
                <c:pt idx="3466">
                  <c:v>-1.0039849999999999E-2</c:v>
                </c:pt>
                <c:pt idx="3467">
                  <c:v>1.7583200000000005E-3</c:v>
                </c:pt>
                <c:pt idx="3468">
                  <c:v>-1.3166600000000003E-3</c:v>
                </c:pt>
                <c:pt idx="3469">
                  <c:v>-6.9965100000000018E-3</c:v>
                </c:pt>
                <c:pt idx="3470">
                  <c:v>-3.591920000000001E-3</c:v>
                </c:pt>
                <c:pt idx="3471">
                  <c:v>-6.698600000000001E-4</c:v>
                </c:pt>
                <c:pt idx="3472">
                  <c:v>2.7368700000000002E-3</c:v>
                </c:pt>
                <c:pt idx="3473">
                  <c:v>-2.9440500000000006E-3</c:v>
                </c:pt>
                <c:pt idx="3474">
                  <c:v>-4.4639600000000012E-3</c:v>
                </c:pt>
                <c:pt idx="3475">
                  <c:v>3.499120000000001E-3</c:v>
                </c:pt>
                <c:pt idx="3476">
                  <c:v>-4.4243800000000003E-3</c:v>
                </c:pt>
                <c:pt idx="3477">
                  <c:v>-7.2763000000000038E-4</c:v>
                </c:pt>
                <c:pt idx="3478">
                  <c:v>-5.9896700000000025E-3</c:v>
                </c:pt>
                <c:pt idx="3479">
                  <c:v>1.0136170000000002E-2</c:v>
                </c:pt>
                <c:pt idx="3480">
                  <c:v>-1.4479899999999999E-3</c:v>
                </c:pt>
                <c:pt idx="3481">
                  <c:v>-6.1175700000000001E-3</c:v>
                </c:pt>
                <c:pt idx="3482">
                  <c:v>-6.597920000000001E-3</c:v>
                </c:pt>
                <c:pt idx="3483">
                  <c:v>3.9419700000000012E-3</c:v>
                </c:pt>
                <c:pt idx="3484">
                  <c:v>1.7994020000000003E-2</c:v>
                </c:pt>
                <c:pt idx="3485">
                  <c:v>-2.7720100000000005E-3</c:v>
                </c:pt>
                <c:pt idx="3486">
                  <c:v>-4.5342300000000011E-3</c:v>
                </c:pt>
                <c:pt idx="3487">
                  <c:v>4.2330900000000019E-3</c:v>
                </c:pt>
                <c:pt idx="3488">
                  <c:v>-2.4264899999999999E-3</c:v>
                </c:pt>
                <c:pt idx="3489">
                  <c:v>-5.4494400000000016E-3</c:v>
                </c:pt>
                <c:pt idx="3490">
                  <c:v>-6.0032300000000018E-3</c:v>
                </c:pt>
                <c:pt idx="3491">
                  <c:v>2.8286499999999998E-3</c:v>
                </c:pt>
                <c:pt idx="3492">
                  <c:v>1.3367330000000002E-2</c:v>
                </c:pt>
                <c:pt idx="3493">
                  <c:v>-6.4267700000000018E-3</c:v>
                </c:pt>
                <c:pt idx="3494">
                  <c:v>1.1399600000000002E-3</c:v>
                </c:pt>
                <c:pt idx="3495">
                  <c:v>8.6072200000000005E-3</c:v>
                </c:pt>
                <c:pt idx="3496">
                  <c:v>6.3940000000000015E-4</c:v>
                </c:pt>
                <c:pt idx="3497">
                  <c:v>4.3406500000000015E-3</c:v>
                </c:pt>
                <c:pt idx="3498">
                  <c:v>-4.3201699999999999E-3</c:v>
                </c:pt>
                <c:pt idx="3499">
                  <c:v>3.1469000000000002E-3</c:v>
                </c:pt>
                <c:pt idx="3500">
                  <c:v>1.5829619999999999E-2</c:v>
                </c:pt>
                <c:pt idx="3501">
                  <c:v>1.0157670000000001E-2</c:v>
                </c:pt>
                <c:pt idx="3502">
                  <c:v>-5.9704100000000015E-3</c:v>
                </c:pt>
                <c:pt idx="3503">
                  <c:v>-1.6025000000000002E-4</c:v>
                </c:pt>
                <c:pt idx="3504">
                  <c:v>6.4624000000000018E-4</c:v>
                </c:pt>
                <c:pt idx="3505">
                  <c:v>-3.4787500000000005E-3</c:v>
                </c:pt>
                <c:pt idx="3506">
                  <c:v>-7.5208600000000007E-3</c:v>
                </c:pt>
                <c:pt idx="3507">
                  <c:v>4.4051800000000007E-3</c:v>
                </c:pt>
                <c:pt idx="3508">
                  <c:v>-4.0133100000000008E-3</c:v>
                </c:pt>
                <c:pt idx="3509">
                  <c:v>5.6804600000000018E-3</c:v>
                </c:pt>
                <c:pt idx="3510">
                  <c:v>1.0823560000000003E-2</c:v>
                </c:pt>
                <c:pt idx="3511">
                  <c:v>-2.1467400000000003E-3</c:v>
                </c:pt>
                <c:pt idx="3512">
                  <c:v>1.9792700000000004E-3</c:v>
                </c:pt>
                <c:pt idx="3513">
                  <c:v>-4.5886600000000013E-3</c:v>
                </c:pt>
                <c:pt idx="3514">
                  <c:v>2.9329800000000004E-3</c:v>
                </c:pt>
                <c:pt idx="3515">
                  <c:v>7.653430000000001E-3</c:v>
                </c:pt>
                <c:pt idx="3516">
                  <c:v>1.9792600000000005E-3</c:v>
                </c:pt>
                <c:pt idx="3517">
                  <c:v>-8.72823E-3</c:v>
                </c:pt>
                <c:pt idx="3518">
                  <c:v>-6.096100000000001E-3</c:v>
                </c:pt>
                <c:pt idx="3519">
                  <c:v>2.8456300000000005E-3</c:v>
                </c:pt>
                <c:pt idx="3520">
                  <c:v>-1.8783300000000005E-3</c:v>
                </c:pt>
                <c:pt idx="3521">
                  <c:v>-5.5298400000000011E-3</c:v>
                </c:pt>
                <c:pt idx="3522">
                  <c:v>-3.6224500000000006E-3</c:v>
                </c:pt>
                <c:pt idx="3523">
                  <c:v>-2.9917800000000003E-3</c:v>
                </c:pt>
                <c:pt idx="3524">
                  <c:v>1.52162E-3</c:v>
                </c:pt>
                <c:pt idx="3525">
                  <c:v>-1.7945000000000008E-4</c:v>
                </c:pt>
                <c:pt idx="3526">
                  <c:v>-7.8317000000000035E-4</c:v>
                </c:pt>
                <c:pt idx="3527">
                  <c:v>-3.4650400000000004E-3</c:v>
                </c:pt>
                <c:pt idx="3528">
                  <c:v>9.4611300000000051E-3</c:v>
                </c:pt>
                <c:pt idx="3529">
                  <c:v>-5.1481399999999998E-3</c:v>
                </c:pt>
                <c:pt idx="3530">
                  <c:v>-6.1402200000000018E-3</c:v>
                </c:pt>
                <c:pt idx="3531">
                  <c:v>3.7619500000000009E-3</c:v>
                </c:pt>
                <c:pt idx="3532">
                  <c:v>4.3896000000000017E-4</c:v>
                </c:pt>
                <c:pt idx="3533">
                  <c:v>2.2997100000000004E-3</c:v>
                </c:pt>
                <c:pt idx="3534">
                  <c:v>2.7358899999999999E-3</c:v>
                </c:pt>
                <c:pt idx="3535">
                  <c:v>1.5376299999999999E-3</c:v>
                </c:pt>
                <c:pt idx="3536">
                  <c:v>-3.1026000000000005E-3</c:v>
                </c:pt>
                <c:pt idx="3537">
                  <c:v>3.6170000000000009E-3</c:v>
                </c:pt>
                <c:pt idx="3538">
                  <c:v>-5.3995600000000012E-3</c:v>
                </c:pt>
                <c:pt idx="3539">
                  <c:v>3.9499100000000009E-3</c:v>
                </c:pt>
                <c:pt idx="3540">
                  <c:v>1.237194E-2</c:v>
                </c:pt>
                <c:pt idx="3541">
                  <c:v>4.5638700000000011E-3</c:v>
                </c:pt>
                <c:pt idx="3542">
                  <c:v>4.878630000000001E-3</c:v>
                </c:pt>
                <c:pt idx="3543">
                  <c:v>3.197890000000001E-3</c:v>
                </c:pt>
                <c:pt idx="3544">
                  <c:v>-2.03805E-3</c:v>
                </c:pt>
                <c:pt idx="3545">
                  <c:v>-3.8298000000000004E-3</c:v>
                </c:pt>
                <c:pt idx="3546">
                  <c:v>-8.5560600000000025E-3</c:v>
                </c:pt>
                <c:pt idx="3547">
                  <c:v>8.7996500000000043E-3</c:v>
                </c:pt>
                <c:pt idx="3548">
                  <c:v>1.1768090000000002E-2</c:v>
                </c:pt>
                <c:pt idx="3549">
                  <c:v>-7.2683600000000015E-3</c:v>
                </c:pt>
                <c:pt idx="3550">
                  <c:v>-7.4200400000000019E-3</c:v>
                </c:pt>
                <c:pt idx="3551">
                  <c:v>1.4844000000000003E-3</c:v>
                </c:pt>
                <c:pt idx="3552">
                  <c:v>-9.6730000000000045E-5</c:v>
                </c:pt>
                <c:pt idx="3553">
                  <c:v>-2.8136000000000003E-4</c:v>
                </c:pt>
                <c:pt idx="3554">
                  <c:v>-5.9849000000000013E-4</c:v>
                </c:pt>
                <c:pt idx="3555">
                  <c:v>3.5365200000000009E-3</c:v>
                </c:pt>
                <c:pt idx="3556">
                  <c:v>1.05389E-3</c:v>
                </c:pt>
                <c:pt idx="3557">
                  <c:v>-7.2784700000000022E-3</c:v>
                </c:pt>
                <c:pt idx="3558">
                  <c:v>7.8040600000000007E-3</c:v>
                </c:pt>
                <c:pt idx="3559">
                  <c:v>1.1345730000000004E-2</c:v>
                </c:pt>
                <c:pt idx="3560">
                  <c:v>-1.9950500000000004E-3</c:v>
                </c:pt>
                <c:pt idx="3561">
                  <c:v>-2.3143800000000004E-3</c:v>
                </c:pt>
                <c:pt idx="3562">
                  <c:v>-2.9406599999999999E-3</c:v>
                </c:pt>
                <c:pt idx="3563">
                  <c:v>5.0372700000000017E-3</c:v>
                </c:pt>
                <c:pt idx="3564">
                  <c:v>-9.789000000000004E-5</c:v>
                </c:pt>
                <c:pt idx="3565">
                  <c:v>6.2118000000000026E-4</c:v>
                </c:pt>
                <c:pt idx="3566">
                  <c:v>1.1155510000000002E-2</c:v>
                </c:pt>
                <c:pt idx="3567">
                  <c:v>2.0121100000000001E-3</c:v>
                </c:pt>
                <c:pt idx="3568">
                  <c:v>6.994900000000002E-4</c:v>
                </c:pt>
                <c:pt idx="3569">
                  <c:v>-7.8096500000000022E-3</c:v>
                </c:pt>
                <c:pt idx="3570">
                  <c:v>-7.5280000000000025E-5</c:v>
                </c:pt>
                <c:pt idx="3571">
                  <c:v>5.3397100000000019E-3</c:v>
                </c:pt>
                <c:pt idx="3572">
                  <c:v>-4.4255700000000002E-3</c:v>
                </c:pt>
                <c:pt idx="3573">
                  <c:v>-4.3111700000000005E-3</c:v>
                </c:pt>
                <c:pt idx="3574">
                  <c:v>-2.5103200000000003E-3</c:v>
                </c:pt>
                <c:pt idx="3575">
                  <c:v>3.5308600000000002E-3</c:v>
                </c:pt>
                <c:pt idx="3576">
                  <c:v>4.4234300000000008E-3</c:v>
                </c:pt>
                <c:pt idx="3577">
                  <c:v>1.9546000000000006E-4</c:v>
                </c:pt>
                <c:pt idx="3578">
                  <c:v>3.2070000000000011E-3</c:v>
                </c:pt>
                <c:pt idx="3579">
                  <c:v>5.3894700000000012E-3</c:v>
                </c:pt>
                <c:pt idx="3580">
                  <c:v>-3.5806400000000008E-3</c:v>
                </c:pt>
                <c:pt idx="3581">
                  <c:v>5.6296600000000007E-3</c:v>
                </c:pt>
                <c:pt idx="3582">
                  <c:v>1.0952660000000001E-2</c:v>
                </c:pt>
                <c:pt idx="3583">
                  <c:v>-2.9170400000000005E-3</c:v>
                </c:pt>
                <c:pt idx="3584">
                  <c:v>-5.9740000000000021E-4</c:v>
                </c:pt>
                <c:pt idx="3585">
                  <c:v>-1.4457000000000001E-3</c:v>
                </c:pt>
                <c:pt idx="3586">
                  <c:v>9.7348000000000031E-4</c:v>
                </c:pt>
                <c:pt idx="3587">
                  <c:v>1.6904300000000004E-3</c:v>
                </c:pt>
                <c:pt idx="3588">
                  <c:v>-9.4397000000000036E-4</c:v>
                </c:pt>
                <c:pt idx="3589">
                  <c:v>-3.7648000000000011E-4</c:v>
                </c:pt>
                <c:pt idx="3590">
                  <c:v>7.7134600000000018E-3</c:v>
                </c:pt>
                <c:pt idx="3591">
                  <c:v>-1.7685200000000004E-3</c:v>
                </c:pt>
                <c:pt idx="3592">
                  <c:v>6.4050000000000025E-5</c:v>
                </c:pt>
                <c:pt idx="3593">
                  <c:v>-5.3599300000000006E-3</c:v>
                </c:pt>
                <c:pt idx="3594">
                  <c:v>1.2612200000000002E-3</c:v>
                </c:pt>
                <c:pt idx="3595">
                  <c:v>7.2877400000000018E-3</c:v>
                </c:pt>
                <c:pt idx="3596">
                  <c:v>-5.3112700000000016E-3</c:v>
                </c:pt>
                <c:pt idx="3597">
                  <c:v>-2.8512500000000001E-3</c:v>
                </c:pt>
                <c:pt idx="3598">
                  <c:v>3.8547800000000004E-3</c:v>
                </c:pt>
                <c:pt idx="3599">
                  <c:v>-1.3041100000000005E-3</c:v>
                </c:pt>
                <c:pt idx="3600">
                  <c:v>3.6747500000000009E-3</c:v>
                </c:pt>
                <c:pt idx="3601">
                  <c:v>1.4693600000000001E-2</c:v>
                </c:pt>
                <c:pt idx="3602">
                  <c:v>5.0451800000000007E-3</c:v>
                </c:pt>
                <c:pt idx="3603">
                  <c:v>2.6950000000000003E-3</c:v>
                </c:pt>
                <c:pt idx="3604">
                  <c:v>-9.6342900000000002E-3</c:v>
                </c:pt>
                <c:pt idx="3605">
                  <c:v>-6.5638000000000016E-3</c:v>
                </c:pt>
                <c:pt idx="3606">
                  <c:v>1.33592E-3</c:v>
                </c:pt>
                <c:pt idx="3607">
                  <c:v>6.387320000000001E-3</c:v>
                </c:pt>
                <c:pt idx="3608">
                  <c:v>-3.7753900000000013E-3</c:v>
                </c:pt>
                <c:pt idx="3609">
                  <c:v>-5.8152100000000012E-3</c:v>
                </c:pt>
                <c:pt idx="3610">
                  <c:v>5.6793800000000012E-3</c:v>
                </c:pt>
                <c:pt idx="3611">
                  <c:v>2.2873100000000007E-3</c:v>
                </c:pt>
                <c:pt idx="3612">
                  <c:v>-1.9327000000000003E-3</c:v>
                </c:pt>
                <c:pt idx="3613">
                  <c:v>-4.4152500000000016E-3</c:v>
                </c:pt>
                <c:pt idx="3614">
                  <c:v>-2.7639200000000013E-3</c:v>
                </c:pt>
                <c:pt idx="3615">
                  <c:v>-1.1161400000000005E-3</c:v>
                </c:pt>
                <c:pt idx="3616">
                  <c:v>-6.8787300000000013E-3</c:v>
                </c:pt>
                <c:pt idx="3617">
                  <c:v>-1.5861300000000005E-3</c:v>
                </c:pt>
                <c:pt idx="3618">
                  <c:v>1.0808840000000002E-2</c:v>
                </c:pt>
                <c:pt idx="3619">
                  <c:v>-5.3802800000000012E-3</c:v>
                </c:pt>
                <c:pt idx="3620">
                  <c:v>-1.2757600000000001E-3</c:v>
                </c:pt>
                <c:pt idx="3621">
                  <c:v>1.0289800000000003E-3</c:v>
                </c:pt>
                <c:pt idx="3622">
                  <c:v>-2.5069800000000002E-3</c:v>
                </c:pt>
                <c:pt idx="3623">
                  <c:v>1.7310500000000007E-3</c:v>
                </c:pt>
                <c:pt idx="3624">
                  <c:v>-3.8762100000000006E-3</c:v>
                </c:pt>
                <c:pt idx="3625">
                  <c:v>-1.1486000000000002E-4</c:v>
                </c:pt>
                <c:pt idx="3626">
                  <c:v>-9.7459000000000022E-4</c:v>
                </c:pt>
                <c:pt idx="3627">
                  <c:v>1.1771580000000004E-2</c:v>
                </c:pt>
                <c:pt idx="3628">
                  <c:v>7.1914300000000013E-3</c:v>
                </c:pt>
                <c:pt idx="3629">
                  <c:v>-1.3630100000000004E-3</c:v>
                </c:pt>
                <c:pt idx="3630">
                  <c:v>-1.4436000000000003E-4</c:v>
                </c:pt>
                <c:pt idx="3631">
                  <c:v>9.3156000000000044E-4</c:v>
                </c:pt>
                <c:pt idx="3632">
                  <c:v>-1.2067900000000001E-3</c:v>
                </c:pt>
                <c:pt idx="3633">
                  <c:v>-6.8390500000000019E-3</c:v>
                </c:pt>
                <c:pt idx="3634">
                  <c:v>6.3216200000000018E-3</c:v>
                </c:pt>
                <c:pt idx="3635">
                  <c:v>1.3729840000000002E-2</c:v>
                </c:pt>
                <c:pt idx="3636">
                  <c:v>-2.4230100000000006E-3</c:v>
                </c:pt>
                <c:pt idx="3637">
                  <c:v>-1.5963100000000005E-3</c:v>
                </c:pt>
                <c:pt idx="3638">
                  <c:v>6.8018300000000018E-3</c:v>
                </c:pt>
                <c:pt idx="3639">
                  <c:v>1.6250920000000002E-2</c:v>
                </c:pt>
                <c:pt idx="3640">
                  <c:v>4.0021000000000006E-3</c:v>
                </c:pt>
                <c:pt idx="3641">
                  <c:v>-4.8253899999999997E-3</c:v>
                </c:pt>
                <c:pt idx="3642">
                  <c:v>-3.5460620000000005E-2</c:v>
                </c:pt>
                <c:pt idx="3643">
                  <c:v>-3.450588000000001E-2</c:v>
                </c:pt>
                <c:pt idx="3644">
                  <c:v>-3.550368000000001E-2</c:v>
                </c:pt>
                <c:pt idx="3645">
                  <c:v>-3.4736960000000004E-2</c:v>
                </c:pt>
                <c:pt idx="3646">
                  <c:v>-3.5421029999999999E-2</c:v>
                </c:pt>
                <c:pt idx="3647">
                  <c:v>-3.4975910000000006E-2</c:v>
                </c:pt>
              </c:numCache>
            </c:numRef>
          </c:yVal>
          <c:smooth val="0"/>
        </c:ser>
        <c:dLbls>
          <c:showLegendKey val="0"/>
          <c:showVal val="0"/>
          <c:showCatName val="0"/>
          <c:showSerName val="0"/>
          <c:showPercent val="0"/>
          <c:showBubbleSize val="0"/>
        </c:dLbls>
        <c:axId val="-1927390752"/>
        <c:axId val="-1927392384"/>
      </c:scatterChart>
      <c:valAx>
        <c:axId val="-1927390752"/>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MX"/>
          </a:p>
        </c:txPr>
        <c:crossAx val="-1927392384"/>
        <c:crosses val="autoZero"/>
        <c:crossBetween val="midCat"/>
      </c:valAx>
      <c:valAx>
        <c:axId val="-192739238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MX"/>
          </a:p>
        </c:txPr>
        <c:crossAx val="-1927390752"/>
        <c:crosses val="autoZero"/>
        <c:crossBetween val="midCat"/>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a:t>Comparación de tira Virgen contra</a:t>
            </a:r>
            <a:r>
              <a:rPr lang="es-ES" baseline="0"/>
              <a:t> tira c/Sangre</a:t>
            </a:r>
          </a:p>
        </c:rich>
      </c:tx>
      <c:layout/>
      <c:overlay val="0"/>
      <c:spPr>
        <a:noFill/>
        <a:ln>
          <a:noFill/>
        </a:ln>
        <a:effectLst/>
      </c:spPr>
    </c:title>
    <c:autoTitleDeleted val="0"/>
    <c:plotArea>
      <c:layout/>
      <c:scatterChart>
        <c:scatterStyle val="lineMarker"/>
        <c:varyColors val="0"/>
        <c:ser>
          <c:idx val="0"/>
          <c:order val="0"/>
          <c:spPr>
            <a:ln w="9525" cap="rnd">
              <a:solidFill>
                <a:schemeClr val="accent1"/>
              </a:solidFill>
              <a:round/>
            </a:ln>
            <a:effectLst>
              <a:outerShdw blurRad="57150" dist="19050" dir="5400000" algn="ctr" rotWithShape="0">
                <a:srgbClr val="000000">
                  <a:alpha val="63000"/>
                </a:srgbClr>
              </a:outerShdw>
            </a:effectLst>
          </c:spPr>
          <c:marker>
            <c:symbol val="none"/>
          </c:marker>
          <c:xVal>
            <c:numRef>
              <c:f>Hoja1!$A$1:$A$3648</c:f>
              <c:numCache>
                <c:formatCode>General</c:formatCode>
                <c:ptCount val="3648"/>
                <c:pt idx="0">
                  <c:v>196.82100000000003</c:v>
                </c:pt>
                <c:pt idx="1">
                  <c:v>197.04845461999997</c:v>
                </c:pt>
                <c:pt idx="2">
                  <c:v>197.27590923999998</c:v>
                </c:pt>
                <c:pt idx="3">
                  <c:v>197.50336385999998</c:v>
                </c:pt>
                <c:pt idx="4">
                  <c:v>197.73081848000001</c:v>
                </c:pt>
                <c:pt idx="5">
                  <c:v>197.95827310000001</c:v>
                </c:pt>
                <c:pt idx="6">
                  <c:v>198.18572772000002</c:v>
                </c:pt>
                <c:pt idx="7">
                  <c:v>198.41318233999999</c:v>
                </c:pt>
                <c:pt idx="8">
                  <c:v>198.64063696000002</c:v>
                </c:pt>
                <c:pt idx="9">
                  <c:v>198.86809158000003</c:v>
                </c:pt>
                <c:pt idx="10">
                  <c:v>199.0955462</c:v>
                </c:pt>
                <c:pt idx="11">
                  <c:v>199.32300082</c:v>
                </c:pt>
                <c:pt idx="12">
                  <c:v>199.55045544000001</c:v>
                </c:pt>
                <c:pt idx="13">
                  <c:v>199.77791005999998</c:v>
                </c:pt>
                <c:pt idx="14">
                  <c:v>200.00536467999999</c:v>
                </c:pt>
                <c:pt idx="15">
                  <c:v>200.23281929999999</c:v>
                </c:pt>
                <c:pt idx="16">
                  <c:v>200.46027392000002</c:v>
                </c:pt>
                <c:pt idx="17">
                  <c:v>200.68772854000002</c:v>
                </c:pt>
                <c:pt idx="18">
                  <c:v>200.91518315999997</c:v>
                </c:pt>
                <c:pt idx="19">
                  <c:v>201.14263778</c:v>
                </c:pt>
                <c:pt idx="20">
                  <c:v>201.3700924</c:v>
                </c:pt>
                <c:pt idx="21">
                  <c:v>201.59754702000001</c:v>
                </c:pt>
                <c:pt idx="22">
                  <c:v>201.82500165000002</c:v>
                </c:pt>
                <c:pt idx="23">
                  <c:v>202.05245627000002</c:v>
                </c:pt>
                <c:pt idx="24">
                  <c:v>202.27991088999997</c:v>
                </c:pt>
                <c:pt idx="25">
                  <c:v>202.50736551</c:v>
                </c:pt>
                <c:pt idx="26">
                  <c:v>202.73482012999997</c:v>
                </c:pt>
                <c:pt idx="27">
                  <c:v>202.96227475000001</c:v>
                </c:pt>
                <c:pt idx="28">
                  <c:v>203.18972937000001</c:v>
                </c:pt>
                <c:pt idx="29">
                  <c:v>203.41718398999998</c:v>
                </c:pt>
                <c:pt idx="30">
                  <c:v>203.64463860999999</c:v>
                </c:pt>
                <c:pt idx="31">
                  <c:v>203.87209322999999</c:v>
                </c:pt>
                <c:pt idx="32">
                  <c:v>204.09954785000002</c:v>
                </c:pt>
                <c:pt idx="33">
                  <c:v>204.32700247000002</c:v>
                </c:pt>
                <c:pt idx="34">
                  <c:v>204.55445709</c:v>
                </c:pt>
                <c:pt idx="35">
                  <c:v>204.78191171</c:v>
                </c:pt>
                <c:pt idx="36">
                  <c:v>205.00936633000001</c:v>
                </c:pt>
                <c:pt idx="37">
                  <c:v>205.23682095000001</c:v>
                </c:pt>
                <c:pt idx="38">
                  <c:v>205.46427556999998</c:v>
                </c:pt>
                <c:pt idx="39">
                  <c:v>205.69173019000002</c:v>
                </c:pt>
                <c:pt idx="40">
                  <c:v>205.91918480999999</c:v>
                </c:pt>
                <c:pt idx="41">
                  <c:v>206.14663942999999</c:v>
                </c:pt>
                <c:pt idx="42">
                  <c:v>206.37409405</c:v>
                </c:pt>
                <c:pt idx="43">
                  <c:v>206.60154867</c:v>
                </c:pt>
                <c:pt idx="44">
                  <c:v>206.82900328999997</c:v>
                </c:pt>
                <c:pt idx="45">
                  <c:v>207.05645791000003</c:v>
                </c:pt>
                <c:pt idx="46">
                  <c:v>207.28391252999998</c:v>
                </c:pt>
                <c:pt idx="47">
                  <c:v>207.51136715000001</c:v>
                </c:pt>
                <c:pt idx="48">
                  <c:v>207.73882176999999</c:v>
                </c:pt>
                <c:pt idx="49">
                  <c:v>207.96627639000005</c:v>
                </c:pt>
                <c:pt idx="50">
                  <c:v>208.19373100999999</c:v>
                </c:pt>
                <c:pt idx="51">
                  <c:v>208.42118563</c:v>
                </c:pt>
                <c:pt idx="52">
                  <c:v>208.64864025</c:v>
                </c:pt>
                <c:pt idx="53">
                  <c:v>208.87609487</c:v>
                </c:pt>
                <c:pt idx="54">
                  <c:v>209.10354948999998</c:v>
                </c:pt>
                <c:pt idx="55">
                  <c:v>209.33100411000001</c:v>
                </c:pt>
                <c:pt idx="56">
                  <c:v>209.55845873000001</c:v>
                </c:pt>
                <c:pt idx="57">
                  <c:v>209.78591335000002</c:v>
                </c:pt>
                <c:pt idx="58">
                  <c:v>210.01336796999999</c:v>
                </c:pt>
                <c:pt idx="59">
                  <c:v>210.24082258999999</c:v>
                </c:pt>
                <c:pt idx="60">
                  <c:v>210.46827721000002</c:v>
                </c:pt>
                <c:pt idx="61">
                  <c:v>210.69573183</c:v>
                </c:pt>
                <c:pt idx="62">
                  <c:v>210.92318645000003</c:v>
                </c:pt>
                <c:pt idx="63">
                  <c:v>211.15064107000001</c:v>
                </c:pt>
                <c:pt idx="64">
                  <c:v>211.37809569999999</c:v>
                </c:pt>
                <c:pt idx="65">
                  <c:v>211.60555031999999</c:v>
                </c:pt>
                <c:pt idx="66">
                  <c:v>211.83300494</c:v>
                </c:pt>
                <c:pt idx="67">
                  <c:v>212.06045956</c:v>
                </c:pt>
                <c:pt idx="68">
                  <c:v>212.28791418</c:v>
                </c:pt>
                <c:pt idx="69">
                  <c:v>212.5153688</c:v>
                </c:pt>
                <c:pt idx="70">
                  <c:v>212.74282341999998</c:v>
                </c:pt>
                <c:pt idx="71">
                  <c:v>212.97027804000001</c:v>
                </c:pt>
                <c:pt idx="72">
                  <c:v>213.19773265999999</c:v>
                </c:pt>
                <c:pt idx="73">
                  <c:v>213.42518728000002</c:v>
                </c:pt>
                <c:pt idx="74">
                  <c:v>213.65264190000002</c:v>
                </c:pt>
                <c:pt idx="75">
                  <c:v>213.88009652000002</c:v>
                </c:pt>
                <c:pt idx="76">
                  <c:v>214.10755113999997</c:v>
                </c:pt>
                <c:pt idx="77">
                  <c:v>214.33500575999997</c:v>
                </c:pt>
                <c:pt idx="78">
                  <c:v>214.56246038000003</c:v>
                </c:pt>
                <c:pt idx="79">
                  <c:v>214.78991499999998</c:v>
                </c:pt>
                <c:pt idx="80">
                  <c:v>215.01736961999998</c:v>
                </c:pt>
                <c:pt idx="81">
                  <c:v>215.24482423999996</c:v>
                </c:pt>
                <c:pt idx="82">
                  <c:v>215.47227886000005</c:v>
                </c:pt>
                <c:pt idx="83">
                  <c:v>215.69973347999999</c:v>
                </c:pt>
                <c:pt idx="84">
                  <c:v>215.92718810000002</c:v>
                </c:pt>
                <c:pt idx="85">
                  <c:v>216.15464271999997</c:v>
                </c:pt>
                <c:pt idx="86">
                  <c:v>216.38209734000006</c:v>
                </c:pt>
                <c:pt idx="87">
                  <c:v>216.60955195999995</c:v>
                </c:pt>
                <c:pt idx="88">
                  <c:v>216.83700658000004</c:v>
                </c:pt>
                <c:pt idx="89">
                  <c:v>217.06446119999998</c:v>
                </c:pt>
                <c:pt idx="90">
                  <c:v>217.29191581999999</c:v>
                </c:pt>
                <c:pt idx="91">
                  <c:v>217.51937043999999</c:v>
                </c:pt>
                <c:pt idx="92">
                  <c:v>217.74682505999999</c:v>
                </c:pt>
                <c:pt idx="93">
                  <c:v>217.97427968</c:v>
                </c:pt>
                <c:pt idx="94">
                  <c:v>218.2017343</c:v>
                </c:pt>
                <c:pt idx="95">
                  <c:v>218.42918892</c:v>
                </c:pt>
                <c:pt idx="96">
                  <c:v>218.65664354</c:v>
                </c:pt>
                <c:pt idx="97">
                  <c:v>218.88409816000001</c:v>
                </c:pt>
                <c:pt idx="98">
                  <c:v>219.11155277999995</c:v>
                </c:pt>
                <c:pt idx="99">
                  <c:v>219.33900740000001</c:v>
                </c:pt>
                <c:pt idx="100">
                  <c:v>219.56646202000002</c:v>
                </c:pt>
                <c:pt idx="101">
                  <c:v>219.79391663999999</c:v>
                </c:pt>
                <c:pt idx="102">
                  <c:v>220.02137126</c:v>
                </c:pt>
                <c:pt idx="103">
                  <c:v>220.24882588</c:v>
                </c:pt>
                <c:pt idx="104">
                  <c:v>220.4762805</c:v>
                </c:pt>
                <c:pt idx="105">
                  <c:v>220.70373511999995</c:v>
                </c:pt>
                <c:pt idx="106">
                  <c:v>220.93118974000001</c:v>
                </c:pt>
                <c:pt idx="107">
                  <c:v>221.15864437000002</c:v>
                </c:pt>
                <c:pt idx="108">
                  <c:v>221.38609899000005</c:v>
                </c:pt>
                <c:pt idx="109">
                  <c:v>221.61355360999994</c:v>
                </c:pt>
                <c:pt idx="110">
                  <c:v>221.84100823</c:v>
                </c:pt>
                <c:pt idx="111">
                  <c:v>222.06846285000003</c:v>
                </c:pt>
                <c:pt idx="112">
                  <c:v>222.29591747000001</c:v>
                </c:pt>
                <c:pt idx="113">
                  <c:v>222.52337208999998</c:v>
                </c:pt>
                <c:pt idx="114">
                  <c:v>222.75082671000001</c:v>
                </c:pt>
                <c:pt idx="115">
                  <c:v>222.97828133000002</c:v>
                </c:pt>
                <c:pt idx="116">
                  <c:v>223.20573594999999</c:v>
                </c:pt>
                <c:pt idx="117">
                  <c:v>223.43319056999999</c:v>
                </c:pt>
                <c:pt idx="118">
                  <c:v>223.66064518999997</c:v>
                </c:pt>
                <c:pt idx="119">
                  <c:v>223.88809981000006</c:v>
                </c:pt>
                <c:pt idx="120">
                  <c:v>224.11555442999995</c:v>
                </c:pt>
                <c:pt idx="121">
                  <c:v>224.34300905000001</c:v>
                </c:pt>
                <c:pt idx="122">
                  <c:v>224.57046366999998</c:v>
                </c:pt>
                <c:pt idx="123">
                  <c:v>224.79791828999998</c:v>
                </c:pt>
                <c:pt idx="124">
                  <c:v>225.02537291000002</c:v>
                </c:pt>
                <c:pt idx="125">
                  <c:v>225.25282753000002</c:v>
                </c:pt>
                <c:pt idx="126">
                  <c:v>225.48028215000002</c:v>
                </c:pt>
                <c:pt idx="127">
                  <c:v>225.70773677</c:v>
                </c:pt>
                <c:pt idx="128">
                  <c:v>225.93519139</c:v>
                </c:pt>
                <c:pt idx="129">
                  <c:v>226.16264601000003</c:v>
                </c:pt>
                <c:pt idx="130">
                  <c:v>226.39010063000001</c:v>
                </c:pt>
                <c:pt idx="131">
                  <c:v>226.61755524999995</c:v>
                </c:pt>
                <c:pt idx="132">
                  <c:v>226.84500987000001</c:v>
                </c:pt>
                <c:pt idx="133">
                  <c:v>227.07246449000002</c:v>
                </c:pt>
                <c:pt idx="134">
                  <c:v>227.29991910999999</c:v>
                </c:pt>
                <c:pt idx="135">
                  <c:v>227.52737372999999</c:v>
                </c:pt>
                <c:pt idx="136">
                  <c:v>227.75482835000003</c:v>
                </c:pt>
                <c:pt idx="137">
                  <c:v>227.98228297000003</c:v>
                </c:pt>
                <c:pt idx="138">
                  <c:v>228.20973758999997</c:v>
                </c:pt>
                <c:pt idx="139">
                  <c:v>228.43719221000001</c:v>
                </c:pt>
                <c:pt idx="140">
                  <c:v>228.66464683000001</c:v>
                </c:pt>
                <c:pt idx="141">
                  <c:v>228.89210145000004</c:v>
                </c:pt>
                <c:pt idx="142">
                  <c:v>229.11955606999996</c:v>
                </c:pt>
                <c:pt idx="143">
                  <c:v>229.34701069000002</c:v>
                </c:pt>
                <c:pt idx="144">
                  <c:v>229.57446530999999</c:v>
                </c:pt>
                <c:pt idx="145">
                  <c:v>229.80191993000003</c:v>
                </c:pt>
                <c:pt idx="146">
                  <c:v>230.02937455</c:v>
                </c:pt>
                <c:pt idx="147">
                  <c:v>230.25682917</c:v>
                </c:pt>
                <c:pt idx="148">
                  <c:v>230.48428378999998</c:v>
                </c:pt>
                <c:pt idx="149">
                  <c:v>230.71173842000002</c:v>
                </c:pt>
                <c:pt idx="150">
                  <c:v>230.93919303999999</c:v>
                </c:pt>
                <c:pt idx="151">
                  <c:v>231.16664766</c:v>
                </c:pt>
                <c:pt idx="152">
                  <c:v>231.39410228</c:v>
                </c:pt>
                <c:pt idx="153">
                  <c:v>231.6215569</c:v>
                </c:pt>
                <c:pt idx="154">
                  <c:v>231.84901151999998</c:v>
                </c:pt>
                <c:pt idx="155">
                  <c:v>232.07646614000001</c:v>
                </c:pt>
                <c:pt idx="156">
                  <c:v>232.30392075999998</c:v>
                </c:pt>
                <c:pt idx="157">
                  <c:v>232.53137538000001</c:v>
                </c:pt>
                <c:pt idx="158">
                  <c:v>232.75883000000002</c:v>
                </c:pt>
                <c:pt idx="159">
                  <c:v>232.98628462000002</c:v>
                </c:pt>
                <c:pt idx="160">
                  <c:v>233.21373923999997</c:v>
                </c:pt>
                <c:pt idx="161">
                  <c:v>233.44119386</c:v>
                </c:pt>
                <c:pt idx="162">
                  <c:v>233.66864848000003</c:v>
                </c:pt>
                <c:pt idx="163">
                  <c:v>233.8961031</c:v>
                </c:pt>
                <c:pt idx="164">
                  <c:v>234.12355771999995</c:v>
                </c:pt>
                <c:pt idx="165">
                  <c:v>234.35101234000004</c:v>
                </c:pt>
                <c:pt idx="166">
                  <c:v>234.57846696000004</c:v>
                </c:pt>
                <c:pt idx="167">
                  <c:v>234.80592158000002</c:v>
                </c:pt>
                <c:pt idx="168">
                  <c:v>235.03337619999999</c:v>
                </c:pt>
                <c:pt idx="169">
                  <c:v>235.26083082</c:v>
                </c:pt>
                <c:pt idx="170">
                  <c:v>235.48828544000003</c:v>
                </c:pt>
                <c:pt idx="171">
                  <c:v>235.71574005999997</c:v>
                </c:pt>
                <c:pt idx="172">
                  <c:v>235.94319467999998</c:v>
                </c:pt>
                <c:pt idx="173">
                  <c:v>236.17064930000001</c:v>
                </c:pt>
                <c:pt idx="174">
                  <c:v>236.39810392000001</c:v>
                </c:pt>
                <c:pt idx="175">
                  <c:v>236.62555853999999</c:v>
                </c:pt>
                <c:pt idx="176">
                  <c:v>236.85301316000002</c:v>
                </c:pt>
                <c:pt idx="177">
                  <c:v>237.08046778000002</c:v>
                </c:pt>
                <c:pt idx="178">
                  <c:v>237.30792240000002</c:v>
                </c:pt>
                <c:pt idx="179">
                  <c:v>237.53537702</c:v>
                </c:pt>
                <c:pt idx="180">
                  <c:v>237.76283164</c:v>
                </c:pt>
                <c:pt idx="181">
                  <c:v>237.99028626</c:v>
                </c:pt>
                <c:pt idx="182">
                  <c:v>238.21774088000001</c:v>
                </c:pt>
                <c:pt idx="183">
                  <c:v>238.44519549999998</c:v>
                </c:pt>
                <c:pt idx="184">
                  <c:v>238.67265011999999</c:v>
                </c:pt>
                <c:pt idx="185">
                  <c:v>238.90010473999999</c:v>
                </c:pt>
                <c:pt idx="186">
                  <c:v>239.12755936000002</c:v>
                </c:pt>
                <c:pt idx="187">
                  <c:v>239.35501398000002</c:v>
                </c:pt>
                <c:pt idx="188">
                  <c:v>239.58246860000003</c:v>
                </c:pt>
                <c:pt idx="189">
                  <c:v>239.80992321999997</c:v>
                </c:pt>
                <c:pt idx="190">
                  <c:v>240.03737784000003</c:v>
                </c:pt>
                <c:pt idx="191">
                  <c:v>240.26483246999999</c:v>
                </c:pt>
                <c:pt idx="192">
                  <c:v>240.49228709000005</c:v>
                </c:pt>
                <c:pt idx="193">
                  <c:v>240.71974170999997</c:v>
                </c:pt>
                <c:pt idx="194">
                  <c:v>240.94719633000003</c:v>
                </c:pt>
                <c:pt idx="195">
                  <c:v>241.17465094999997</c:v>
                </c:pt>
                <c:pt idx="196">
                  <c:v>241.40210557</c:v>
                </c:pt>
                <c:pt idx="197">
                  <c:v>241.62956018999995</c:v>
                </c:pt>
                <c:pt idx="198">
                  <c:v>241.85701481000004</c:v>
                </c:pt>
                <c:pt idx="199">
                  <c:v>242.08446943000001</c:v>
                </c:pt>
                <c:pt idx="200">
                  <c:v>242.31192405000002</c:v>
                </c:pt>
                <c:pt idx="201">
                  <c:v>242.53937866999999</c:v>
                </c:pt>
                <c:pt idx="202">
                  <c:v>242.76683328999999</c:v>
                </c:pt>
                <c:pt idx="203">
                  <c:v>242.99428791000003</c:v>
                </c:pt>
                <c:pt idx="204">
                  <c:v>243.22174253</c:v>
                </c:pt>
                <c:pt idx="205">
                  <c:v>243.44919715</c:v>
                </c:pt>
                <c:pt idx="206">
                  <c:v>243.67665176999995</c:v>
                </c:pt>
                <c:pt idx="207">
                  <c:v>243.90410639000001</c:v>
                </c:pt>
                <c:pt idx="208">
                  <c:v>244.13156100999998</c:v>
                </c:pt>
                <c:pt idx="209">
                  <c:v>244.35901562999999</c:v>
                </c:pt>
                <c:pt idx="210">
                  <c:v>244.58647025000002</c:v>
                </c:pt>
                <c:pt idx="211">
                  <c:v>244.81392486999999</c:v>
                </c:pt>
                <c:pt idx="212">
                  <c:v>245.04137949</c:v>
                </c:pt>
                <c:pt idx="213">
                  <c:v>245.26883411</c:v>
                </c:pt>
                <c:pt idx="214">
                  <c:v>245.49628873</c:v>
                </c:pt>
                <c:pt idx="215">
                  <c:v>245.72374335000001</c:v>
                </c:pt>
                <c:pt idx="216">
                  <c:v>245.95119797000004</c:v>
                </c:pt>
                <c:pt idx="217">
                  <c:v>246.17865258999996</c:v>
                </c:pt>
                <c:pt idx="218">
                  <c:v>246.40610721000002</c:v>
                </c:pt>
                <c:pt idx="219">
                  <c:v>246.63356182999996</c:v>
                </c:pt>
                <c:pt idx="220">
                  <c:v>246.86101645000005</c:v>
                </c:pt>
                <c:pt idx="221">
                  <c:v>247.08847107000003</c:v>
                </c:pt>
                <c:pt idx="222">
                  <c:v>247.31592568999997</c:v>
                </c:pt>
                <c:pt idx="223">
                  <c:v>247.54338031</c:v>
                </c:pt>
                <c:pt idx="224">
                  <c:v>247.77083492999998</c:v>
                </c:pt>
                <c:pt idx="225">
                  <c:v>247.99828955000004</c:v>
                </c:pt>
                <c:pt idx="226">
                  <c:v>248.22574416999998</c:v>
                </c:pt>
                <c:pt idx="227">
                  <c:v>248.45319879000002</c:v>
                </c:pt>
                <c:pt idx="228">
                  <c:v>248.68065340999999</c:v>
                </c:pt>
                <c:pt idx="229">
                  <c:v>248.90810803000002</c:v>
                </c:pt>
                <c:pt idx="230">
                  <c:v>249.13556264999997</c:v>
                </c:pt>
                <c:pt idx="231">
                  <c:v>249.36301727</c:v>
                </c:pt>
                <c:pt idx="232">
                  <c:v>249.59047189</c:v>
                </c:pt>
                <c:pt idx="233">
                  <c:v>249.81792651000004</c:v>
                </c:pt>
                <c:pt idx="234">
                  <c:v>250.04538113999999</c:v>
                </c:pt>
                <c:pt idx="235">
                  <c:v>250.27283575999999</c:v>
                </c:pt>
                <c:pt idx="236">
                  <c:v>250.50029038000002</c:v>
                </c:pt>
                <c:pt idx="237">
                  <c:v>250.727745</c:v>
                </c:pt>
                <c:pt idx="238">
                  <c:v>250.95519962</c:v>
                </c:pt>
                <c:pt idx="239">
                  <c:v>251.18265423999998</c:v>
                </c:pt>
                <c:pt idx="240">
                  <c:v>251.41010886000001</c:v>
                </c:pt>
                <c:pt idx="241">
                  <c:v>251.63756347999998</c:v>
                </c:pt>
                <c:pt idx="242">
                  <c:v>251.86501810000001</c:v>
                </c:pt>
                <c:pt idx="243">
                  <c:v>252.09247272000002</c:v>
                </c:pt>
                <c:pt idx="244">
                  <c:v>252.31992734000002</c:v>
                </c:pt>
                <c:pt idx="245">
                  <c:v>252.54738196</c:v>
                </c:pt>
                <c:pt idx="246">
                  <c:v>252.77483658</c:v>
                </c:pt>
                <c:pt idx="247">
                  <c:v>253.0022912</c:v>
                </c:pt>
                <c:pt idx="248">
                  <c:v>253.22974581999998</c:v>
                </c:pt>
                <c:pt idx="249">
                  <c:v>253.45720044000004</c:v>
                </c:pt>
                <c:pt idx="250">
                  <c:v>253.68465505999995</c:v>
                </c:pt>
                <c:pt idx="251">
                  <c:v>253.91210968000001</c:v>
                </c:pt>
                <c:pt idx="252">
                  <c:v>254.13956429999993</c:v>
                </c:pt>
                <c:pt idx="253">
                  <c:v>254.36701892000005</c:v>
                </c:pt>
                <c:pt idx="254">
                  <c:v>254.59447354</c:v>
                </c:pt>
                <c:pt idx="255">
                  <c:v>254.82192816000003</c:v>
                </c:pt>
                <c:pt idx="256">
                  <c:v>255.04938277999997</c:v>
                </c:pt>
                <c:pt idx="257">
                  <c:v>255.27683740000001</c:v>
                </c:pt>
                <c:pt idx="258">
                  <c:v>255.50429201999998</c:v>
                </c:pt>
                <c:pt idx="259">
                  <c:v>255.73174664000001</c:v>
                </c:pt>
                <c:pt idx="260">
                  <c:v>255.95920126000001</c:v>
                </c:pt>
                <c:pt idx="261">
                  <c:v>256.18665587999999</c:v>
                </c:pt>
                <c:pt idx="262">
                  <c:v>256.41411049999994</c:v>
                </c:pt>
                <c:pt idx="263">
                  <c:v>256.64156512000005</c:v>
                </c:pt>
                <c:pt idx="264">
                  <c:v>256.86901973999994</c:v>
                </c:pt>
                <c:pt idx="265">
                  <c:v>257.09647435999995</c:v>
                </c:pt>
                <c:pt idx="266">
                  <c:v>257.32392897999995</c:v>
                </c:pt>
                <c:pt idx="267">
                  <c:v>257.55138360000001</c:v>
                </c:pt>
                <c:pt idx="268">
                  <c:v>257.77883821999995</c:v>
                </c:pt>
                <c:pt idx="269">
                  <c:v>258.00629283999996</c:v>
                </c:pt>
                <c:pt idx="270">
                  <c:v>258.2337474599999</c:v>
                </c:pt>
                <c:pt idx="271">
                  <c:v>258.46120207999996</c:v>
                </c:pt>
                <c:pt idx="272">
                  <c:v>258.68865669999997</c:v>
                </c:pt>
                <c:pt idx="273">
                  <c:v>258.91611131999997</c:v>
                </c:pt>
                <c:pt idx="274">
                  <c:v>259.14356593999997</c:v>
                </c:pt>
                <c:pt idx="275">
                  <c:v>259.37102055999992</c:v>
                </c:pt>
                <c:pt idx="276">
                  <c:v>259.59847518999999</c:v>
                </c:pt>
                <c:pt idx="277">
                  <c:v>259.82592980999999</c:v>
                </c:pt>
                <c:pt idx="278">
                  <c:v>260.05338442999999</c:v>
                </c:pt>
                <c:pt idx="279">
                  <c:v>260.28083904999994</c:v>
                </c:pt>
                <c:pt idx="280">
                  <c:v>260.50829367</c:v>
                </c:pt>
                <c:pt idx="281">
                  <c:v>260.73574828999995</c:v>
                </c:pt>
                <c:pt idx="282">
                  <c:v>260.96320290999995</c:v>
                </c:pt>
                <c:pt idx="283">
                  <c:v>261.19065753000001</c:v>
                </c:pt>
                <c:pt idx="284">
                  <c:v>261.4181121499999</c:v>
                </c:pt>
                <c:pt idx="285">
                  <c:v>261.64556677000002</c:v>
                </c:pt>
                <c:pt idx="286">
                  <c:v>261.87302139000002</c:v>
                </c:pt>
                <c:pt idx="287">
                  <c:v>262.10047601000002</c:v>
                </c:pt>
                <c:pt idx="288">
                  <c:v>262.32793063000008</c:v>
                </c:pt>
                <c:pt idx="289">
                  <c:v>262.55538524999992</c:v>
                </c:pt>
                <c:pt idx="290">
                  <c:v>262.78283986999992</c:v>
                </c:pt>
                <c:pt idx="291">
                  <c:v>263.01029448999992</c:v>
                </c:pt>
                <c:pt idx="292">
                  <c:v>263.23774910999992</c:v>
                </c:pt>
                <c:pt idx="293">
                  <c:v>263.46520372999993</c:v>
                </c:pt>
                <c:pt idx="294">
                  <c:v>263.69265834999999</c:v>
                </c:pt>
                <c:pt idx="295">
                  <c:v>263.92011296999988</c:v>
                </c:pt>
                <c:pt idx="296">
                  <c:v>264.14756759000005</c:v>
                </c:pt>
                <c:pt idx="297">
                  <c:v>264.37502221</c:v>
                </c:pt>
                <c:pt idx="298">
                  <c:v>264.60247683000006</c:v>
                </c:pt>
                <c:pt idx="299">
                  <c:v>264.82993144999995</c:v>
                </c:pt>
                <c:pt idx="300">
                  <c:v>265.05738607000001</c:v>
                </c:pt>
                <c:pt idx="301">
                  <c:v>265.28484069000007</c:v>
                </c:pt>
                <c:pt idx="302">
                  <c:v>265.51229531000001</c:v>
                </c:pt>
                <c:pt idx="303">
                  <c:v>265.73974992999996</c:v>
                </c:pt>
                <c:pt idx="304">
                  <c:v>265.96720454999996</c:v>
                </c:pt>
                <c:pt idx="305">
                  <c:v>266.19465917000002</c:v>
                </c:pt>
                <c:pt idx="306">
                  <c:v>266.42211378999997</c:v>
                </c:pt>
                <c:pt idx="307">
                  <c:v>266.64956840999997</c:v>
                </c:pt>
                <c:pt idx="308">
                  <c:v>266.87702302999998</c:v>
                </c:pt>
                <c:pt idx="309">
                  <c:v>267.10447764999998</c:v>
                </c:pt>
                <c:pt idx="310">
                  <c:v>267.33193226999987</c:v>
                </c:pt>
                <c:pt idx="311">
                  <c:v>267.55938688999998</c:v>
                </c:pt>
                <c:pt idx="312">
                  <c:v>267.78684150999999</c:v>
                </c:pt>
                <c:pt idx="313">
                  <c:v>268.01429613000005</c:v>
                </c:pt>
                <c:pt idx="314">
                  <c:v>268.24175074999994</c:v>
                </c:pt>
                <c:pt idx="315">
                  <c:v>268.46920537</c:v>
                </c:pt>
                <c:pt idx="316">
                  <c:v>268.69665998999994</c:v>
                </c:pt>
                <c:pt idx="317">
                  <c:v>268.92411460999995</c:v>
                </c:pt>
                <c:pt idx="318">
                  <c:v>269.15156923000001</c:v>
                </c:pt>
                <c:pt idx="319">
                  <c:v>269.37902386000002</c:v>
                </c:pt>
                <c:pt idx="320">
                  <c:v>269.60647847999996</c:v>
                </c:pt>
                <c:pt idx="321">
                  <c:v>269.83393309999997</c:v>
                </c:pt>
                <c:pt idx="322">
                  <c:v>270.06138772000003</c:v>
                </c:pt>
                <c:pt idx="323">
                  <c:v>270.28884233999997</c:v>
                </c:pt>
                <c:pt idx="324">
                  <c:v>270.51629695999986</c:v>
                </c:pt>
                <c:pt idx="325">
                  <c:v>270.74375157999992</c:v>
                </c:pt>
                <c:pt idx="326">
                  <c:v>270.97120619999993</c:v>
                </c:pt>
                <c:pt idx="327">
                  <c:v>271.19866082000004</c:v>
                </c:pt>
                <c:pt idx="328">
                  <c:v>271.42611543999988</c:v>
                </c:pt>
                <c:pt idx="329">
                  <c:v>271.65357005999999</c:v>
                </c:pt>
                <c:pt idx="330">
                  <c:v>271.88102468</c:v>
                </c:pt>
                <c:pt idx="331">
                  <c:v>272.1084793</c:v>
                </c:pt>
                <c:pt idx="332">
                  <c:v>272.33593391999995</c:v>
                </c:pt>
                <c:pt idx="333">
                  <c:v>272.56338853999995</c:v>
                </c:pt>
                <c:pt idx="334">
                  <c:v>272.79084316000001</c:v>
                </c:pt>
                <c:pt idx="335">
                  <c:v>273.01829777999995</c:v>
                </c:pt>
                <c:pt idx="336">
                  <c:v>273.24575239999996</c:v>
                </c:pt>
                <c:pt idx="337">
                  <c:v>273.47320701999996</c:v>
                </c:pt>
                <c:pt idx="338">
                  <c:v>273.70066164000002</c:v>
                </c:pt>
                <c:pt idx="339">
                  <c:v>273.92811625999985</c:v>
                </c:pt>
                <c:pt idx="340">
                  <c:v>274.15557088000008</c:v>
                </c:pt>
                <c:pt idx="341">
                  <c:v>274.38302549999992</c:v>
                </c:pt>
                <c:pt idx="342">
                  <c:v>274.61048012000003</c:v>
                </c:pt>
                <c:pt idx="343">
                  <c:v>274.83793473999992</c:v>
                </c:pt>
                <c:pt idx="344">
                  <c:v>275.06538935999993</c:v>
                </c:pt>
                <c:pt idx="345">
                  <c:v>275.29284397999999</c:v>
                </c:pt>
                <c:pt idx="346">
                  <c:v>275.52029859999999</c:v>
                </c:pt>
                <c:pt idx="347">
                  <c:v>275.74775321999999</c:v>
                </c:pt>
                <c:pt idx="348">
                  <c:v>275.97520783999994</c:v>
                </c:pt>
                <c:pt idx="349">
                  <c:v>276.20266246</c:v>
                </c:pt>
                <c:pt idx="350">
                  <c:v>276.43011707999989</c:v>
                </c:pt>
                <c:pt idx="351">
                  <c:v>276.65757170000001</c:v>
                </c:pt>
                <c:pt idx="352">
                  <c:v>276.88502632000001</c:v>
                </c:pt>
                <c:pt idx="353">
                  <c:v>277.11248094000001</c:v>
                </c:pt>
                <c:pt idx="354">
                  <c:v>277.33993555999996</c:v>
                </c:pt>
                <c:pt idx="355">
                  <c:v>277.56739018000002</c:v>
                </c:pt>
                <c:pt idx="356">
                  <c:v>277.79484480000002</c:v>
                </c:pt>
                <c:pt idx="357">
                  <c:v>278.02229941999997</c:v>
                </c:pt>
                <c:pt idx="358">
                  <c:v>278.24975404000003</c:v>
                </c:pt>
                <c:pt idx="359">
                  <c:v>278.47720865999992</c:v>
                </c:pt>
                <c:pt idx="360">
                  <c:v>278.70466327999998</c:v>
                </c:pt>
                <c:pt idx="361">
                  <c:v>278.93211790999987</c:v>
                </c:pt>
                <c:pt idx="362">
                  <c:v>279.15957253000005</c:v>
                </c:pt>
                <c:pt idx="363">
                  <c:v>279.38702714999999</c:v>
                </c:pt>
                <c:pt idx="364">
                  <c:v>279.61448177000005</c:v>
                </c:pt>
                <c:pt idx="365">
                  <c:v>279.84193639</c:v>
                </c:pt>
                <c:pt idx="366">
                  <c:v>280.06939101</c:v>
                </c:pt>
                <c:pt idx="367">
                  <c:v>280.29684563000001</c:v>
                </c:pt>
                <c:pt idx="368">
                  <c:v>280.52430024999995</c:v>
                </c:pt>
                <c:pt idx="369">
                  <c:v>280.75175486999996</c:v>
                </c:pt>
                <c:pt idx="370">
                  <c:v>280.97920948999996</c:v>
                </c:pt>
                <c:pt idx="371">
                  <c:v>281.20666411000002</c:v>
                </c:pt>
                <c:pt idx="372">
                  <c:v>281.43411872999991</c:v>
                </c:pt>
                <c:pt idx="373">
                  <c:v>281.66157335000003</c:v>
                </c:pt>
                <c:pt idx="374">
                  <c:v>281.88902796999992</c:v>
                </c:pt>
                <c:pt idx="375">
                  <c:v>282.11648258999998</c:v>
                </c:pt>
                <c:pt idx="376">
                  <c:v>282.34393720999992</c:v>
                </c:pt>
                <c:pt idx="377">
                  <c:v>282.57139182999992</c:v>
                </c:pt>
                <c:pt idx="378">
                  <c:v>282.79884644999987</c:v>
                </c:pt>
                <c:pt idx="379">
                  <c:v>283.02630106999993</c:v>
                </c:pt>
                <c:pt idx="380">
                  <c:v>283.25375568999999</c:v>
                </c:pt>
                <c:pt idx="381">
                  <c:v>283.48121030999994</c:v>
                </c:pt>
                <c:pt idx="382">
                  <c:v>283.70866493</c:v>
                </c:pt>
                <c:pt idx="383">
                  <c:v>283.93611954999983</c:v>
                </c:pt>
                <c:pt idx="384">
                  <c:v>284.16357417</c:v>
                </c:pt>
                <c:pt idx="385">
                  <c:v>284.39102878999995</c:v>
                </c:pt>
                <c:pt idx="386">
                  <c:v>284.61848341000001</c:v>
                </c:pt>
                <c:pt idx="387">
                  <c:v>284.84593803000001</c:v>
                </c:pt>
                <c:pt idx="388">
                  <c:v>285.07339264999996</c:v>
                </c:pt>
                <c:pt idx="389">
                  <c:v>285.30084727000002</c:v>
                </c:pt>
                <c:pt idx="390">
                  <c:v>285.52830188999997</c:v>
                </c:pt>
                <c:pt idx="391">
                  <c:v>285.75575651000003</c:v>
                </c:pt>
                <c:pt idx="392">
                  <c:v>285.98321112999992</c:v>
                </c:pt>
                <c:pt idx="393">
                  <c:v>286.21066574999992</c:v>
                </c:pt>
                <c:pt idx="394">
                  <c:v>286.43812036999987</c:v>
                </c:pt>
                <c:pt idx="395">
                  <c:v>286.66557498999993</c:v>
                </c:pt>
                <c:pt idx="396">
                  <c:v>286.89302960999999</c:v>
                </c:pt>
                <c:pt idx="397">
                  <c:v>287.12048423000005</c:v>
                </c:pt>
                <c:pt idx="398">
                  <c:v>287.34793884999999</c:v>
                </c:pt>
                <c:pt idx="399">
                  <c:v>287.57539346999994</c:v>
                </c:pt>
                <c:pt idx="400">
                  <c:v>287.80284809000005</c:v>
                </c:pt>
                <c:pt idx="401">
                  <c:v>288.03030270999994</c:v>
                </c:pt>
                <c:pt idx="402">
                  <c:v>288.25775733</c:v>
                </c:pt>
                <c:pt idx="403">
                  <c:v>288.4852119599999</c:v>
                </c:pt>
                <c:pt idx="404">
                  <c:v>288.71266658000002</c:v>
                </c:pt>
                <c:pt idx="405">
                  <c:v>288.94012119999996</c:v>
                </c:pt>
                <c:pt idx="406">
                  <c:v>289.16757582000002</c:v>
                </c:pt>
                <c:pt idx="407">
                  <c:v>289.39503043999997</c:v>
                </c:pt>
                <c:pt idx="408">
                  <c:v>289.62248505999997</c:v>
                </c:pt>
                <c:pt idx="409">
                  <c:v>289.84993967999998</c:v>
                </c:pt>
                <c:pt idx="410">
                  <c:v>290.07739429999992</c:v>
                </c:pt>
                <c:pt idx="411">
                  <c:v>290.30484891999998</c:v>
                </c:pt>
                <c:pt idx="412">
                  <c:v>290.53230353999999</c:v>
                </c:pt>
                <c:pt idx="413">
                  <c:v>290.75975815999999</c:v>
                </c:pt>
                <c:pt idx="414">
                  <c:v>290.98721277999994</c:v>
                </c:pt>
                <c:pt idx="415">
                  <c:v>291.2146674</c:v>
                </c:pt>
                <c:pt idx="416">
                  <c:v>291.44212202</c:v>
                </c:pt>
                <c:pt idx="417">
                  <c:v>291.66957664</c:v>
                </c:pt>
                <c:pt idx="418">
                  <c:v>291.89703125999995</c:v>
                </c:pt>
                <c:pt idx="419">
                  <c:v>292.12448588000007</c:v>
                </c:pt>
                <c:pt idx="420">
                  <c:v>292.35194050000001</c:v>
                </c:pt>
                <c:pt idx="421">
                  <c:v>292.57939512000002</c:v>
                </c:pt>
                <c:pt idx="422">
                  <c:v>292.80684973999996</c:v>
                </c:pt>
                <c:pt idx="423">
                  <c:v>293.03430435999996</c:v>
                </c:pt>
                <c:pt idx="424">
                  <c:v>293.26175897999991</c:v>
                </c:pt>
                <c:pt idx="425">
                  <c:v>293.48921360000003</c:v>
                </c:pt>
                <c:pt idx="426">
                  <c:v>293.71666821999992</c:v>
                </c:pt>
                <c:pt idx="427">
                  <c:v>293.94412283999998</c:v>
                </c:pt>
                <c:pt idx="428">
                  <c:v>294.17157745999987</c:v>
                </c:pt>
                <c:pt idx="429">
                  <c:v>294.39903207999993</c:v>
                </c:pt>
                <c:pt idx="430">
                  <c:v>294.62648670000004</c:v>
                </c:pt>
                <c:pt idx="431">
                  <c:v>294.85394132000005</c:v>
                </c:pt>
                <c:pt idx="432">
                  <c:v>295.08139593999994</c:v>
                </c:pt>
                <c:pt idx="433">
                  <c:v>295.30885056</c:v>
                </c:pt>
                <c:pt idx="434">
                  <c:v>295.53630517999994</c:v>
                </c:pt>
                <c:pt idx="435">
                  <c:v>295.76375979999995</c:v>
                </c:pt>
                <c:pt idx="436">
                  <c:v>295.99121441999989</c:v>
                </c:pt>
                <c:pt idx="437">
                  <c:v>296.21866903999995</c:v>
                </c:pt>
                <c:pt idx="438">
                  <c:v>296.44612365999996</c:v>
                </c:pt>
                <c:pt idx="439">
                  <c:v>296.67357827999996</c:v>
                </c:pt>
                <c:pt idx="440">
                  <c:v>296.9010328999999</c:v>
                </c:pt>
                <c:pt idx="441">
                  <c:v>297.12848752000002</c:v>
                </c:pt>
                <c:pt idx="442">
                  <c:v>297.35594214000002</c:v>
                </c:pt>
                <c:pt idx="443">
                  <c:v>297.58339675999997</c:v>
                </c:pt>
                <c:pt idx="444">
                  <c:v>297.81085137999997</c:v>
                </c:pt>
                <c:pt idx="445">
                  <c:v>298.03830599999986</c:v>
                </c:pt>
                <c:pt idx="446">
                  <c:v>298.26576063000005</c:v>
                </c:pt>
                <c:pt idx="447">
                  <c:v>298.49321524999988</c:v>
                </c:pt>
                <c:pt idx="448">
                  <c:v>298.72066986999999</c:v>
                </c:pt>
                <c:pt idx="449">
                  <c:v>298.94812448999994</c:v>
                </c:pt>
                <c:pt idx="450">
                  <c:v>299.17557911</c:v>
                </c:pt>
                <c:pt idx="451">
                  <c:v>299.40303372999995</c:v>
                </c:pt>
                <c:pt idx="452">
                  <c:v>299.63048835000001</c:v>
                </c:pt>
                <c:pt idx="453">
                  <c:v>299.85794297000001</c:v>
                </c:pt>
                <c:pt idx="454">
                  <c:v>300.08539758999996</c:v>
                </c:pt>
                <c:pt idx="455">
                  <c:v>300.31285221000002</c:v>
                </c:pt>
                <c:pt idx="456">
                  <c:v>300.54030683000002</c:v>
                </c:pt>
                <c:pt idx="457">
                  <c:v>300.76776144999997</c:v>
                </c:pt>
                <c:pt idx="458">
                  <c:v>300.99521606999997</c:v>
                </c:pt>
                <c:pt idx="459">
                  <c:v>301.22267068999997</c:v>
                </c:pt>
                <c:pt idx="460">
                  <c:v>301.45012530999992</c:v>
                </c:pt>
                <c:pt idx="461">
                  <c:v>301.67757992999992</c:v>
                </c:pt>
                <c:pt idx="462">
                  <c:v>301.90503454999987</c:v>
                </c:pt>
                <c:pt idx="463">
                  <c:v>302.13248917000004</c:v>
                </c:pt>
                <c:pt idx="464">
                  <c:v>302.35994379000005</c:v>
                </c:pt>
                <c:pt idx="465">
                  <c:v>302.58739840999993</c:v>
                </c:pt>
                <c:pt idx="466">
                  <c:v>302.81485303000005</c:v>
                </c:pt>
                <c:pt idx="467">
                  <c:v>303.04230765</c:v>
                </c:pt>
                <c:pt idx="468">
                  <c:v>303.26976227</c:v>
                </c:pt>
                <c:pt idx="469">
                  <c:v>303.49721688999995</c:v>
                </c:pt>
                <c:pt idx="470">
                  <c:v>303.72467151000001</c:v>
                </c:pt>
                <c:pt idx="471">
                  <c:v>303.95212613000001</c:v>
                </c:pt>
                <c:pt idx="472">
                  <c:v>304.17958075000001</c:v>
                </c:pt>
                <c:pt idx="473">
                  <c:v>304.40703536999996</c:v>
                </c:pt>
                <c:pt idx="474">
                  <c:v>304.63448999000002</c:v>
                </c:pt>
                <c:pt idx="475">
                  <c:v>304.86194461000002</c:v>
                </c:pt>
                <c:pt idx="476">
                  <c:v>305.08939923000003</c:v>
                </c:pt>
                <c:pt idx="477">
                  <c:v>305.31685384999992</c:v>
                </c:pt>
                <c:pt idx="478">
                  <c:v>305.54430846999992</c:v>
                </c:pt>
                <c:pt idx="479">
                  <c:v>305.77176308999992</c:v>
                </c:pt>
                <c:pt idx="480">
                  <c:v>305.99921770999987</c:v>
                </c:pt>
                <c:pt idx="481">
                  <c:v>306.22667232999999</c:v>
                </c:pt>
                <c:pt idx="482">
                  <c:v>306.45412694999993</c:v>
                </c:pt>
                <c:pt idx="483">
                  <c:v>306.68158156999999</c:v>
                </c:pt>
                <c:pt idx="484">
                  <c:v>306.90903618999999</c:v>
                </c:pt>
                <c:pt idx="485">
                  <c:v>307.13649081</c:v>
                </c:pt>
                <c:pt idx="486">
                  <c:v>307.36394543</c:v>
                </c:pt>
                <c:pt idx="487">
                  <c:v>307.59140004999995</c:v>
                </c:pt>
                <c:pt idx="488">
                  <c:v>307.81885468000002</c:v>
                </c:pt>
                <c:pt idx="489">
                  <c:v>308.04630929999996</c:v>
                </c:pt>
                <c:pt idx="490">
                  <c:v>308.27376391999996</c:v>
                </c:pt>
                <c:pt idx="491">
                  <c:v>308.50121853999991</c:v>
                </c:pt>
                <c:pt idx="492">
                  <c:v>308.72867316000003</c:v>
                </c:pt>
                <c:pt idx="493">
                  <c:v>308.95612777999986</c:v>
                </c:pt>
                <c:pt idx="494">
                  <c:v>309.18358239999998</c:v>
                </c:pt>
                <c:pt idx="495">
                  <c:v>309.41103701999987</c:v>
                </c:pt>
                <c:pt idx="496">
                  <c:v>309.63849163999998</c:v>
                </c:pt>
                <c:pt idx="497">
                  <c:v>309.86594625999999</c:v>
                </c:pt>
                <c:pt idx="498">
                  <c:v>310.09340087999999</c:v>
                </c:pt>
                <c:pt idx="499">
                  <c:v>310.32085549999999</c:v>
                </c:pt>
                <c:pt idx="500">
                  <c:v>310.54831012</c:v>
                </c:pt>
                <c:pt idx="501">
                  <c:v>310.77576473999994</c:v>
                </c:pt>
                <c:pt idx="502">
                  <c:v>311.00321935999995</c:v>
                </c:pt>
                <c:pt idx="503">
                  <c:v>311.23067397999995</c:v>
                </c:pt>
                <c:pt idx="504">
                  <c:v>311.45812859999995</c:v>
                </c:pt>
                <c:pt idx="505">
                  <c:v>311.68558322000001</c:v>
                </c:pt>
                <c:pt idx="506">
                  <c:v>311.9130378399999</c:v>
                </c:pt>
                <c:pt idx="507">
                  <c:v>312.14049246000002</c:v>
                </c:pt>
                <c:pt idx="508">
                  <c:v>312.36794708000002</c:v>
                </c:pt>
                <c:pt idx="509">
                  <c:v>312.59540169999997</c:v>
                </c:pt>
                <c:pt idx="510">
                  <c:v>312.82285632000008</c:v>
                </c:pt>
                <c:pt idx="511">
                  <c:v>313.05031093999992</c:v>
                </c:pt>
                <c:pt idx="512">
                  <c:v>313.27776555999992</c:v>
                </c:pt>
                <c:pt idx="513">
                  <c:v>313.50522017999998</c:v>
                </c:pt>
                <c:pt idx="514">
                  <c:v>313.73267479999993</c:v>
                </c:pt>
                <c:pt idx="515">
                  <c:v>313.96012941999993</c:v>
                </c:pt>
                <c:pt idx="516">
                  <c:v>314.18758404000005</c:v>
                </c:pt>
                <c:pt idx="517">
                  <c:v>314.41503865999994</c:v>
                </c:pt>
                <c:pt idx="518">
                  <c:v>314.64249328000005</c:v>
                </c:pt>
                <c:pt idx="519">
                  <c:v>314.8699479</c:v>
                </c:pt>
                <c:pt idx="520">
                  <c:v>315.09740252</c:v>
                </c:pt>
                <c:pt idx="521">
                  <c:v>315.32485714000001</c:v>
                </c:pt>
                <c:pt idx="522">
                  <c:v>315.55231175999995</c:v>
                </c:pt>
                <c:pt idx="523">
                  <c:v>315.77976638000001</c:v>
                </c:pt>
                <c:pt idx="524">
                  <c:v>316.00722100000002</c:v>
                </c:pt>
                <c:pt idx="525">
                  <c:v>316.23467562000002</c:v>
                </c:pt>
                <c:pt idx="526">
                  <c:v>316.46213023999991</c:v>
                </c:pt>
                <c:pt idx="527">
                  <c:v>316.68958486000002</c:v>
                </c:pt>
                <c:pt idx="528">
                  <c:v>316.91703947999997</c:v>
                </c:pt>
                <c:pt idx="529">
                  <c:v>317.14449410000003</c:v>
                </c:pt>
                <c:pt idx="530">
                  <c:v>317.37194871999992</c:v>
                </c:pt>
                <c:pt idx="531">
                  <c:v>317.59940334999999</c:v>
                </c:pt>
                <c:pt idx="532">
                  <c:v>317.82685796999993</c:v>
                </c:pt>
                <c:pt idx="533">
                  <c:v>318.05431258999999</c:v>
                </c:pt>
                <c:pt idx="534">
                  <c:v>318.28176720999994</c:v>
                </c:pt>
                <c:pt idx="535">
                  <c:v>318.50922183000006</c:v>
                </c:pt>
                <c:pt idx="536">
                  <c:v>318.73667644999989</c:v>
                </c:pt>
                <c:pt idx="537">
                  <c:v>318.96413106999995</c:v>
                </c:pt>
                <c:pt idx="538">
                  <c:v>319.19158569000001</c:v>
                </c:pt>
                <c:pt idx="539">
                  <c:v>319.41904031000001</c:v>
                </c:pt>
                <c:pt idx="540">
                  <c:v>319.64649493000002</c:v>
                </c:pt>
                <c:pt idx="541">
                  <c:v>319.87394954999996</c:v>
                </c:pt>
                <c:pt idx="542">
                  <c:v>320.10140417000002</c:v>
                </c:pt>
                <c:pt idx="543">
                  <c:v>320.32885879000003</c:v>
                </c:pt>
                <c:pt idx="544">
                  <c:v>320.55631340999986</c:v>
                </c:pt>
                <c:pt idx="545">
                  <c:v>320.78376802999992</c:v>
                </c:pt>
                <c:pt idx="546">
                  <c:v>321.01122264999992</c:v>
                </c:pt>
                <c:pt idx="547">
                  <c:v>321.23867726999987</c:v>
                </c:pt>
                <c:pt idx="548">
                  <c:v>321.46613188999993</c:v>
                </c:pt>
                <c:pt idx="549">
                  <c:v>321.69358650999999</c:v>
                </c:pt>
                <c:pt idx="550">
                  <c:v>321.92104112999999</c:v>
                </c:pt>
                <c:pt idx="551">
                  <c:v>322.14849575</c:v>
                </c:pt>
                <c:pt idx="552">
                  <c:v>322.37595037</c:v>
                </c:pt>
                <c:pt idx="553">
                  <c:v>322.60340499</c:v>
                </c:pt>
                <c:pt idx="554">
                  <c:v>322.83085961</c:v>
                </c:pt>
                <c:pt idx="555">
                  <c:v>323.05831422999995</c:v>
                </c:pt>
                <c:pt idx="556">
                  <c:v>323.28576884999995</c:v>
                </c:pt>
                <c:pt idx="557">
                  <c:v>323.51322346999996</c:v>
                </c:pt>
                <c:pt idx="558">
                  <c:v>323.74067809000002</c:v>
                </c:pt>
                <c:pt idx="559">
                  <c:v>323.96813270999991</c:v>
                </c:pt>
                <c:pt idx="560">
                  <c:v>324.19558733000002</c:v>
                </c:pt>
                <c:pt idx="561">
                  <c:v>324.42304194999997</c:v>
                </c:pt>
                <c:pt idx="562">
                  <c:v>324.65049656999997</c:v>
                </c:pt>
                <c:pt idx="563">
                  <c:v>324.87795118999998</c:v>
                </c:pt>
                <c:pt idx="564">
                  <c:v>325.10540580999998</c:v>
                </c:pt>
                <c:pt idx="565">
                  <c:v>325.33286042999998</c:v>
                </c:pt>
                <c:pt idx="566">
                  <c:v>325.56031504999993</c:v>
                </c:pt>
                <c:pt idx="567">
                  <c:v>325.78776966999999</c:v>
                </c:pt>
                <c:pt idx="568">
                  <c:v>326.01522428999999</c:v>
                </c:pt>
                <c:pt idx="569">
                  <c:v>326.24267891</c:v>
                </c:pt>
                <c:pt idx="570">
                  <c:v>326.47013352999994</c:v>
                </c:pt>
                <c:pt idx="571">
                  <c:v>326.69758815</c:v>
                </c:pt>
                <c:pt idx="572">
                  <c:v>326.92504276999995</c:v>
                </c:pt>
                <c:pt idx="573">
                  <c:v>327.15249740000002</c:v>
                </c:pt>
                <c:pt idx="574">
                  <c:v>327.37995202000002</c:v>
                </c:pt>
                <c:pt idx="575">
                  <c:v>327.60740664000002</c:v>
                </c:pt>
                <c:pt idx="576">
                  <c:v>327.83486126000008</c:v>
                </c:pt>
                <c:pt idx="577">
                  <c:v>328.06231588000003</c:v>
                </c:pt>
                <c:pt idx="578">
                  <c:v>328.28977049999992</c:v>
                </c:pt>
                <c:pt idx="579">
                  <c:v>328.51722511999998</c:v>
                </c:pt>
                <c:pt idx="580">
                  <c:v>328.74467973999998</c:v>
                </c:pt>
                <c:pt idx="581">
                  <c:v>328.97213435999987</c:v>
                </c:pt>
                <c:pt idx="582">
                  <c:v>329.19958897999999</c:v>
                </c:pt>
                <c:pt idx="583">
                  <c:v>329.42704359999999</c:v>
                </c:pt>
                <c:pt idx="584">
                  <c:v>329.65449822000005</c:v>
                </c:pt>
                <c:pt idx="585">
                  <c:v>329.88195283999994</c:v>
                </c:pt>
                <c:pt idx="586">
                  <c:v>330.10940746</c:v>
                </c:pt>
                <c:pt idx="587">
                  <c:v>330.33686208</c:v>
                </c:pt>
                <c:pt idx="588">
                  <c:v>330.56431669999995</c:v>
                </c:pt>
                <c:pt idx="589">
                  <c:v>330.79177131999995</c:v>
                </c:pt>
                <c:pt idx="590">
                  <c:v>331.01922593999996</c:v>
                </c:pt>
                <c:pt idx="591">
                  <c:v>331.24668056000002</c:v>
                </c:pt>
                <c:pt idx="592">
                  <c:v>331.47413517999996</c:v>
                </c:pt>
                <c:pt idx="593">
                  <c:v>331.70158979999997</c:v>
                </c:pt>
                <c:pt idx="594">
                  <c:v>331.92904442000003</c:v>
                </c:pt>
                <c:pt idx="595">
                  <c:v>332.15649904000003</c:v>
                </c:pt>
                <c:pt idx="596">
                  <c:v>332.38395365999992</c:v>
                </c:pt>
                <c:pt idx="597">
                  <c:v>332.61140827999992</c:v>
                </c:pt>
                <c:pt idx="598">
                  <c:v>332.83886289999998</c:v>
                </c:pt>
                <c:pt idx="599">
                  <c:v>333.06631751999987</c:v>
                </c:pt>
                <c:pt idx="600">
                  <c:v>333.29377213999999</c:v>
                </c:pt>
                <c:pt idx="601">
                  <c:v>333.52122675999993</c:v>
                </c:pt>
                <c:pt idx="602">
                  <c:v>333.74868138000005</c:v>
                </c:pt>
                <c:pt idx="603">
                  <c:v>333.97613599999988</c:v>
                </c:pt>
                <c:pt idx="604">
                  <c:v>334.20359062</c:v>
                </c:pt>
                <c:pt idx="605">
                  <c:v>334.43104523999989</c:v>
                </c:pt>
                <c:pt idx="606">
                  <c:v>334.65849986000001</c:v>
                </c:pt>
                <c:pt idx="607">
                  <c:v>334.88595447999995</c:v>
                </c:pt>
                <c:pt idx="608">
                  <c:v>335.11340910000001</c:v>
                </c:pt>
                <c:pt idx="609">
                  <c:v>335.34086372000007</c:v>
                </c:pt>
                <c:pt idx="610">
                  <c:v>335.56831833999991</c:v>
                </c:pt>
                <c:pt idx="611">
                  <c:v>335.79577295999991</c:v>
                </c:pt>
                <c:pt idx="612">
                  <c:v>336.02322758000003</c:v>
                </c:pt>
                <c:pt idx="613">
                  <c:v>336.25068220000009</c:v>
                </c:pt>
                <c:pt idx="614">
                  <c:v>336.47813681999986</c:v>
                </c:pt>
                <c:pt idx="615">
                  <c:v>336.70559144999993</c:v>
                </c:pt>
                <c:pt idx="616">
                  <c:v>336.93304606999993</c:v>
                </c:pt>
                <c:pt idx="617">
                  <c:v>337.16050069000005</c:v>
                </c:pt>
                <c:pt idx="618">
                  <c:v>337.38795531</c:v>
                </c:pt>
                <c:pt idx="619">
                  <c:v>337.61540993</c:v>
                </c:pt>
                <c:pt idx="620">
                  <c:v>337.84286455000006</c:v>
                </c:pt>
                <c:pt idx="621">
                  <c:v>338.07031916999995</c:v>
                </c:pt>
                <c:pt idx="622">
                  <c:v>338.29777378999995</c:v>
                </c:pt>
                <c:pt idx="623">
                  <c:v>338.52522840999995</c:v>
                </c:pt>
                <c:pt idx="624">
                  <c:v>338.75268303000007</c:v>
                </c:pt>
                <c:pt idx="625">
                  <c:v>338.9801376499999</c:v>
                </c:pt>
                <c:pt idx="626">
                  <c:v>339.20759226999996</c:v>
                </c:pt>
                <c:pt idx="627">
                  <c:v>339.43504688999997</c:v>
                </c:pt>
                <c:pt idx="628">
                  <c:v>339.66250151000008</c:v>
                </c:pt>
                <c:pt idx="629">
                  <c:v>339.88995612999997</c:v>
                </c:pt>
                <c:pt idx="630">
                  <c:v>340.11741074999992</c:v>
                </c:pt>
                <c:pt idx="631">
                  <c:v>340.34486537000004</c:v>
                </c:pt>
                <c:pt idx="632">
                  <c:v>340.57231998999987</c:v>
                </c:pt>
                <c:pt idx="633">
                  <c:v>340.79977460999999</c:v>
                </c:pt>
                <c:pt idx="634">
                  <c:v>341.02722922999999</c:v>
                </c:pt>
                <c:pt idx="635">
                  <c:v>341.25468385000005</c:v>
                </c:pt>
                <c:pt idx="636">
                  <c:v>341.48213846999988</c:v>
                </c:pt>
                <c:pt idx="637">
                  <c:v>341.70959309</c:v>
                </c:pt>
                <c:pt idx="638">
                  <c:v>341.93704770999994</c:v>
                </c:pt>
                <c:pt idx="639">
                  <c:v>342.16450233000006</c:v>
                </c:pt>
                <c:pt idx="640">
                  <c:v>342.39195694999989</c:v>
                </c:pt>
                <c:pt idx="641">
                  <c:v>342.61941157000001</c:v>
                </c:pt>
                <c:pt idx="642">
                  <c:v>342.84686619000007</c:v>
                </c:pt>
                <c:pt idx="643">
                  <c:v>343.07432081000002</c:v>
                </c:pt>
                <c:pt idx="644">
                  <c:v>343.30177542999996</c:v>
                </c:pt>
                <c:pt idx="645">
                  <c:v>343.52923004999997</c:v>
                </c:pt>
                <c:pt idx="646">
                  <c:v>343.75668467000008</c:v>
                </c:pt>
                <c:pt idx="647">
                  <c:v>343.98413928999986</c:v>
                </c:pt>
                <c:pt idx="648">
                  <c:v>344.21159390999986</c:v>
                </c:pt>
                <c:pt idx="649">
                  <c:v>344.43904852999992</c:v>
                </c:pt>
                <c:pt idx="650">
                  <c:v>344.66650314999993</c:v>
                </c:pt>
                <c:pt idx="651">
                  <c:v>344.89395776999993</c:v>
                </c:pt>
                <c:pt idx="652">
                  <c:v>345.12141238999999</c:v>
                </c:pt>
                <c:pt idx="653">
                  <c:v>345.34886701000005</c:v>
                </c:pt>
                <c:pt idx="654">
                  <c:v>345.57632163</c:v>
                </c:pt>
                <c:pt idx="655">
                  <c:v>345.80377624999994</c:v>
                </c:pt>
                <c:pt idx="656">
                  <c:v>346.03123086999994</c:v>
                </c:pt>
                <c:pt idx="657">
                  <c:v>346.25868549</c:v>
                </c:pt>
                <c:pt idx="658">
                  <c:v>346.48614011999996</c:v>
                </c:pt>
                <c:pt idx="659">
                  <c:v>346.71359473999991</c:v>
                </c:pt>
                <c:pt idx="660">
                  <c:v>346.94104935999997</c:v>
                </c:pt>
                <c:pt idx="661">
                  <c:v>347.16850398000003</c:v>
                </c:pt>
                <c:pt idx="662">
                  <c:v>347.39595859999991</c:v>
                </c:pt>
                <c:pt idx="663">
                  <c:v>347.62341321999992</c:v>
                </c:pt>
                <c:pt idx="664">
                  <c:v>347.85086784000003</c:v>
                </c:pt>
                <c:pt idx="665">
                  <c:v>348.07832245999987</c:v>
                </c:pt>
                <c:pt idx="666">
                  <c:v>348.30577707999993</c:v>
                </c:pt>
                <c:pt idx="667">
                  <c:v>348.53323169999999</c:v>
                </c:pt>
                <c:pt idx="668">
                  <c:v>348.76068632000005</c:v>
                </c:pt>
                <c:pt idx="669">
                  <c:v>348.98814093999994</c:v>
                </c:pt>
                <c:pt idx="670">
                  <c:v>349.21559555999994</c:v>
                </c:pt>
                <c:pt idx="671">
                  <c:v>349.44305018</c:v>
                </c:pt>
                <c:pt idx="672">
                  <c:v>349.6705048</c:v>
                </c:pt>
                <c:pt idx="673">
                  <c:v>349.89795941999995</c:v>
                </c:pt>
                <c:pt idx="674">
                  <c:v>350.12541403999995</c:v>
                </c:pt>
                <c:pt idx="675">
                  <c:v>350.35286866000007</c:v>
                </c:pt>
                <c:pt idx="676">
                  <c:v>350.58032327999996</c:v>
                </c:pt>
                <c:pt idx="677">
                  <c:v>350.80777789999996</c:v>
                </c:pt>
                <c:pt idx="678">
                  <c:v>351.03523251999997</c:v>
                </c:pt>
                <c:pt idx="679">
                  <c:v>351.26268714000008</c:v>
                </c:pt>
                <c:pt idx="680">
                  <c:v>351.49014175999986</c:v>
                </c:pt>
                <c:pt idx="681">
                  <c:v>351.71759637999992</c:v>
                </c:pt>
                <c:pt idx="682">
                  <c:v>351.94505099999992</c:v>
                </c:pt>
                <c:pt idx="683">
                  <c:v>352.17250561999998</c:v>
                </c:pt>
                <c:pt idx="684">
                  <c:v>352.39996023999998</c:v>
                </c:pt>
                <c:pt idx="685">
                  <c:v>352.62741485999999</c:v>
                </c:pt>
                <c:pt idx="686">
                  <c:v>352.85486948000005</c:v>
                </c:pt>
                <c:pt idx="687">
                  <c:v>353.08232409999999</c:v>
                </c:pt>
                <c:pt idx="688">
                  <c:v>353.30977872</c:v>
                </c:pt>
                <c:pt idx="689">
                  <c:v>353.53723333999994</c:v>
                </c:pt>
                <c:pt idx="690">
                  <c:v>353.76468796</c:v>
                </c:pt>
                <c:pt idx="691">
                  <c:v>353.99214257999995</c:v>
                </c:pt>
                <c:pt idx="692">
                  <c:v>354.21959719999995</c:v>
                </c:pt>
                <c:pt idx="693">
                  <c:v>354.44705182000001</c:v>
                </c:pt>
                <c:pt idx="694">
                  <c:v>354.67450643999996</c:v>
                </c:pt>
                <c:pt idx="695">
                  <c:v>354.90196105999996</c:v>
                </c:pt>
                <c:pt idx="696">
                  <c:v>355.12941568000002</c:v>
                </c:pt>
                <c:pt idx="697">
                  <c:v>355.35687030000008</c:v>
                </c:pt>
                <c:pt idx="698">
                  <c:v>355.58432491999991</c:v>
                </c:pt>
                <c:pt idx="699">
                  <c:v>355.81177953999992</c:v>
                </c:pt>
                <c:pt idx="700">
                  <c:v>356.03923416999999</c:v>
                </c:pt>
                <c:pt idx="701">
                  <c:v>356.26668878999999</c:v>
                </c:pt>
                <c:pt idx="702">
                  <c:v>356.49414340999994</c:v>
                </c:pt>
                <c:pt idx="703">
                  <c:v>356.72159802999994</c:v>
                </c:pt>
                <c:pt idx="704">
                  <c:v>356.94905265</c:v>
                </c:pt>
                <c:pt idx="705">
                  <c:v>357.17650726999995</c:v>
                </c:pt>
                <c:pt idx="706">
                  <c:v>357.40396189000001</c:v>
                </c:pt>
                <c:pt idx="707">
                  <c:v>357.63141650999995</c:v>
                </c:pt>
                <c:pt idx="708">
                  <c:v>357.85887113000007</c:v>
                </c:pt>
                <c:pt idx="709">
                  <c:v>358.0863257499999</c:v>
                </c:pt>
                <c:pt idx="710">
                  <c:v>358.31378037000002</c:v>
                </c:pt>
                <c:pt idx="711">
                  <c:v>358.54123498999996</c:v>
                </c:pt>
                <c:pt idx="712">
                  <c:v>358.76868961000002</c:v>
                </c:pt>
                <c:pt idx="713">
                  <c:v>358.99614422999997</c:v>
                </c:pt>
                <c:pt idx="714">
                  <c:v>359.22359884999986</c:v>
                </c:pt>
                <c:pt idx="715">
                  <c:v>359.45105346999986</c:v>
                </c:pt>
                <c:pt idx="716">
                  <c:v>359.67850808999992</c:v>
                </c:pt>
                <c:pt idx="717">
                  <c:v>359.90596270999993</c:v>
                </c:pt>
                <c:pt idx="718">
                  <c:v>360.13341732999999</c:v>
                </c:pt>
                <c:pt idx="719">
                  <c:v>360.36087194999999</c:v>
                </c:pt>
                <c:pt idx="720">
                  <c:v>360.58832656999994</c:v>
                </c:pt>
                <c:pt idx="721">
                  <c:v>360.81578119000005</c:v>
                </c:pt>
                <c:pt idx="722">
                  <c:v>361.04323581</c:v>
                </c:pt>
                <c:pt idx="723">
                  <c:v>361.27069043</c:v>
                </c:pt>
                <c:pt idx="724">
                  <c:v>361.49814504999989</c:v>
                </c:pt>
                <c:pt idx="725">
                  <c:v>361.72559966999995</c:v>
                </c:pt>
                <c:pt idx="726">
                  <c:v>361.95305428999995</c:v>
                </c:pt>
                <c:pt idx="727">
                  <c:v>362.18050890999996</c:v>
                </c:pt>
                <c:pt idx="728">
                  <c:v>362.40796353000002</c:v>
                </c:pt>
                <c:pt idx="729">
                  <c:v>362.63541814999996</c:v>
                </c:pt>
                <c:pt idx="730">
                  <c:v>362.86287277000002</c:v>
                </c:pt>
                <c:pt idx="731">
                  <c:v>363.09032739000003</c:v>
                </c:pt>
                <c:pt idx="732">
                  <c:v>363.31778200999997</c:v>
                </c:pt>
                <c:pt idx="733">
                  <c:v>363.54523662999998</c:v>
                </c:pt>
                <c:pt idx="734">
                  <c:v>363.77269124999992</c:v>
                </c:pt>
                <c:pt idx="735">
                  <c:v>364.00014586999993</c:v>
                </c:pt>
                <c:pt idx="736">
                  <c:v>364.22760048999999</c:v>
                </c:pt>
                <c:pt idx="737">
                  <c:v>364.45505510999999</c:v>
                </c:pt>
                <c:pt idx="738">
                  <c:v>364.68250972999999</c:v>
                </c:pt>
                <c:pt idx="739">
                  <c:v>364.90996435</c:v>
                </c:pt>
                <c:pt idx="740">
                  <c:v>365.13741896999994</c:v>
                </c:pt>
                <c:pt idx="741">
                  <c:v>365.36487359000006</c:v>
                </c:pt>
                <c:pt idx="742">
                  <c:v>365.59232820999995</c:v>
                </c:pt>
                <c:pt idx="743">
                  <c:v>365.81978284000002</c:v>
                </c:pt>
                <c:pt idx="744">
                  <c:v>366.04723745999996</c:v>
                </c:pt>
                <c:pt idx="745">
                  <c:v>366.27469208000002</c:v>
                </c:pt>
                <c:pt idx="746">
                  <c:v>366.50214670000003</c:v>
                </c:pt>
                <c:pt idx="747">
                  <c:v>366.72960131999997</c:v>
                </c:pt>
                <c:pt idx="748">
                  <c:v>366.95705593999992</c:v>
                </c:pt>
                <c:pt idx="749">
                  <c:v>367.18451055999992</c:v>
                </c:pt>
                <c:pt idx="750">
                  <c:v>367.41196517999992</c:v>
                </c:pt>
                <c:pt idx="751">
                  <c:v>367.63941979999993</c:v>
                </c:pt>
                <c:pt idx="752">
                  <c:v>367.86687441999999</c:v>
                </c:pt>
                <c:pt idx="753">
                  <c:v>368.09432903999999</c:v>
                </c:pt>
                <c:pt idx="754">
                  <c:v>368.32178365999999</c:v>
                </c:pt>
                <c:pt idx="755">
                  <c:v>368.54923828</c:v>
                </c:pt>
                <c:pt idx="756">
                  <c:v>368.77669289999994</c:v>
                </c:pt>
                <c:pt idx="757">
                  <c:v>369.00414752</c:v>
                </c:pt>
                <c:pt idx="758">
                  <c:v>369.23160213999995</c:v>
                </c:pt>
                <c:pt idx="759">
                  <c:v>369.45905675999995</c:v>
                </c:pt>
                <c:pt idx="760">
                  <c:v>369.68651137999996</c:v>
                </c:pt>
                <c:pt idx="761">
                  <c:v>369.91396599999996</c:v>
                </c:pt>
                <c:pt idx="762">
                  <c:v>370.14142062000008</c:v>
                </c:pt>
                <c:pt idx="763">
                  <c:v>370.36887523999997</c:v>
                </c:pt>
                <c:pt idx="764">
                  <c:v>370.59632985999997</c:v>
                </c:pt>
                <c:pt idx="765">
                  <c:v>370.82378447999992</c:v>
                </c:pt>
                <c:pt idx="766">
                  <c:v>371.05123909999992</c:v>
                </c:pt>
                <c:pt idx="767">
                  <c:v>371.27869371999992</c:v>
                </c:pt>
                <c:pt idx="768">
                  <c:v>371.50614833999992</c:v>
                </c:pt>
                <c:pt idx="769">
                  <c:v>371.73360295999987</c:v>
                </c:pt>
                <c:pt idx="770">
                  <c:v>371.96105757999993</c:v>
                </c:pt>
                <c:pt idx="771">
                  <c:v>372.18851219999999</c:v>
                </c:pt>
                <c:pt idx="772">
                  <c:v>372.41596681999999</c:v>
                </c:pt>
                <c:pt idx="773">
                  <c:v>372.64342144</c:v>
                </c:pt>
                <c:pt idx="774">
                  <c:v>372.87087606</c:v>
                </c:pt>
                <c:pt idx="775">
                  <c:v>373.09833067999995</c:v>
                </c:pt>
                <c:pt idx="776">
                  <c:v>373.32578530000001</c:v>
                </c:pt>
                <c:pt idx="777">
                  <c:v>373.55323991999995</c:v>
                </c:pt>
                <c:pt idx="778">
                  <c:v>373.78069453999996</c:v>
                </c:pt>
                <c:pt idx="779">
                  <c:v>374.00814915999996</c:v>
                </c:pt>
                <c:pt idx="780">
                  <c:v>374.23560377999996</c:v>
                </c:pt>
                <c:pt idx="781">
                  <c:v>374.46305839999991</c:v>
                </c:pt>
                <c:pt idx="782">
                  <c:v>374.69051302000003</c:v>
                </c:pt>
                <c:pt idx="783">
                  <c:v>374.91796763999997</c:v>
                </c:pt>
                <c:pt idx="784">
                  <c:v>375.14542225999998</c:v>
                </c:pt>
                <c:pt idx="785">
                  <c:v>375.37287689000004</c:v>
                </c:pt>
                <c:pt idx="786">
                  <c:v>375.60033150999999</c:v>
                </c:pt>
                <c:pt idx="787">
                  <c:v>375.82778613000005</c:v>
                </c:pt>
                <c:pt idx="788">
                  <c:v>376.05524075</c:v>
                </c:pt>
                <c:pt idx="789">
                  <c:v>376.28269537</c:v>
                </c:pt>
                <c:pt idx="790">
                  <c:v>376.51014998999995</c:v>
                </c:pt>
                <c:pt idx="791">
                  <c:v>376.73760461000001</c:v>
                </c:pt>
                <c:pt idx="792">
                  <c:v>376.96505922999995</c:v>
                </c:pt>
                <c:pt idx="793">
                  <c:v>377.19251384999995</c:v>
                </c:pt>
                <c:pt idx="794">
                  <c:v>377.41996846999996</c:v>
                </c:pt>
                <c:pt idx="795">
                  <c:v>377.64742309000007</c:v>
                </c:pt>
                <c:pt idx="796">
                  <c:v>377.87487771000002</c:v>
                </c:pt>
                <c:pt idx="797">
                  <c:v>378.10233233000002</c:v>
                </c:pt>
                <c:pt idx="798">
                  <c:v>378.32978695000003</c:v>
                </c:pt>
                <c:pt idx="799">
                  <c:v>378.55724156999997</c:v>
                </c:pt>
                <c:pt idx="800">
                  <c:v>378.78469618999998</c:v>
                </c:pt>
                <c:pt idx="801">
                  <c:v>379.01215080999992</c:v>
                </c:pt>
                <c:pt idx="802">
                  <c:v>379.23960542999993</c:v>
                </c:pt>
                <c:pt idx="803">
                  <c:v>379.46706004999999</c:v>
                </c:pt>
                <c:pt idx="804">
                  <c:v>379.69451466999999</c:v>
                </c:pt>
                <c:pt idx="805">
                  <c:v>379.92196928999994</c:v>
                </c:pt>
                <c:pt idx="806">
                  <c:v>380.14942391000005</c:v>
                </c:pt>
                <c:pt idx="807">
                  <c:v>380.37687853</c:v>
                </c:pt>
                <c:pt idx="808">
                  <c:v>380.60433315</c:v>
                </c:pt>
                <c:pt idx="809">
                  <c:v>380.83178776999995</c:v>
                </c:pt>
                <c:pt idx="810">
                  <c:v>381.05924239000007</c:v>
                </c:pt>
                <c:pt idx="811">
                  <c:v>381.28669700999995</c:v>
                </c:pt>
                <c:pt idx="812">
                  <c:v>381.51415163000001</c:v>
                </c:pt>
                <c:pt idx="813">
                  <c:v>381.74160624999996</c:v>
                </c:pt>
                <c:pt idx="814">
                  <c:v>381.96906087000002</c:v>
                </c:pt>
                <c:pt idx="815">
                  <c:v>382.19651548999991</c:v>
                </c:pt>
                <c:pt idx="816">
                  <c:v>382.42397011000003</c:v>
                </c:pt>
                <c:pt idx="817">
                  <c:v>382.65142472999997</c:v>
                </c:pt>
                <c:pt idx="818">
                  <c:v>382.87887934999992</c:v>
                </c:pt>
                <c:pt idx="819">
                  <c:v>383.10633396999987</c:v>
                </c:pt>
                <c:pt idx="820">
                  <c:v>383.33378858999993</c:v>
                </c:pt>
                <c:pt idx="821">
                  <c:v>383.56124320999999</c:v>
                </c:pt>
                <c:pt idx="822">
                  <c:v>383.78869782999999</c:v>
                </c:pt>
                <c:pt idx="823">
                  <c:v>384.01615244999988</c:v>
                </c:pt>
                <c:pt idx="824">
                  <c:v>384.24360707</c:v>
                </c:pt>
                <c:pt idx="825">
                  <c:v>384.47106169</c:v>
                </c:pt>
                <c:pt idx="826">
                  <c:v>384.69851630999995</c:v>
                </c:pt>
                <c:pt idx="827">
                  <c:v>384.9259709399999</c:v>
                </c:pt>
                <c:pt idx="828">
                  <c:v>385.15342556000002</c:v>
                </c:pt>
                <c:pt idx="829">
                  <c:v>385.38088018000008</c:v>
                </c:pt>
                <c:pt idx="830">
                  <c:v>385.60833479999997</c:v>
                </c:pt>
                <c:pt idx="831">
                  <c:v>385.83578942000003</c:v>
                </c:pt>
                <c:pt idx="832">
                  <c:v>386.06324403999997</c:v>
                </c:pt>
                <c:pt idx="833">
                  <c:v>386.29069865999992</c:v>
                </c:pt>
                <c:pt idx="834">
                  <c:v>386.51815327999986</c:v>
                </c:pt>
                <c:pt idx="835">
                  <c:v>386.74560789999998</c:v>
                </c:pt>
                <c:pt idx="836">
                  <c:v>386.97306251999993</c:v>
                </c:pt>
                <c:pt idx="837">
                  <c:v>387.20051713999999</c:v>
                </c:pt>
                <c:pt idx="838">
                  <c:v>387.42797175999993</c:v>
                </c:pt>
                <c:pt idx="839">
                  <c:v>387.65542638000005</c:v>
                </c:pt>
                <c:pt idx="840">
                  <c:v>387.88288100000005</c:v>
                </c:pt>
                <c:pt idx="841">
                  <c:v>388.11033562</c:v>
                </c:pt>
                <c:pt idx="842">
                  <c:v>388.33779023999995</c:v>
                </c:pt>
                <c:pt idx="843">
                  <c:v>388.56524486000001</c:v>
                </c:pt>
                <c:pt idx="844">
                  <c:v>388.79269947999995</c:v>
                </c:pt>
                <c:pt idx="845">
                  <c:v>389.02015409999996</c:v>
                </c:pt>
                <c:pt idx="846">
                  <c:v>389.24760872000002</c:v>
                </c:pt>
                <c:pt idx="847">
                  <c:v>389.47506333999996</c:v>
                </c:pt>
                <c:pt idx="848">
                  <c:v>389.70251795999991</c:v>
                </c:pt>
                <c:pt idx="849">
                  <c:v>389.92997258000003</c:v>
                </c:pt>
                <c:pt idx="850">
                  <c:v>390.15742720000003</c:v>
                </c:pt>
                <c:pt idx="851">
                  <c:v>390.38488182000003</c:v>
                </c:pt>
                <c:pt idx="852">
                  <c:v>390.61233643999992</c:v>
                </c:pt>
                <c:pt idx="853">
                  <c:v>390.83979105999992</c:v>
                </c:pt>
                <c:pt idx="854">
                  <c:v>391.06724567999998</c:v>
                </c:pt>
                <c:pt idx="855">
                  <c:v>391.29470029999999</c:v>
                </c:pt>
                <c:pt idx="856">
                  <c:v>391.52215491999993</c:v>
                </c:pt>
                <c:pt idx="857">
                  <c:v>391.74960954000005</c:v>
                </c:pt>
                <c:pt idx="858">
                  <c:v>391.97706416</c:v>
                </c:pt>
                <c:pt idx="859">
                  <c:v>392.20451877999994</c:v>
                </c:pt>
                <c:pt idx="860">
                  <c:v>392.43197339999989</c:v>
                </c:pt>
                <c:pt idx="861">
                  <c:v>392.65942802000006</c:v>
                </c:pt>
                <c:pt idx="862">
                  <c:v>392.88688264000001</c:v>
                </c:pt>
                <c:pt idx="863">
                  <c:v>393.11433725999996</c:v>
                </c:pt>
                <c:pt idx="864">
                  <c:v>393.34179188000002</c:v>
                </c:pt>
                <c:pt idx="865">
                  <c:v>393.56924650000002</c:v>
                </c:pt>
                <c:pt idx="866">
                  <c:v>393.79670111999997</c:v>
                </c:pt>
                <c:pt idx="867">
                  <c:v>394.02415573999997</c:v>
                </c:pt>
                <c:pt idx="868">
                  <c:v>394.25161035999992</c:v>
                </c:pt>
                <c:pt idx="869">
                  <c:v>394.47906497999992</c:v>
                </c:pt>
                <c:pt idx="870">
                  <c:v>394.70651960999993</c:v>
                </c:pt>
                <c:pt idx="871">
                  <c:v>394.93397422999993</c:v>
                </c:pt>
                <c:pt idx="872">
                  <c:v>395.16142884999999</c:v>
                </c:pt>
                <c:pt idx="873">
                  <c:v>395.38888347</c:v>
                </c:pt>
                <c:pt idx="874">
                  <c:v>395.61633808999994</c:v>
                </c:pt>
                <c:pt idx="875">
                  <c:v>395.84379271</c:v>
                </c:pt>
                <c:pt idx="876">
                  <c:v>396.07124733000001</c:v>
                </c:pt>
                <c:pt idx="877">
                  <c:v>396.2987019499999</c:v>
                </c:pt>
                <c:pt idx="878">
                  <c:v>396.5261565699999</c:v>
                </c:pt>
                <c:pt idx="879">
                  <c:v>396.75361119000002</c:v>
                </c:pt>
                <c:pt idx="880">
                  <c:v>396.98106580999996</c:v>
                </c:pt>
                <c:pt idx="881">
                  <c:v>397.20852042999996</c:v>
                </c:pt>
                <c:pt idx="882">
                  <c:v>397.43597504999991</c:v>
                </c:pt>
                <c:pt idx="883">
                  <c:v>397.66342967000008</c:v>
                </c:pt>
                <c:pt idx="884">
                  <c:v>397.89088428999997</c:v>
                </c:pt>
                <c:pt idx="885">
                  <c:v>398.11833890999986</c:v>
                </c:pt>
                <c:pt idx="886">
                  <c:v>398.34579352999998</c:v>
                </c:pt>
                <c:pt idx="887">
                  <c:v>398.57324814999993</c:v>
                </c:pt>
                <c:pt idx="888">
                  <c:v>398.80070276999999</c:v>
                </c:pt>
                <c:pt idx="889">
                  <c:v>399.02815738999993</c:v>
                </c:pt>
                <c:pt idx="890">
                  <c:v>399.25561200999999</c:v>
                </c:pt>
                <c:pt idx="891">
                  <c:v>399.48306663</c:v>
                </c:pt>
                <c:pt idx="892">
                  <c:v>399.71052124999994</c:v>
                </c:pt>
                <c:pt idx="893">
                  <c:v>399.93797586999995</c:v>
                </c:pt>
                <c:pt idx="894">
                  <c:v>400.16543049000001</c:v>
                </c:pt>
                <c:pt idx="895">
                  <c:v>400.39288511000007</c:v>
                </c:pt>
                <c:pt idx="896">
                  <c:v>400.62033972999996</c:v>
                </c:pt>
                <c:pt idx="897">
                  <c:v>400.84779435000002</c:v>
                </c:pt>
                <c:pt idx="898">
                  <c:v>401.07524896999996</c:v>
                </c:pt>
                <c:pt idx="899">
                  <c:v>401.30270359000002</c:v>
                </c:pt>
                <c:pt idx="900">
                  <c:v>401.53015820999991</c:v>
                </c:pt>
                <c:pt idx="901">
                  <c:v>401.75761283000008</c:v>
                </c:pt>
                <c:pt idx="902">
                  <c:v>401.98506744999986</c:v>
                </c:pt>
                <c:pt idx="903">
                  <c:v>402.21252206999992</c:v>
                </c:pt>
                <c:pt idx="904">
                  <c:v>402.43997668999992</c:v>
                </c:pt>
                <c:pt idx="905">
                  <c:v>402.66743130999998</c:v>
                </c:pt>
                <c:pt idx="906">
                  <c:v>402.89488593000004</c:v>
                </c:pt>
                <c:pt idx="907">
                  <c:v>403.12234054999999</c:v>
                </c:pt>
                <c:pt idx="908">
                  <c:v>403.34979517000005</c:v>
                </c:pt>
                <c:pt idx="909">
                  <c:v>403.57724979</c:v>
                </c:pt>
                <c:pt idx="910">
                  <c:v>403.80470441</c:v>
                </c:pt>
                <c:pt idx="911">
                  <c:v>404.03215902999995</c:v>
                </c:pt>
                <c:pt idx="912">
                  <c:v>404.25961366000001</c:v>
                </c:pt>
                <c:pt idx="913">
                  <c:v>404.48706827999996</c:v>
                </c:pt>
                <c:pt idx="914">
                  <c:v>404.71452289999996</c:v>
                </c:pt>
                <c:pt idx="915">
                  <c:v>404.94197751999997</c:v>
                </c:pt>
                <c:pt idx="916">
                  <c:v>405.16943214000008</c:v>
                </c:pt>
                <c:pt idx="917">
                  <c:v>405.39688675999992</c:v>
                </c:pt>
                <c:pt idx="918">
                  <c:v>405.62434137999998</c:v>
                </c:pt>
                <c:pt idx="919">
                  <c:v>405.85179599999992</c:v>
                </c:pt>
                <c:pt idx="920">
                  <c:v>406.07925061999998</c:v>
                </c:pt>
                <c:pt idx="921">
                  <c:v>406.30670523999999</c:v>
                </c:pt>
                <c:pt idx="922">
                  <c:v>406.53415985999993</c:v>
                </c:pt>
                <c:pt idx="923">
                  <c:v>406.76161447999993</c:v>
                </c:pt>
                <c:pt idx="924">
                  <c:v>406.98906909999999</c:v>
                </c:pt>
                <c:pt idx="925">
                  <c:v>407.21652371999994</c:v>
                </c:pt>
                <c:pt idx="926">
                  <c:v>407.44397833999994</c:v>
                </c:pt>
                <c:pt idx="927">
                  <c:v>407.67143295999995</c:v>
                </c:pt>
                <c:pt idx="928">
                  <c:v>407.89888758000001</c:v>
                </c:pt>
                <c:pt idx="929">
                  <c:v>408.12634219999995</c:v>
                </c:pt>
                <c:pt idx="930">
                  <c:v>408.35379682000001</c:v>
                </c:pt>
                <c:pt idx="931">
                  <c:v>408.5812514399999</c:v>
                </c:pt>
                <c:pt idx="932">
                  <c:v>408.80870605999996</c:v>
                </c:pt>
                <c:pt idx="933">
                  <c:v>409.03616067999997</c:v>
                </c:pt>
                <c:pt idx="934">
                  <c:v>409.26361530000003</c:v>
                </c:pt>
                <c:pt idx="935">
                  <c:v>409.49106991999986</c:v>
                </c:pt>
                <c:pt idx="936">
                  <c:v>409.71852453999992</c:v>
                </c:pt>
                <c:pt idx="937">
                  <c:v>409.94597915999992</c:v>
                </c:pt>
                <c:pt idx="938">
                  <c:v>410.17343377999993</c:v>
                </c:pt>
                <c:pt idx="939">
                  <c:v>410.40088840000004</c:v>
                </c:pt>
                <c:pt idx="940">
                  <c:v>410.62834301999999</c:v>
                </c:pt>
                <c:pt idx="941">
                  <c:v>410.85579764000005</c:v>
                </c:pt>
                <c:pt idx="942">
                  <c:v>411.08325225999994</c:v>
                </c:pt>
                <c:pt idx="943">
                  <c:v>411.31070688</c:v>
                </c:pt>
                <c:pt idx="944">
                  <c:v>411.53816149999994</c:v>
                </c:pt>
                <c:pt idx="945">
                  <c:v>411.76561612</c:v>
                </c:pt>
                <c:pt idx="946">
                  <c:v>411.99307073999989</c:v>
                </c:pt>
                <c:pt idx="947">
                  <c:v>412.22052535999995</c:v>
                </c:pt>
                <c:pt idx="948">
                  <c:v>412.44797997999996</c:v>
                </c:pt>
                <c:pt idx="949">
                  <c:v>412.67543460000002</c:v>
                </c:pt>
                <c:pt idx="950">
                  <c:v>412.90288922000002</c:v>
                </c:pt>
                <c:pt idx="951">
                  <c:v>413.13034383999997</c:v>
                </c:pt>
                <c:pt idx="952">
                  <c:v>413.35779846000003</c:v>
                </c:pt>
                <c:pt idx="953">
                  <c:v>413.58525307999992</c:v>
                </c:pt>
                <c:pt idx="954">
                  <c:v>413.81270769999998</c:v>
                </c:pt>
                <c:pt idx="955">
                  <c:v>414.04016233000004</c:v>
                </c:pt>
                <c:pt idx="956">
                  <c:v>414.26761694999993</c:v>
                </c:pt>
                <c:pt idx="957">
                  <c:v>414.49507156999994</c:v>
                </c:pt>
                <c:pt idx="958">
                  <c:v>414.72252619</c:v>
                </c:pt>
                <c:pt idx="959">
                  <c:v>414.94998081000006</c:v>
                </c:pt>
                <c:pt idx="960">
                  <c:v>415.17743543</c:v>
                </c:pt>
                <c:pt idx="961">
                  <c:v>415.40489005000001</c:v>
                </c:pt>
                <c:pt idx="962">
                  <c:v>415.63234467000001</c:v>
                </c:pt>
                <c:pt idx="963">
                  <c:v>415.85979929000001</c:v>
                </c:pt>
                <c:pt idx="964">
                  <c:v>416.08725390999996</c:v>
                </c:pt>
                <c:pt idx="965">
                  <c:v>416.31470853000002</c:v>
                </c:pt>
                <c:pt idx="966">
                  <c:v>416.54216315000002</c:v>
                </c:pt>
                <c:pt idx="967">
                  <c:v>416.76961776999997</c:v>
                </c:pt>
                <c:pt idx="968">
                  <c:v>416.99707239000003</c:v>
                </c:pt>
                <c:pt idx="969">
                  <c:v>417.22452700999992</c:v>
                </c:pt>
                <c:pt idx="970">
                  <c:v>417.45198162999998</c:v>
                </c:pt>
                <c:pt idx="971">
                  <c:v>417.67943624999992</c:v>
                </c:pt>
                <c:pt idx="972">
                  <c:v>417.90689086999993</c:v>
                </c:pt>
                <c:pt idx="973">
                  <c:v>418.13434548999999</c:v>
                </c:pt>
                <c:pt idx="974">
                  <c:v>418.36180011000005</c:v>
                </c:pt>
                <c:pt idx="975">
                  <c:v>418.58925472999999</c:v>
                </c:pt>
                <c:pt idx="976">
                  <c:v>418.81670934999994</c:v>
                </c:pt>
                <c:pt idx="977">
                  <c:v>419.04416397</c:v>
                </c:pt>
                <c:pt idx="978">
                  <c:v>419.27161858999995</c:v>
                </c:pt>
                <c:pt idx="979">
                  <c:v>419.49907320999995</c:v>
                </c:pt>
                <c:pt idx="980">
                  <c:v>419.72652782999995</c:v>
                </c:pt>
                <c:pt idx="981">
                  <c:v>419.95398244999996</c:v>
                </c:pt>
                <c:pt idx="982">
                  <c:v>420.18143706999996</c:v>
                </c:pt>
                <c:pt idx="983">
                  <c:v>420.40889169000002</c:v>
                </c:pt>
                <c:pt idx="984">
                  <c:v>420.63634630999996</c:v>
                </c:pt>
                <c:pt idx="985">
                  <c:v>420.86380093000002</c:v>
                </c:pt>
                <c:pt idx="986">
                  <c:v>421.09125554999997</c:v>
                </c:pt>
                <c:pt idx="987">
                  <c:v>421.31871016999992</c:v>
                </c:pt>
                <c:pt idx="988">
                  <c:v>421.54616478999992</c:v>
                </c:pt>
                <c:pt idx="989">
                  <c:v>421.77361940999987</c:v>
                </c:pt>
                <c:pt idx="990">
                  <c:v>422.00107402999993</c:v>
                </c:pt>
                <c:pt idx="991">
                  <c:v>422.22852864999993</c:v>
                </c:pt>
                <c:pt idx="992">
                  <c:v>422.45598326999999</c:v>
                </c:pt>
                <c:pt idx="993">
                  <c:v>422.68343788999999</c:v>
                </c:pt>
                <c:pt idx="994">
                  <c:v>422.91089251</c:v>
                </c:pt>
                <c:pt idx="995">
                  <c:v>423.13834713</c:v>
                </c:pt>
                <c:pt idx="996">
                  <c:v>423.36580175</c:v>
                </c:pt>
                <c:pt idx="997">
                  <c:v>423.59325637999996</c:v>
                </c:pt>
                <c:pt idx="998">
                  <c:v>423.82071099999996</c:v>
                </c:pt>
                <c:pt idx="999">
                  <c:v>424.04816562000002</c:v>
                </c:pt>
                <c:pt idx="1000">
                  <c:v>424.27562023999997</c:v>
                </c:pt>
                <c:pt idx="1001">
                  <c:v>424.50307486000003</c:v>
                </c:pt>
                <c:pt idx="1002">
                  <c:v>424.73052947999986</c:v>
                </c:pt>
                <c:pt idx="1003">
                  <c:v>424.95798409999998</c:v>
                </c:pt>
                <c:pt idx="1004">
                  <c:v>425.18543871999992</c:v>
                </c:pt>
                <c:pt idx="1005">
                  <c:v>425.41289333999998</c:v>
                </c:pt>
                <c:pt idx="1006">
                  <c:v>425.64034795999999</c:v>
                </c:pt>
                <c:pt idx="1007">
                  <c:v>425.86780258000005</c:v>
                </c:pt>
                <c:pt idx="1008">
                  <c:v>426.09525719999999</c:v>
                </c:pt>
                <c:pt idx="1009">
                  <c:v>426.32271181999999</c:v>
                </c:pt>
                <c:pt idx="1010">
                  <c:v>426.55016643999994</c:v>
                </c:pt>
                <c:pt idx="1011">
                  <c:v>426.77762106</c:v>
                </c:pt>
                <c:pt idx="1012">
                  <c:v>427.00507568</c:v>
                </c:pt>
                <c:pt idx="1013">
                  <c:v>427.23253029999995</c:v>
                </c:pt>
                <c:pt idx="1014">
                  <c:v>427.45998492000001</c:v>
                </c:pt>
                <c:pt idx="1015">
                  <c:v>427.68743953999996</c:v>
                </c:pt>
                <c:pt idx="1016">
                  <c:v>427.91489416000002</c:v>
                </c:pt>
                <c:pt idx="1017">
                  <c:v>428.14234878000002</c:v>
                </c:pt>
                <c:pt idx="1018">
                  <c:v>428.36980340000002</c:v>
                </c:pt>
                <c:pt idx="1019">
                  <c:v>428.59725802000003</c:v>
                </c:pt>
                <c:pt idx="1020">
                  <c:v>428.82471263999997</c:v>
                </c:pt>
                <c:pt idx="1021">
                  <c:v>429.05216725999992</c:v>
                </c:pt>
                <c:pt idx="1022">
                  <c:v>429.27962187999998</c:v>
                </c:pt>
                <c:pt idx="1023">
                  <c:v>429.50707649999993</c:v>
                </c:pt>
                <c:pt idx="1024">
                  <c:v>429.73453111999999</c:v>
                </c:pt>
                <c:pt idx="1025">
                  <c:v>429.96198573999999</c:v>
                </c:pt>
                <c:pt idx="1026">
                  <c:v>430.18944036000005</c:v>
                </c:pt>
                <c:pt idx="1027">
                  <c:v>430.41689497999994</c:v>
                </c:pt>
                <c:pt idx="1028">
                  <c:v>430.64434960000006</c:v>
                </c:pt>
                <c:pt idx="1029">
                  <c:v>430.87180422</c:v>
                </c:pt>
                <c:pt idx="1030">
                  <c:v>431.09925883999995</c:v>
                </c:pt>
                <c:pt idx="1031">
                  <c:v>431.32671345999989</c:v>
                </c:pt>
                <c:pt idx="1032">
                  <c:v>431.55416808000001</c:v>
                </c:pt>
                <c:pt idx="1033">
                  <c:v>431.78162269999996</c:v>
                </c:pt>
                <c:pt idx="1034">
                  <c:v>432.00907732000002</c:v>
                </c:pt>
                <c:pt idx="1035">
                  <c:v>432.23653193999985</c:v>
                </c:pt>
                <c:pt idx="1036">
                  <c:v>432.46398655999997</c:v>
                </c:pt>
                <c:pt idx="1037">
                  <c:v>432.69144118000008</c:v>
                </c:pt>
                <c:pt idx="1038">
                  <c:v>432.91889579999992</c:v>
                </c:pt>
                <c:pt idx="1039">
                  <c:v>433.14635042999993</c:v>
                </c:pt>
                <c:pt idx="1040">
                  <c:v>433.37380504999999</c:v>
                </c:pt>
                <c:pt idx="1041">
                  <c:v>433.60125966999999</c:v>
                </c:pt>
                <c:pt idx="1042">
                  <c:v>433.82871428999994</c:v>
                </c:pt>
                <c:pt idx="1043">
                  <c:v>434.05616890999994</c:v>
                </c:pt>
                <c:pt idx="1044">
                  <c:v>434.28362353</c:v>
                </c:pt>
                <c:pt idx="1045">
                  <c:v>434.51107814999995</c:v>
                </c:pt>
                <c:pt idx="1046">
                  <c:v>434.73853276999989</c:v>
                </c:pt>
                <c:pt idx="1047">
                  <c:v>434.96598739000001</c:v>
                </c:pt>
                <c:pt idx="1048">
                  <c:v>435.19344201000001</c:v>
                </c:pt>
                <c:pt idx="1049">
                  <c:v>435.42089663000002</c:v>
                </c:pt>
                <c:pt idx="1050">
                  <c:v>435.64835124999996</c:v>
                </c:pt>
                <c:pt idx="1051">
                  <c:v>435.87580587000002</c:v>
                </c:pt>
                <c:pt idx="1052">
                  <c:v>436.10326049000008</c:v>
                </c:pt>
                <c:pt idx="1053">
                  <c:v>436.33071511000003</c:v>
                </c:pt>
                <c:pt idx="1054">
                  <c:v>436.55816972999992</c:v>
                </c:pt>
                <c:pt idx="1055">
                  <c:v>436.78562434999992</c:v>
                </c:pt>
                <c:pt idx="1056">
                  <c:v>437.01307896999987</c:v>
                </c:pt>
                <c:pt idx="1057">
                  <c:v>437.24053358999993</c:v>
                </c:pt>
                <c:pt idx="1058">
                  <c:v>437.46798820999999</c:v>
                </c:pt>
                <c:pt idx="1059">
                  <c:v>437.69544283000005</c:v>
                </c:pt>
                <c:pt idx="1060">
                  <c:v>437.92289744999994</c:v>
                </c:pt>
                <c:pt idx="1061">
                  <c:v>438.15035207</c:v>
                </c:pt>
                <c:pt idx="1062">
                  <c:v>438.37780669000006</c:v>
                </c:pt>
                <c:pt idx="1063">
                  <c:v>438.60526131000006</c:v>
                </c:pt>
                <c:pt idx="1064">
                  <c:v>438.83271592999995</c:v>
                </c:pt>
                <c:pt idx="1065">
                  <c:v>439.06017054999995</c:v>
                </c:pt>
                <c:pt idx="1066">
                  <c:v>439.28762517000001</c:v>
                </c:pt>
                <c:pt idx="1067">
                  <c:v>439.51507978999996</c:v>
                </c:pt>
                <c:pt idx="1068">
                  <c:v>439.74253440999996</c:v>
                </c:pt>
                <c:pt idx="1069">
                  <c:v>439.96998903000002</c:v>
                </c:pt>
                <c:pt idx="1070">
                  <c:v>440.19744365000008</c:v>
                </c:pt>
                <c:pt idx="1071">
                  <c:v>440.42489827000003</c:v>
                </c:pt>
                <c:pt idx="1072">
                  <c:v>440.65235288999997</c:v>
                </c:pt>
                <c:pt idx="1073">
                  <c:v>440.87980750999998</c:v>
                </c:pt>
                <c:pt idx="1074">
                  <c:v>441.10726213000004</c:v>
                </c:pt>
                <c:pt idx="1075">
                  <c:v>441.33471674999987</c:v>
                </c:pt>
                <c:pt idx="1076">
                  <c:v>441.56217136999999</c:v>
                </c:pt>
                <c:pt idx="1077">
                  <c:v>441.78962598999999</c:v>
                </c:pt>
                <c:pt idx="1078">
                  <c:v>442.01708061000005</c:v>
                </c:pt>
                <c:pt idx="1079">
                  <c:v>442.24453523</c:v>
                </c:pt>
                <c:pt idx="1080">
                  <c:v>442.47198984999994</c:v>
                </c:pt>
                <c:pt idx="1081">
                  <c:v>442.69944447</c:v>
                </c:pt>
                <c:pt idx="1082">
                  <c:v>442.92689909999996</c:v>
                </c:pt>
                <c:pt idx="1083">
                  <c:v>443.15435372000002</c:v>
                </c:pt>
                <c:pt idx="1084">
                  <c:v>443.38180833999996</c:v>
                </c:pt>
                <c:pt idx="1085">
                  <c:v>443.60926296000002</c:v>
                </c:pt>
                <c:pt idx="1086">
                  <c:v>443.83671757999997</c:v>
                </c:pt>
                <c:pt idx="1087">
                  <c:v>444.06417219999997</c:v>
                </c:pt>
                <c:pt idx="1088">
                  <c:v>444.29162681999992</c:v>
                </c:pt>
                <c:pt idx="1089">
                  <c:v>444.51908143999998</c:v>
                </c:pt>
                <c:pt idx="1090">
                  <c:v>444.74653605999987</c:v>
                </c:pt>
                <c:pt idx="1091">
                  <c:v>444.97399067999999</c:v>
                </c:pt>
                <c:pt idx="1092">
                  <c:v>445.20144529999999</c:v>
                </c:pt>
                <c:pt idx="1093">
                  <c:v>445.42889991999994</c:v>
                </c:pt>
                <c:pt idx="1094">
                  <c:v>445.65635453999994</c:v>
                </c:pt>
                <c:pt idx="1095">
                  <c:v>445.88380916</c:v>
                </c:pt>
                <c:pt idx="1096">
                  <c:v>446.11126378</c:v>
                </c:pt>
                <c:pt idx="1097">
                  <c:v>446.33871839999989</c:v>
                </c:pt>
                <c:pt idx="1098">
                  <c:v>446.56617301999995</c:v>
                </c:pt>
                <c:pt idx="1099">
                  <c:v>446.79362763999995</c:v>
                </c:pt>
                <c:pt idx="1100">
                  <c:v>447.02108225999996</c:v>
                </c:pt>
                <c:pt idx="1101">
                  <c:v>447.24853687999996</c:v>
                </c:pt>
                <c:pt idx="1102">
                  <c:v>447.47599149999996</c:v>
                </c:pt>
                <c:pt idx="1103">
                  <c:v>447.70344612000002</c:v>
                </c:pt>
                <c:pt idx="1104">
                  <c:v>447.93090073999997</c:v>
                </c:pt>
                <c:pt idx="1105">
                  <c:v>448.15835535999992</c:v>
                </c:pt>
                <c:pt idx="1106">
                  <c:v>448.38580997999992</c:v>
                </c:pt>
                <c:pt idx="1107">
                  <c:v>448.61326459999998</c:v>
                </c:pt>
                <c:pt idx="1108">
                  <c:v>448.84071921999993</c:v>
                </c:pt>
                <c:pt idx="1109">
                  <c:v>449.06817383999999</c:v>
                </c:pt>
                <c:pt idx="1110">
                  <c:v>449.29562845999993</c:v>
                </c:pt>
                <c:pt idx="1111">
                  <c:v>449.52308307999999</c:v>
                </c:pt>
                <c:pt idx="1112">
                  <c:v>449.75053769999994</c:v>
                </c:pt>
                <c:pt idx="1113">
                  <c:v>449.97799232</c:v>
                </c:pt>
                <c:pt idx="1114">
                  <c:v>450.20544693999994</c:v>
                </c:pt>
                <c:pt idx="1115">
                  <c:v>450.43290155999995</c:v>
                </c:pt>
                <c:pt idx="1116">
                  <c:v>450.66035618000001</c:v>
                </c:pt>
                <c:pt idx="1117">
                  <c:v>450.88781080000001</c:v>
                </c:pt>
                <c:pt idx="1118">
                  <c:v>451.11526542000001</c:v>
                </c:pt>
                <c:pt idx="1119">
                  <c:v>451.34272004000002</c:v>
                </c:pt>
                <c:pt idx="1120">
                  <c:v>451.57017465999996</c:v>
                </c:pt>
                <c:pt idx="1121">
                  <c:v>451.79762927999997</c:v>
                </c:pt>
                <c:pt idx="1122">
                  <c:v>452.02508390000003</c:v>
                </c:pt>
                <c:pt idx="1123">
                  <c:v>452.25253851999992</c:v>
                </c:pt>
                <c:pt idx="1124">
                  <c:v>452.47999314999993</c:v>
                </c:pt>
                <c:pt idx="1125">
                  <c:v>452.70744776999999</c:v>
                </c:pt>
                <c:pt idx="1126">
                  <c:v>452.93490238999999</c:v>
                </c:pt>
                <c:pt idx="1127">
                  <c:v>453.16235700999999</c:v>
                </c:pt>
                <c:pt idx="1128">
                  <c:v>453.38981163000005</c:v>
                </c:pt>
                <c:pt idx="1129">
                  <c:v>453.61726625</c:v>
                </c:pt>
                <c:pt idx="1130">
                  <c:v>453.84472087000006</c:v>
                </c:pt>
                <c:pt idx="1131">
                  <c:v>454.07217548999995</c:v>
                </c:pt>
                <c:pt idx="1132">
                  <c:v>454.29963011000001</c:v>
                </c:pt>
                <c:pt idx="1133">
                  <c:v>454.52708473000001</c:v>
                </c:pt>
                <c:pt idx="1134">
                  <c:v>454.75453934999996</c:v>
                </c:pt>
                <c:pt idx="1135">
                  <c:v>454.98199396999991</c:v>
                </c:pt>
                <c:pt idx="1136">
                  <c:v>455.20944859000002</c:v>
                </c:pt>
                <c:pt idx="1137">
                  <c:v>455.43690320999997</c:v>
                </c:pt>
                <c:pt idx="1138">
                  <c:v>455.66435782999997</c:v>
                </c:pt>
                <c:pt idx="1139">
                  <c:v>455.89181244999986</c:v>
                </c:pt>
                <c:pt idx="1140">
                  <c:v>456.11926706999998</c:v>
                </c:pt>
                <c:pt idx="1141">
                  <c:v>456.34672168999998</c:v>
                </c:pt>
                <c:pt idx="1142">
                  <c:v>456.57417630999993</c:v>
                </c:pt>
                <c:pt idx="1143">
                  <c:v>456.80163092999999</c:v>
                </c:pt>
                <c:pt idx="1144">
                  <c:v>457.02908554999999</c:v>
                </c:pt>
                <c:pt idx="1145">
                  <c:v>457.25654016999999</c:v>
                </c:pt>
                <c:pt idx="1146">
                  <c:v>457.48399478999994</c:v>
                </c:pt>
                <c:pt idx="1147">
                  <c:v>457.71144940999994</c:v>
                </c:pt>
                <c:pt idx="1148">
                  <c:v>457.93890402999995</c:v>
                </c:pt>
                <c:pt idx="1149">
                  <c:v>458.16635864999995</c:v>
                </c:pt>
                <c:pt idx="1150">
                  <c:v>458.39381326999995</c:v>
                </c:pt>
                <c:pt idx="1151">
                  <c:v>458.62126789000001</c:v>
                </c:pt>
                <c:pt idx="1152">
                  <c:v>458.84872251000002</c:v>
                </c:pt>
                <c:pt idx="1153">
                  <c:v>459.07617712999996</c:v>
                </c:pt>
                <c:pt idx="1154">
                  <c:v>459.30363174999997</c:v>
                </c:pt>
                <c:pt idx="1155">
                  <c:v>459.53108637000003</c:v>
                </c:pt>
                <c:pt idx="1156">
                  <c:v>459.75854098999991</c:v>
                </c:pt>
                <c:pt idx="1157">
                  <c:v>459.98599560999992</c:v>
                </c:pt>
                <c:pt idx="1158">
                  <c:v>460.21345022999992</c:v>
                </c:pt>
                <c:pt idx="1159">
                  <c:v>460.44090484999992</c:v>
                </c:pt>
                <c:pt idx="1160">
                  <c:v>460.66835946999987</c:v>
                </c:pt>
                <c:pt idx="1161">
                  <c:v>460.89581408999999</c:v>
                </c:pt>
                <c:pt idx="1162">
                  <c:v>461.12326870999999</c:v>
                </c:pt>
                <c:pt idx="1163">
                  <c:v>461.35072333000005</c:v>
                </c:pt>
                <c:pt idx="1164">
                  <c:v>461.57817794999988</c:v>
                </c:pt>
                <c:pt idx="1165">
                  <c:v>461.80563257</c:v>
                </c:pt>
                <c:pt idx="1166">
                  <c:v>462.03308719</c:v>
                </c:pt>
                <c:pt idx="1167">
                  <c:v>462.26054182000001</c:v>
                </c:pt>
                <c:pt idx="1168">
                  <c:v>462.4879964399999</c:v>
                </c:pt>
                <c:pt idx="1169">
                  <c:v>462.71545105999996</c:v>
                </c:pt>
                <c:pt idx="1170">
                  <c:v>462.94290568000002</c:v>
                </c:pt>
                <c:pt idx="1171">
                  <c:v>463.17036030000008</c:v>
                </c:pt>
                <c:pt idx="1172">
                  <c:v>463.39781491999992</c:v>
                </c:pt>
                <c:pt idx="1173">
                  <c:v>463.62526953999998</c:v>
                </c:pt>
                <c:pt idx="1174">
                  <c:v>463.85272415999998</c:v>
                </c:pt>
                <c:pt idx="1175">
                  <c:v>464.08017877999987</c:v>
                </c:pt>
                <c:pt idx="1176">
                  <c:v>464.30763340000004</c:v>
                </c:pt>
                <c:pt idx="1177">
                  <c:v>464.53508801999999</c:v>
                </c:pt>
                <c:pt idx="1178">
                  <c:v>464.76254264000005</c:v>
                </c:pt>
                <c:pt idx="1179">
                  <c:v>464.98999725999994</c:v>
                </c:pt>
                <c:pt idx="1180">
                  <c:v>465.21745188</c:v>
                </c:pt>
                <c:pt idx="1181">
                  <c:v>465.4449065</c:v>
                </c:pt>
                <c:pt idx="1182">
                  <c:v>465.67236112000006</c:v>
                </c:pt>
                <c:pt idx="1183">
                  <c:v>465.89981573999995</c:v>
                </c:pt>
                <c:pt idx="1184">
                  <c:v>466.12727036000001</c:v>
                </c:pt>
                <c:pt idx="1185">
                  <c:v>466.35472498000001</c:v>
                </c:pt>
                <c:pt idx="1186">
                  <c:v>466.58217959999996</c:v>
                </c:pt>
                <c:pt idx="1187">
                  <c:v>466.80963422000002</c:v>
                </c:pt>
                <c:pt idx="1188">
                  <c:v>467.03708883999997</c:v>
                </c:pt>
                <c:pt idx="1189">
                  <c:v>467.26454346000003</c:v>
                </c:pt>
                <c:pt idx="1190">
                  <c:v>467.49199807999986</c:v>
                </c:pt>
                <c:pt idx="1191">
                  <c:v>467.71945269999998</c:v>
                </c:pt>
                <c:pt idx="1192">
                  <c:v>467.94690731999992</c:v>
                </c:pt>
                <c:pt idx="1193">
                  <c:v>468.17436193999998</c:v>
                </c:pt>
                <c:pt idx="1194">
                  <c:v>468.40181655999993</c:v>
                </c:pt>
                <c:pt idx="1195">
                  <c:v>468.62927118000005</c:v>
                </c:pt>
                <c:pt idx="1196">
                  <c:v>468.85672579999999</c:v>
                </c:pt>
                <c:pt idx="1197">
                  <c:v>469.08418042</c:v>
                </c:pt>
                <c:pt idx="1198">
                  <c:v>469.31163503999994</c:v>
                </c:pt>
                <c:pt idx="1199">
                  <c:v>469.53908966</c:v>
                </c:pt>
                <c:pt idx="1200">
                  <c:v>469.76654427999995</c:v>
                </c:pt>
                <c:pt idx="1201">
                  <c:v>469.99399889999989</c:v>
                </c:pt>
                <c:pt idx="1202">
                  <c:v>470.22145351999995</c:v>
                </c:pt>
                <c:pt idx="1203">
                  <c:v>470.44890813999996</c:v>
                </c:pt>
                <c:pt idx="1204">
                  <c:v>470.67636275999996</c:v>
                </c:pt>
                <c:pt idx="1205">
                  <c:v>470.90381737999996</c:v>
                </c:pt>
                <c:pt idx="1206">
                  <c:v>471.13127199999997</c:v>
                </c:pt>
                <c:pt idx="1207">
                  <c:v>471.35872662000008</c:v>
                </c:pt>
                <c:pt idx="1208">
                  <c:v>471.58618123999992</c:v>
                </c:pt>
                <c:pt idx="1209">
                  <c:v>471.81363586999993</c:v>
                </c:pt>
                <c:pt idx="1210">
                  <c:v>472.04109048999999</c:v>
                </c:pt>
                <c:pt idx="1211">
                  <c:v>472.26854510999999</c:v>
                </c:pt>
                <c:pt idx="1212">
                  <c:v>472.49599972999994</c:v>
                </c:pt>
                <c:pt idx="1213">
                  <c:v>472.72345434999994</c:v>
                </c:pt>
                <c:pt idx="1214">
                  <c:v>472.95090896999994</c:v>
                </c:pt>
                <c:pt idx="1215">
                  <c:v>473.17836359</c:v>
                </c:pt>
                <c:pt idx="1216">
                  <c:v>473.40581820999995</c:v>
                </c:pt>
                <c:pt idx="1217">
                  <c:v>473.63327283000001</c:v>
                </c:pt>
                <c:pt idx="1218">
                  <c:v>473.86072744999996</c:v>
                </c:pt>
                <c:pt idx="1219">
                  <c:v>474.08818206999996</c:v>
                </c:pt>
                <c:pt idx="1220">
                  <c:v>474.31563669000002</c:v>
                </c:pt>
                <c:pt idx="1221">
                  <c:v>474.54309131000002</c:v>
                </c:pt>
                <c:pt idx="1222">
                  <c:v>474.77054593000003</c:v>
                </c:pt>
                <c:pt idx="1223">
                  <c:v>474.99800054999986</c:v>
                </c:pt>
                <c:pt idx="1224">
                  <c:v>475.22545516999992</c:v>
                </c:pt>
                <c:pt idx="1225">
                  <c:v>475.45290978999992</c:v>
                </c:pt>
                <c:pt idx="1226">
                  <c:v>475.68036440999992</c:v>
                </c:pt>
                <c:pt idx="1227">
                  <c:v>475.90781902999993</c:v>
                </c:pt>
                <c:pt idx="1228">
                  <c:v>476.13527364999999</c:v>
                </c:pt>
                <c:pt idx="1229">
                  <c:v>476.36272826999999</c:v>
                </c:pt>
                <c:pt idx="1230">
                  <c:v>476.59018288999999</c:v>
                </c:pt>
                <c:pt idx="1231">
                  <c:v>476.81763751</c:v>
                </c:pt>
                <c:pt idx="1232">
                  <c:v>477.04509213000006</c:v>
                </c:pt>
                <c:pt idx="1233">
                  <c:v>477.27254674999995</c:v>
                </c:pt>
                <c:pt idx="1234">
                  <c:v>477.50000137000001</c:v>
                </c:pt>
                <c:pt idx="1235">
                  <c:v>477.72745598999995</c:v>
                </c:pt>
                <c:pt idx="1236">
                  <c:v>477.95491061000001</c:v>
                </c:pt>
                <c:pt idx="1237">
                  <c:v>478.18236523000002</c:v>
                </c:pt>
                <c:pt idx="1238">
                  <c:v>478.40981984999996</c:v>
                </c:pt>
                <c:pt idx="1239">
                  <c:v>478.63727446999997</c:v>
                </c:pt>
                <c:pt idx="1240">
                  <c:v>478.86472909000008</c:v>
                </c:pt>
                <c:pt idx="1241">
                  <c:v>479.09218370999992</c:v>
                </c:pt>
                <c:pt idx="1242">
                  <c:v>479.31963832999998</c:v>
                </c:pt>
                <c:pt idx="1243">
                  <c:v>479.54709294999992</c:v>
                </c:pt>
                <c:pt idx="1244">
                  <c:v>479.77454756999992</c:v>
                </c:pt>
                <c:pt idx="1245">
                  <c:v>480.00200218999998</c:v>
                </c:pt>
                <c:pt idx="1246">
                  <c:v>480.22945680999999</c:v>
                </c:pt>
                <c:pt idx="1247">
                  <c:v>480.45691142999993</c:v>
                </c:pt>
                <c:pt idx="1248">
                  <c:v>480.68436604999999</c:v>
                </c:pt>
                <c:pt idx="1249">
                  <c:v>480.91182067</c:v>
                </c:pt>
                <c:pt idx="1250">
                  <c:v>481.13927529</c:v>
                </c:pt>
                <c:pt idx="1251">
                  <c:v>481.36672990999995</c:v>
                </c:pt>
                <c:pt idx="1252">
                  <c:v>481.59418453999996</c:v>
                </c:pt>
                <c:pt idx="1253">
                  <c:v>481.82163915999996</c:v>
                </c:pt>
                <c:pt idx="1254">
                  <c:v>482.04909378000002</c:v>
                </c:pt>
                <c:pt idx="1255">
                  <c:v>482.27654839999991</c:v>
                </c:pt>
                <c:pt idx="1256">
                  <c:v>482.50400302000008</c:v>
                </c:pt>
                <c:pt idx="1257">
                  <c:v>482.73145763999992</c:v>
                </c:pt>
                <c:pt idx="1258">
                  <c:v>482.95891225999986</c:v>
                </c:pt>
                <c:pt idx="1259">
                  <c:v>483.18636687999992</c:v>
                </c:pt>
                <c:pt idx="1260">
                  <c:v>483.41382149999993</c:v>
                </c:pt>
                <c:pt idx="1261">
                  <c:v>483.64127612000004</c:v>
                </c:pt>
                <c:pt idx="1262">
                  <c:v>483.86873073999999</c:v>
                </c:pt>
                <c:pt idx="1263">
                  <c:v>484.09618535999994</c:v>
                </c:pt>
                <c:pt idx="1264">
                  <c:v>484.32363997999994</c:v>
                </c:pt>
                <c:pt idx="1265">
                  <c:v>484.5510946</c:v>
                </c:pt>
                <c:pt idx="1266">
                  <c:v>484.77854921999995</c:v>
                </c:pt>
                <c:pt idx="1267">
                  <c:v>485.00600383999995</c:v>
                </c:pt>
                <c:pt idx="1268">
                  <c:v>485.23345845999989</c:v>
                </c:pt>
                <c:pt idx="1269">
                  <c:v>485.46091307999995</c:v>
                </c:pt>
                <c:pt idx="1270">
                  <c:v>485.68836769999996</c:v>
                </c:pt>
                <c:pt idx="1271">
                  <c:v>485.91582232000002</c:v>
                </c:pt>
                <c:pt idx="1272">
                  <c:v>486.14327693999996</c:v>
                </c:pt>
                <c:pt idx="1273">
                  <c:v>486.37073155999997</c:v>
                </c:pt>
                <c:pt idx="1274">
                  <c:v>486.59818618000003</c:v>
                </c:pt>
                <c:pt idx="1275">
                  <c:v>486.82564079999997</c:v>
                </c:pt>
                <c:pt idx="1276">
                  <c:v>487.05309541999992</c:v>
                </c:pt>
                <c:pt idx="1277">
                  <c:v>487.28055003999992</c:v>
                </c:pt>
                <c:pt idx="1278">
                  <c:v>487.50800465999993</c:v>
                </c:pt>
                <c:pt idx="1279">
                  <c:v>487.73545927999993</c:v>
                </c:pt>
                <c:pt idx="1280">
                  <c:v>487.96291389999999</c:v>
                </c:pt>
                <c:pt idx="1281">
                  <c:v>488.19036851999999</c:v>
                </c:pt>
                <c:pt idx="1282">
                  <c:v>488.41782314</c:v>
                </c:pt>
                <c:pt idx="1283">
                  <c:v>488.64527776</c:v>
                </c:pt>
                <c:pt idx="1284">
                  <c:v>488.87273238</c:v>
                </c:pt>
                <c:pt idx="1285">
                  <c:v>489.10018700000001</c:v>
                </c:pt>
                <c:pt idx="1286">
                  <c:v>489.32764162000007</c:v>
                </c:pt>
                <c:pt idx="1287">
                  <c:v>489.55509623999995</c:v>
                </c:pt>
                <c:pt idx="1288">
                  <c:v>489.78255085999996</c:v>
                </c:pt>
                <c:pt idx="1289">
                  <c:v>490.01000547999996</c:v>
                </c:pt>
                <c:pt idx="1290">
                  <c:v>490.23746010000002</c:v>
                </c:pt>
                <c:pt idx="1291">
                  <c:v>490.46491471999997</c:v>
                </c:pt>
                <c:pt idx="1292">
                  <c:v>490.69236934000003</c:v>
                </c:pt>
                <c:pt idx="1293">
                  <c:v>490.91982395999992</c:v>
                </c:pt>
                <c:pt idx="1294">
                  <c:v>491.14727858999998</c:v>
                </c:pt>
                <c:pt idx="1295">
                  <c:v>491.37473320999999</c:v>
                </c:pt>
                <c:pt idx="1296">
                  <c:v>491.60218783000005</c:v>
                </c:pt>
                <c:pt idx="1297">
                  <c:v>491.82964244999999</c:v>
                </c:pt>
                <c:pt idx="1298">
                  <c:v>492.05709707</c:v>
                </c:pt>
                <c:pt idx="1299">
                  <c:v>492.28455169</c:v>
                </c:pt>
                <c:pt idx="1300">
                  <c:v>492.51200631</c:v>
                </c:pt>
                <c:pt idx="1301">
                  <c:v>492.73946093000001</c:v>
                </c:pt>
                <c:pt idx="1302">
                  <c:v>492.9669155499999</c:v>
                </c:pt>
                <c:pt idx="1303">
                  <c:v>493.19437017000001</c:v>
                </c:pt>
                <c:pt idx="1304">
                  <c:v>493.42182478999996</c:v>
                </c:pt>
                <c:pt idx="1305">
                  <c:v>493.64927941000002</c:v>
                </c:pt>
                <c:pt idx="1306">
                  <c:v>493.87673402999997</c:v>
                </c:pt>
                <c:pt idx="1307">
                  <c:v>494.10418865000008</c:v>
                </c:pt>
                <c:pt idx="1308">
                  <c:v>494.33164326999992</c:v>
                </c:pt>
                <c:pt idx="1309">
                  <c:v>494.55909788999998</c:v>
                </c:pt>
                <c:pt idx="1310">
                  <c:v>494.78655250999986</c:v>
                </c:pt>
                <c:pt idx="1311">
                  <c:v>495.01400712999998</c:v>
                </c:pt>
                <c:pt idx="1312">
                  <c:v>495.24146174999993</c:v>
                </c:pt>
                <c:pt idx="1313">
                  <c:v>495.46891636999993</c:v>
                </c:pt>
                <c:pt idx="1314">
                  <c:v>495.69637098999993</c:v>
                </c:pt>
                <c:pt idx="1315">
                  <c:v>495.92382560999999</c:v>
                </c:pt>
                <c:pt idx="1316">
                  <c:v>496.15128023000005</c:v>
                </c:pt>
                <c:pt idx="1317">
                  <c:v>496.37873484999994</c:v>
                </c:pt>
                <c:pt idx="1318">
                  <c:v>496.60618946999995</c:v>
                </c:pt>
                <c:pt idx="1319">
                  <c:v>496.83364409000001</c:v>
                </c:pt>
                <c:pt idx="1320">
                  <c:v>497.06109870999995</c:v>
                </c:pt>
                <c:pt idx="1321">
                  <c:v>497.28855332999996</c:v>
                </c:pt>
                <c:pt idx="1322">
                  <c:v>497.5160079499999</c:v>
                </c:pt>
                <c:pt idx="1323">
                  <c:v>497.74346257000002</c:v>
                </c:pt>
                <c:pt idx="1324">
                  <c:v>497.97091718999997</c:v>
                </c:pt>
                <c:pt idx="1325">
                  <c:v>498.19837181000003</c:v>
                </c:pt>
                <c:pt idx="1326">
                  <c:v>498.42582642999992</c:v>
                </c:pt>
                <c:pt idx="1327">
                  <c:v>498.65328104999998</c:v>
                </c:pt>
                <c:pt idx="1328">
                  <c:v>498.88073566999992</c:v>
                </c:pt>
                <c:pt idx="1329">
                  <c:v>499.10819028999992</c:v>
                </c:pt>
                <c:pt idx="1330">
                  <c:v>499.33564490999993</c:v>
                </c:pt>
                <c:pt idx="1331">
                  <c:v>499.56309952999999</c:v>
                </c:pt>
                <c:pt idx="1332">
                  <c:v>499.79055414999993</c:v>
                </c:pt>
                <c:pt idx="1333">
                  <c:v>500.01800876999994</c:v>
                </c:pt>
                <c:pt idx="1334">
                  <c:v>500.24546339000005</c:v>
                </c:pt>
                <c:pt idx="1335">
                  <c:v>500.47291800999994</c:v>
                </c:pt>
                <c:pt idx="1336">
                  <c:v>500.70037263999996</c:v>
                </c:pt>
                <c:pt idx="1337">
                  <c:v>500.92782725999996</c:v>
                </c:pt>
                <c:pt idx="1338">
                  <c:v>501.15528188000008</c:v>
                </c:pt>
                <c:pt idx="1339">
                  <c:v>501.38273649999996</c:v>
                </c:pt>
                <c:pt idx="1340">
                  <c:v>501.61019112000002</c:v>
                </c:pt>
                <c:pt idx="1341">
                  <c:v>501.83764574000003</c:v>
                </c:pt>
                <c:pt idx="1342">
                  <c:v>502.06510035999992</c:v>
                </c:pt>
                <c:pt idx="1343">
                  <c:v>502.29255497999986</c:v>
                </c:pt>
                <c:pt idx="1344">
                  <c:v>502.52000959999992</c:v>
                </c:pt>
                <c:pt idx="1345">
                  <c:v>502.74746421999998</c:v>
                </c:pt>
                <c:pt idx="1346">
                  <c:v>502.97491883999999</c:v>
                </c:pt>
                <c:pt idx="1347">
                  <c:v>503.20237345999993</c:v>
                </c:pt>
                <c:pt idx="1348">
                  <c:v>503.42982807999999</c:v>
                </c:pt>
                <c:pt idx="1349">
                  <c:v>503.65728270000005</c:v>
                </c:pt>
                <c:pt idx="1350">
                  <c:v>503.88473732</c:v>
                </c:pt>
                <c:pt idx="1351">
                  <c:v>504.11219193999995</c:v>
                </c:pt>
                <c:pt idx="1352">
                  <c:v>504.33964656000001</c:v>
                </c:pt>
                <c:pt idx="1353">
                  <c:v>504.56710118000001</c:v>
                </c:pt>
                <c:pt idx="1354">
                  <c:v>504.79455579999996</c:v>
                </c:pt>
                <c:pt idx="1355">
                  <c:v>505.02201041999996</c:v>
                </c:pt>
                <c:pt idx="1356">
                  <c:v>505.24946504000002</c:v>
                </c:pt>
                <c:pt idx="1357">
                  <c:v>505.47691965999991</c:v>
                </c:pt>
                <c:pt idx="1358">
                  <c:v>505.70437427999997</c:v>
                </c:pt>
                <c:pt idx="1359">
                  <c:v>505.93182889999997</c:v>
                </c:pt>
                <c:pt idx="1360">
                  <c:v>506.15928352000003</c:v>
                </c:pt>
                <c:pt idx="1361">
                  <c:v>506.38673813999992</c:v>
                </c:pt>
                <c:pt idx="1362">
                  <c:v>506.61419275999992</c:v>
                </c:pt>
                <c:pt idx="1363">
                  <c:v>506.84164737999998</c:v>
                </c:pt>
                <c:pt idx="1364">
                  <c:v>507.06910199999999</c:v>
                </c:pt>
                <c:pt idx="1365">
                  <c:v>507.29655661999993</c:v>
                </c:pt>
                <c:pt idx="1366">
                  <c:v>507.52401123999999</c:v>
                </c:pt>
                <c:pt idx="1367">
                  <c:v>507.75146586</c:v>
                </c:pt>
                <c:pt idx="1368">
                  <c:v>507.97892047999994</c:v>
                </c:pt>
                <c:pt idx="1369">
                  <c:v>508.20637509999995</c:v>
                </c:pt>
                <c:pt idx="1370">
                  <c:v>508.43382971999995</c:v>
                </c:pt>
                <c:pt idx="1371">
                  <c:v>508.66128434000001</c:v>
                </c:pt>
                <c:pt idx="1372">
                  <c:v>508.8887389599999</c:v>
                </c:pt>
                <c:pt idx="1373">
                  <c:v>509.11619357999996</c:v>
                </c:pt>
                <c:pt idx="1374">
                  <c:v>509.34364820000002</c:v>
                </c:pt>
                <c:pt idx="1375">
                  <c:v>509.57110281999996</c:v>
                </c:pt>
                <c:pt idx="1376">
                  <c:v>509.79855743999985</c:v>
                </c:pt>
                <c:pt idx="1377">
                  <c:v>510.02601205999997</c:v>
                </c:pt>
                <c:pt idx="1378">
                  <c:v>510.25346667999997</c:v>
                </c:pt>
                <c:pt idx="1379">
                  <c:v>510.48092130999999</c:v>
                </c:pt>
                <c:pt idx="1380">
                  <c:v>510.70837592999993</c:v>
                </c:pt>
                <c:pt idx="1381">
                  <c:v>510.93583054999993</c:v>
                </c:pt>
                <c:pt idx="1382">
                  <c:v>511.16328517000005</c:v>
                </c:pt>
                <c:pt idx="1383">
                  <c:v>511.39073978999994</c:v>
                </c:pt>
                <c:pt idx="1384">
                  <c:v>511.61819440999994</c:v>
                </c:pt>
                <c:pt idx="1385">
                  <c:v>511.84564903000006</c:v>
                </c:pt>
                <c:pt idx="1386">
                  <c:v>512.07310365000012</c:v>
                </c:pt>
                <c:pt idx="1387">
                  <c:v>512.30055827000001</c:v>
                </c:pt>
                <c:pt idx="1388">
                  <c:v>512.5280128899999</c:v>
                </c:pt>
                <c:pt idx="1389">
                  <c:v>512.75546751000002</c:v>
                </c:pt>
                <c:pt idx="1390">
                  <c:v>512.98292212999991</c:v>
                </c:pt>
                <c:pt idx="1391">
                  <c:v>513.21037675000014</c:v>
                </c:pt>
                <c:pt idx="1392">
                  <c:v>513.43783137000003</c:v>
                </c:pt>
                <c:pt idx="1393">
                  <c:v>513.66528598999992</c:v>
                </c:pt>
                <c:pt idx="1394">
                  <c:v>513.89274061000003</c:v>
                </c:pt>
                <c:pt idx="1395">
                  <c:v>514.12019523000004</c:v>
                </c:pt>
                <c:pt idx="1396">
                  <c:v>514.34764984999981</c:v>
                </c:pt>
                <c:pt idx="1397">
                  <c:v>514.57510447000004</c:v>
                </c:pt>
                <c:pt idx="1398">
                  <c:v>514.80255908999982</c:v>
                </c:pt>
                <c:pt idx="1399">
                  <c:v>515.03001370999993</c:v>
                </c:pt>
                <c:pt idx="1400">
                  <c:v>515.25746832999994</c:v>
                </c:pt>
                <c:pt idx="1401">
                  <c:v>515.48492295000005</c:v>
                </c:pt>
                <c:pt idx="1402">
                  <c:v>515.71237757000006</c:v>
                </c:pt>
                <c:pt idx="1403">
                  <c:v>515.93983218999983</c:v>
                </c:pt>
                <c:pt idx="1404">
                  <c:v>516.16728680999972</c:v>
                </c:pt>
                <c:pt idx="1405">
                  <c:v>516.39474142999995</c:v>
                </c:pt>
                <c:pt idx="1406">
                  <c:v>516.62219604999996</c:v>
                </c:pt>
                <c:pt idx="1407">
                  <c:v>516.84965066999996</c:v>
                </c:pt>
                <c:pt idx="1408">
                  <c:v>517.07710528999996</c:v>
                </c:pt>
                <c:pt idx="1409">
                  <c:v>517.30455990999997</c:v>
                </c:pt>
                <c:pt idx="1410">
                  <c:v>517.53201452999997</c:v>
                </c:pt>
                <c:pt idx="1411">
                  <c:v>517.75946914999997</c:v>
                </c:pt>
                <c:pt idx="1412">
                  <c:v>517.98692376999998</c:v>
                </c:pt>
                <c:pt idx="1413">
                  <c:v>518.21437839000009</c:v>
                </c:pt>
                <c:pt idx="1414">
                  <c:v>518.44183300999998</c:v>
                </c:pt>
                <c:pt idx="1415">
                  <c:v>518.66928762999999</c:v>
                </c:pt>
                <c:pt idx="1416">
                  <c:v>518.8967422500001</c:v>
                </c:pt>
                <c:pt idx="1417">
                  <c:v>519.12419686999999</c:v>
                </c:pt>
                <c:pt idx="1418">
                  <c:v>519.35165148999977</c:v>
                </c:pt>
                <c:pt idx="1419">
                  <c:v>519.57910611</c:v>
                </c:pt>
                <c:pt idx="1420">
                  <c:v>519.80656072999989</c:v>
                </c:pt>
                <c:pt idx="1421">
                  <c:v>520.03401536000001</c:v>
                </c:pt>
                <c:pt idx="1422">
                  <c:v>520.2614699799999</c:v>
                </c:pt>
                <c:pt idx="1423">
                  <c:v>520.48892460000002</c:v>
                </c:pt>
                <c:pt idx="1424">
                  <c:v>520.71637922000014</c:v>
                </c:pt>
                <c:pt idx="1425">
                  <c:v>520.94383384000002</c:v>
                </c:pt>
                <c:pt idx="1426">
                  <c:v>521.17128846000003</c:v>
                </c:pt>
                <c:pt idx="1427">
                  <c:v>521.39874308000003</c:v>
                </c:pt>
                <c:pt idx="1428">
                  <c:v>521.62619769999992</c:v>
                </c:pt>
                <c:pt idx="1429">
                  <c:v>521.85365231999992</c:v>
                </c:pt>
                <c:pt idx="1430">
                  <c:v>522.08110694000004</c:v>
                </c:pt>
                <c:pt idx="1431">
                  <c:v>522.30856156000004</c:v>
                </c:pt>
                <c:pt idx="1432">
                  <c:v>522.53601617999982</c:v>
                </c:pt>
                <c:pt idx="1433">
                  <c:v>522.76347080000005</c:v>
                </c:pt>
                <c:pt idx="1434">
                  <c:v>522.99092541999994</c:v>
                </c:pt>
                <c:pt idx="1435">
                  <c:v>523.21838004000028</c:v>
                </c:pt>
                <c:pt idx="1436">
                  <c:v>523.44583465999995</c:v>
                </c:pt>
                <c:pt idx="1437">
                  <c:v>523.67328928000006</c:v>
                </c:pt>
                <c:pt idx="1438">
                  <c:v>523.90074389999984</c:v>
                </c:pt>
                <c:pt idx="1439">
                  <c:v>524.12819852000007</c:v>
                </c:pt>
                <c:pt idx="1440">
                  <c:v>524.35565313999984</c:v>
                </c:pt>
                <c:pt idx="1441">
                  <c:v>524.58310776000008</c:v>
                </c:pt>
                <c:pt idx="1442">
                  <c:v>524.81056237999996</c:v>
                </c:pt>
                <c:pt idx="1443">
                  <c:v>525.03801699999997</c:v>
                </c:pt>
                <c:pt idx="1444">
                  <c:v>525.26547162000008</c:v>
                </c:pt>
                <c:pt idx="1445">
                  <c:v>525.49292623999997</c:v>
                </c:pt>
                <c:pt idx="1446">
                  <c:v>525.72038086000009</c:v>
                </c:pt>
                <c:pt idx="1447">
                  <c:v>525.94783547999998</c:v>
                </c:pt>
                <c:pt idx="1448">
                  <c:v>526.17529009999998</c:v>
                </c:pt>
                <c:pt idx="1449">
                  <c:v>526.40274471999999</c:v>
                </c:pt>
                <c:pt idx="1450">
                  <c:v>526.63019933999999</c:v>
                </c:pt>
                <c:pt idx="1451">
                  <c:v>526.85765395999988</c:v>
                </c:pt>
                <c:pt idx="1452">
                  <c:v>527.08510858</c:v>
                </c:pt>
                <c:pt idx="1453">
                  <c:v>527.31256319999989</c:v>
                </c:pt>
                <c:pt idx="1454">
                  <c:v>527.54001781999989</c:v>
                </c:pt>
                <c:pt idx="1455">
                  <c:v>527.76747244000001</c:v>
                </c:pt>
                <c:pt idx="1456">
                  <c:v>527.99492706000001</c:v>
                </c:pt>
                <c:pt idx="1457">
                  <c:v>528.22238168000001</c:v>
                </c:pt>
                <c:pt idx="1458">
                  <c:v>528.44983630000002</c:v>
                </c:pt>
                <c:pt idx="1459">
                  <c:v>528.67729092000002</c:v>
                </c:pt>
                <c:pt idx="1460">
                  <c:v>528.90474554000014</c:v>
                </c:pt>
                <c:pt idx="1461">
                  <c:v>529.13220015999991</c:v>
                </c:pt>
                <c:pt idx="1462">
                  <c:v>529.3596547799998</c:v>
                </c:pt>
                <c:pt idx="1463">
                  <c:v>529.58710939999992</c:v>
                </c:pt>
                <c:pt idx="1464">
                  <c:v>529.81456402999993</c:v>
                </c:pt>
                <c:pt idx="1465">
                  <c:v>530.04201864999993</c:v>
                </c:pt>
                <c:pt idx="1466">
                  <c:v>530.26947327000016</c:v>
                </c:pt>
                <c:pt idx="1467">
                  <c:v>530.49692788999982</c:v>
                </c:pt>
                <c:pt idx="1468">
                  <c:v>530.72438251000017</c:v>
                </c:pt>
                <c:pt idx="1469">
                  <c:v>530.95183712999983</c:v>
                </c:pt>
                <c:pt idx="1470">
                  <c:v>531.17929174999995</c:v>
                </c:pt>
                <c:pt idx="1471">
                  <c:v>531.40674636999995</c:v>
                </c:pt>
                <c:pt idx="1472">
                  <c:v>531.63420098999984</c:v>
                </c:pt>
                <c:pt idx="1473">
                  <c:v>531.86165560999984</c:v>
                </c:pt>
                <c:pt idx="1474">
                  <c:v>532.08911023000007</c:v>
                </c:pt>
                <c:pt idx="1475">
                  <c:v>532.31656484999985</c:v>
                </c:pt>
                <c:pt idx="1476">
                  <c:v>532.54401946999997</c:v>
                </c:pt>
                <c:pt idx="1477">
                  <c:v>532.77147409000008</c:v>
                </c:pt>
                <c:pt idx="1478">
                  <c:v>532.99892870999997</c:v>
                </c:pt>
                <c:pt idx="1479">
                  <c:v>533.22638333000009</c:v>
                </c:pt>
                <c:pt idx="1480">
                  <c:v>533.45383795000009</c:v>
                </c:pt>
                <c:pt idx="1481">
                  <c:v>533.6812925700001</c:v>
                </c:pt>
                <c:pt idx="1482">
                  <c:v>533.90874718999999</c:v>
                </c:pt>
                <c:pt idx="1483">
                  <c:v>534.13620180999987</c:v>
                </c:pt>
                <c:pt idx="1484">
                  <c:v>534.36365642999988</c:v>
                </c:pt>
                <c:pt idx="1485">
                  <c:v>534.59111104999999</c:v>
                </c:pt>
                <c:pt idx="1486">
                  <c:v>534.81856567</c:v>
                </c:pt>
                <c:pt idx="1487">
                  <c:v>535.04602028999989</c:v>
                </c:pt>
                <c:pt idx="1488">
                  <c:v>535.27347491000023</c:v>
                </c:pt>
                <c:pt idx="1489">
                  <c:v>535.50092953000001</c:v>
                </c:pt>
                <c:pt idx="1490">
                  <c:v>535.72838415000012</c:v>
                </c:pt>
                <c:pt idx="1491">
                  <c:v>535.95583877000001</c:v>
                </c:pt>
                <c:pt idx="1492">
                  <c:v>536.18329339000002</c:v>
                </c:pt>
                <c:pt idx="1493">
                  <c:v>536.41074801000002</c:v>
                </c:pt>
                <c:pt idx="1494">
                  <c:v>536.63820263000002</c:v>
                </c:pt>
                <c:pt idx="1495">
                  <c:v>536.86565724999991</c:v>
                </c:pt>
                <c:pt idx="1496">
                  <c:v>537.09311187000003</c:v>
                </c:pt>
                <c:pt idx="1497">
                  <c:v>537.32056648999981</c:v>
                </c:pt>
                <c:pt idx="1498">
                  <c:v>537.54802110999992</c:v>
                </c:pt>
                <c:pt idx="1499">
                  <c:v>537.77547573000015</c:v>
                </c:pt>
                <c:pt idx="1500">
                  <c:v>538.00293035000004</c:v>
                </c:pt>
                <c:pt idx="1501">
                  <c:v>538.23038497000016</c:v>
                </c:pt>
                <c:pt idx="1502">
                  <c:v>538.45783958999994</c:v>
                </c:pt>
                <c:pt idx="1503">
                  <c:v>538.68529421000005</c:v>
                </c:pt>
                <c:pt idx="1504">
                  <c:v>538.91274883000006</c:v>
                </c:pt>
                <c:pt idx="1505">
                  <c:v>539.14020344999983</c:v>
                </c:pt>
                <c:pt idx="1506">
                  <c:v>539.36765807999984</c:v>
                </c:pt>
                <c:pt idx="1507">
                  <c:v>539.59511269999996</c:v>
                </c:pt>
                <c:pt idx="1508">
                  <c:v>539.82256731999985</c:v>
                </c:pt>
                <c:pt idx="1509">
                  <c:v>540.05002193999997</c:v>
                </c:pt>
                <c:pt idx="1510">
                  <c:v>540.2774765600002</c:v>
                </c:pt>
                <c:pt idx="1511">
                  <c:v>540.50493118000009</c:v>
                </c:pt>
                <c:pt idx="1512">
                  <c:v>540.73238579999997</c:v>
                </c:pt>
                <c:pt idx="1513">
                  <c:v>540.95984041999998</c:v>
                </c:pt>
                <c:pt idx="1514">
                  <c:v>541.18729503999998</c:v>
                </c:pt>
                <c:pt idx="1515">
                  <c:v>541.4147496600001</c:v>
                </c:pt>
                <c:pt idx="1516">
                  <c:v>541.64220427999999</c:v>
                </c:pt>
                <c:pt idx="1517">
                  <c:v>541.86965889999976</c:v>
                </c:pt>
                <c:pt idx="1518">
                  <c:v>542.09711351999999</c:v>
                </c:pt>
                <c:pt idx="1519">
                  <c:v>542.32456813999988</c:v>
                </c:pt>
                <c:pt idx="1520">
                  <c:v>542.55202275999989</c:v>
                </c:pt>
                <c:pt idx="1521">
                  <c:v>542.77947738000012</c:v>
                </c:pt>
                <c:pt idx="1522">
                  <c:v>543.00693200000001</c:v>
                </c:pt>
                <c:pt idx="1523">
                  <c:v>543.23438662000012</c:v>
                </c:pt>
                <c:pt idx="1524">
                  <c:v>543.46184124000001</c:v>
                </c:pt>
                <c:pt idx="1525">
                  <c:v>543.68929586000002</c:v>
                </c:pt>
                <c:pt idx="1526">
                  <c:v>543.91675047999991</c:v>
                </c:pt>
                <c:pt idx="1527">
                  <c:v>544.14420509999991</c:v>
                </c:pt>
                <c:pt idx="1528">
                  <c:v>544.37165971999991</c:v>
                </c:pt>
                <c:pt idx="1529">
                  <c:v>544.59911434000003</c:v>
                </c:pt>
                <c:pt idx="1530">
                  <c:v>544.82656895999992</c:v>
                </c:pt>
                <c:pt idx="1531">
                  <c:v>545.05402357999992</c:v>
                </c:pt>
                <c:pt idx="1532">
                  <c:v>545.28147820000015</c:v>
                </c:pt>
                <c:pt idx="1533">
                  <c:v>545.50893282000004</c:v>
                </c:pt>
                <c:pt idx="1534">
                  <c:v>545.73638744000004</c:v>
                </c:pt>
                <c:pt idx="1535">
                  <c:v>545.96384206000005</c:v>
                </c:pt>
                <c:pt idx="1536">
                  <c:v>546.19129667999994</c:v>
                </c:pt>
                <c:pt idx="1537">
                  <c:v>546.41875130000005</c:v>
                </c:pt>
                <c:pt idx="1538">
                  <c:v>546.64620592000006</c:v>
                </c:pt>
                <c:pt idx="1539">
                  <c:v>546.87366053999995</c:v>
                </c:pt>
                <c:pt idx="1540">
                  <c:v>547.10111515999984</c:v>
                </c:pt>
                <c:pt idx="1541">
                  <c:v>547.32856977999984</c:v>
                </c:pt>
                <c:pt idx="1542">
                  <c:v>547.55602439999984</c:v>
                </c:pt>
                <c:pt idx="1543">
                  <c:v>547.78347902000019</c:v>
                </c:pt>
                <c:pt idx="1544">
                  <c:v>548.01093364000008</c:v>
                </c:pt>
                <c:pt idx="1545">
                  <c:v>548.23838826000019</c:v>
                </c:pt>
                <c:pt idx="1546">
                  <c:v>548.46584287999997</c:v>
                </c:pt>
                <c:pt idx="1547">
                  <c:v>548.69329749999997</c:v>
                </c:pt>
                <c:pt idx="1548">
                  <c:v>548.92075212999998</c:v>
                </c:pt>
                <c:pt idx="1549">
                  <c:v>549.14820674999999</c:v>
                </c:pt>
                <c:pt idx="1550">
                  <c:v>549.37566136999999</c:v>
                </c:pt>
                <c:pt idx="1551">
                  <c:v>549.60311598999999</c:v>
                </c:pt>
                <c:pt idx="1552">
                  <c:v>549.83057061</c:v>
                </c:pt>
                <c:pt idx="1553">
                  <c:v>550.05802523</c:v>
                </c:pt>
                <c:pt idx="1554">
                  <c:v>550.28547985000012</c:v>
                </c:pt>
                <c:pt idx="1555">
                  <c:v>550.51293447</c:v>
                </c:pt>
                <c:pt idx="1556">
                  <c:v>550.74038909000001</c:v>
                </c:pt>
                <c:pt idx="1557">
                  <c:v>550.9678437099999</c:v>
                </c:pt>
                <c:pt idx="1558">
                  <c:v>551.19529833000001</c:v>
                </c:pt>
                <c:pt idx="1559">
                  <c:v>551.42275295000002</c:v>
                </c:pt>
                <c:pt idx="1560">
                  <c:v>551.65020757000002</c:v>
                </c:pt>
                <c:pt idx="1561">
                  <c:v>551.8776621899998</c:v>
                </c:pt>
                <c:pt idx="1562">
                  <c:v>552.10511680999991</c:v>
                </c:pt>
                <c:pt idx="1563">
                  <c:v>552.33257142999992</c:v>
                </c:pt>
                <c:pt idx="1564">
                  <c:v>552.56002604999992</c:v>
                </c:pt>
                <c:pt idx="1565">
                  <c:v>552.78748067000015</c:v>
                </c:pt>
                <c:pt idx="1566">
                  <c:v>553.01493529000004</c:v>
                </c:pt>
                <c:pt idx="1567">
                  <c:v>553.24238991000004</c:v>
                </c:pt>
                <c:pt idx="1568">
                  <c:v>553.46984453000005</c:v>
                </c:pt>
                <c:pt idx="1569">
                  <c:v>553.69729914999994</c:v>
                </c:pt>
                <c:pt idx="1570">
                  <c:v>553.92475377000005</c:v>
                </c:pt>
                <c:pt idx="1571">
                  <c:v>554.15220838999994</c:v>
                </c:pt>
                <c:pt idx="1572">
                  <c:v>554.37966300999983</c:v>
                </c:pt>
                <c:pt idx="1573">
                  <c:v>554.60711762999983</c:v>
                </c:pt>
                <c:pt idx="1574">
                  <c:v>554.83457224999995</c:v>
                </c:pt>
                <c:pt idx="1575">
                  <c:v>555.06202686999973</c:v>
                </c:pt>
                <c:pt idx="1576">
                  <c:v>555.28948149000007</c:v>
                </c:pt>
                <c:pt idx="1577">
                  <c:v>555.51693610999996</c:v>
                </c:pt>
                <c:pt idx="1578">
                  <c:v>555.74439073000008</c:v>
                </c:pt>
                <c:pt idx="1579">
                  <c:v>555.97184535000008</c:v>
                </c:pt>
                <c:pt idx="1580">
                  <c:v>556.19929997000008</c:v>
                </c:pt>
                <c:pt idx="1581">
                  <c:v>556.42675458999997</c:v>
                </c:pt>
                <c:pt idx="1582">
                  <c:v>556.65420920999998</c:v>
                </c:pt>
                <c:pt idx="1583">
                  <c:v>556.88166382999987</c:v>
                </c:pt>
                <c:pt idx="1584">
                  <c:v>557.10911844999998</c:v>
                </c:pt>
                <c:pt idx="1585">
                  <c:v>557.33657306999999</c:v>
                </c:pt>
                <c:pt idx="1586">
                  <c:v>557.56402768999988</c:v>
                </c:pt>
                <c:pt idx="1587">
                  <c:v>557.79148231000011</c:v>
                </c:pt>
                <c:pt idx="1588">
                  <c:v>558.01893693000011</c:v>
                </c:pt>
                <c:pt idx="1589">
                  <c:v>558.24639155000011</c:v>
                </c:pt>
                <c:pt idx="1590">
                  <c:v>558.47384617000012</c:v>
                </c:pt>
                <c:pt idx="1591">
                  <c:v>558.70130080000001</c:v>
                </c:pt>
                <c:pt idx="1592">
                  <c:v>558.92875542000002</c:v>
                </c:pt>
                <c:pt idx="1593">
                  <c:v>559.15621003999991</c:v>
                </c:pt>
                <c:pt idx="1594">
                  <c:v>559.38366466000002</c:v>
                </c:pt>
                <c:pt idx="1595">
                  <c:v>559.61111927999991</c:v>
                </c:pt>
                <c:pt idx="1596">
                  <c:v>559.83857390000003</c:v>
                </c:pt>
                <c:pt idx="1597">
                  <c:v>560.06602851999992</c:v>
                </c:pt>
                <c:pt idx="1598">
                  <c:v>560.29348314000015</c:v>
                </c:pt>
                <c:pt idx="1599">
                  <c:v>560.52093776000004</c:v>
                </c:pt>
                <c:pt idx="1600">
                  <c:v>560.74839238000004</c:v>
                </c:pt>
                <c:pt idx="1601">
                  <c:v>560.97584700000004</c:v>
                </c:pt>
                <c:pt idx="1602">
                  <c:v>561.20330162000016</c:v>
                </c:pt>
                <c:pt idx="1603">
                  <c:v>561.43075624000005</c:v>
                </c:pt>
                <c:pt idx="1604">
                  <c:v>561.65821085999994</c:v>
                </c:pt>
                <c:pt idx="1605">
                  <c:v>561.88566547999983</c:v>
                </c:pt>
                <c:pt idx="1606">
                  <c:v>562.11312009999983</c:v>
                </c:pt>
                <c:pt idx="1607">
                  <c:v>562.34057471999984</c:v>
                </c:pt>
                <c:pt idx="1608">
                  <c:v>562.56802933999984</c:v>
                </c:pt>
                <c:pt idx="1609">
                  <c:v>562.79548396000018</c:v>
                </c:pt>
                <c:pt idx="1610">
                  <c:v>563.02293858000007</c:v>
                </c:pt>
                <c:pt idx="1611">
                  <c:v>563.25039319999996</c:v>
                </c:pt>
                <c:pt idx="1612">
                  <c:v>563.47784781999997</c:v>
                </c:pt>
                <c:pt idx="1613">
                  <c:v>563.70530244000008</c:v>
                </c:pt>
                <c:pt idx="1614">
                  <c:v>563.93275705999997</c:v>
                </c:pt>
                <c:pt idx="1615">
                  <c:v>564.16021167999997</c:v>
                </c:pt>
                <c:pt idx="1616">
                  <c:v>564.38766629999986</c:v>
                </c:pt>
                <c:pt idx="1617">
                  <c:v>564.61512091999998</c:v>
                </c:pt>
                <c:pt idx="1618">
                  <c:v>564.84257553999998</c:v>
                </c:pt>
                <c:pt idx="1619">
                  <c:v>565.0700301600001</c:v>
                </c:pt>
                <c:pt idx="1620">
                  <c:v>565.2974847800001</c:v>
                </c:pt>
                <c:pt idx="1621">
                  <c:v>565.52493939999999</c:v>
                </c:pt>
                <c:pt idx="1622">
                  <c:v>565.75239402</c:v>
                </c:pt>
                <c:pt idx="1623">
                  <c:v>565.97984864000011</c:v>
                </c:pt>
                <c:pt idx="1624">
                  <c:v>566.20730326000012</c:v>
                </c:pt>
                <c:pt idx="1625">
                  <c:v>566.43475787999989</c:v>
                </c:pt>
                <c:pt idx="1626">
                  <c:v>566.6622124999999</c:v>
                </c:pt>
                <c:pt idx="1627">
                  <c:v>566.8896671199999</c:v>
                </c:pt>
                <c:pt idx="1628">
                  <c:v>567.1171217399999</c:v>
                </c:pt>
                <c:pt idx="1629">
                  <c:v>567.34457636000002</c:v>
                </c:pt>
                <c:pt idx="1630">
                  <c:v>567.57203098000002</c:v>
                </c:pt>
                <c:pt idx="1631">
                  <c:v>567.79948560000014</c:v>
                </c:pt>
                <c:pt idx="1632">
                  <c:v>568.02694022000003</c:v>
                </c:pt>
                <c:pt idx="1633">
                  <c:v>568.25439485000004</c:v>
                </c:pt>
                <c:pt idx="1634">
                  <c:v>568.48184947000004</c:v>
                </c:pt>
                <c:pt idx="1635">
                  <c:v>568.70930409000005</c:v>
                </c:pt>
                <c:pt idx="1636">
                  <c:v>568.93675870999994</c:v>
                </c:pt>
                <c:pt idx="1637">
                  <c:v>569.16421332999994</c:v>
                </c:pt>
                <c:pt idx="1638">
                  <c:v>569.39166795000006</c:v>
                </c:pt>
                <c:pt idx="1639">
                  <c:v>569.61912256999994</c:v>
                </c:pt>
                <c:pt idx="1640">
                  <c:v>569.84657718999972</c:v>
                </c:pt>
                <c:pt idx="1641">
                  <c:v>570.07403180999995</c:v>
                </c:pt>
                <c:pt idx="1642">
                  <c:v>570.30148642999984</c:v>
                </c:pt>
                <c:pt idx="1643">
                  <c:v>570.52894105000007</c:v>
                </c:pt>
                <c:pt idx="1644">
                  <c:v>570.75639567000007</c:v>
                </c:pt>
                <c:pt idx="1645">
                  <c:v>570.98385029000008</c:v>
                </c:pt>
                <c:pt idx="1646">
                  <c:v>571.21130491000008</c:v>
                </c:pt>
                <c:pt idx="1647">
                  <c:v>571.43875953000008</c:v>
                </c:pt>
                <c:pt idx="1648">
                  <c:v>571.66621414999986</c:v>
                </c:pt>
                <c:pt idx="1649">
                  <c:v>571.89366876999998</c:v>
                </c:pt>
                <c:pt idx="1650">
                  <c:v>572.12112338999987</c:v>
                </c:pt>
                <c:pt idx="1651">
                  <c:v>572.34857800999998</c:v>
                </c:pt>
                <c:pt idx="1652">
                  <c:v>572.5760326300001</c:v>
                </c:pt>
                <c:pt idx="1653">
                  <c:v>572.8034872500001</c:v>
                </c:pt>
                <c:pt idx="1654">
                  <c:v>573.03094186999999</c:v>
                </c:pt>
                <c:pt idx="1655">
                  <c:v>573.25839649</c:v>
                </c:pt>
                <c:pt idx="1656">
                  <c:v>573.48585111</c:v>
                </c:pt>
                <c:pt idx="1657">
                  <c:v>573.71330573000012</c:v>
                </c:pt>
                <c:pt idx="1658">
                  <c:v>573.94076035000001</c:v>
                </c:pt>
                <c:pt idx="1659">
                  <c:v>574.16821497000001</c:v>
                </c:pt>
                <c:pt idx="1660">
                  <c:v>574.3956695899999</c:v>
                </c:pt>
                <c:pt idx="1661">
                  <c:v>574.62312421000001</c:v>
                </c:pt>
                <c:pt idx="1662">
                  <c:v>574.8505788299999</c:v>
                </c:pt>
                <c:pt idx="1663">
                  <c:v>575.07803345000013</c:v>
                </c:pt>
                <c:pt idx="1664">
                  <c:v>575.30548807000002</c:v>
                </c:pt>
                <c:pt idx="1665">
                  <c:v>575.53294268999991</c:v>
                </c:pt>
                <c:pt idx="1666">
                  <c:v>575.76039731000003</c:v>
                </c:pt>
                <c:pt idx="1667">
                  <c:v>575.98785193000003</c:v>
                </c:pt>
                <c:pt idx="1668">
                  <c:v>576.21530655000015</c:v>
                </c:pt>
                <c:pt idx="1669">
                  <c:v>576.44276116999993</c:v>
                </c:pt>
                <c:pt idx="1670">
                  <c:v>576.67021578999993</c:v>
                </c:pt>
                <c:pt idx="1671">
                  <c:v>576.89767040999993</c:v>
                </c:pt>
                <c:pt idx="1672">
                  <c:v>577.12512502999994</c:v>
                </c:pt>
                <c:pt idx="1673">
                  <c:v>577.35257964999994</c:v>
                </c:pt>
                <c:pt idx="1674">
                  <c:v>577.58003427000028</c:v>
                </c:pt>
                <c:pt idx="1675">
                  <c:v>577.80748888999972</c:v>
                </c:pt>
                <c:pt idx="1676">
                  <c:v>578.03494352000007</c:v>
                </c:pt>
                <c:pt idx="1677">
                  <c:v>578.26239813999996</c:v>
                </c:pt>
                <c:pt idx="1678">
                  <c:v>578.48985276000008</c:v>
                </c:pt>
                <c:pt idx="1679">
                  <c:v>578.71730738000008</c:v>
                </c:pt>
                <c:pt idx="1680">
                  <c:v>578.94476199999997</c:v>
                </c:pt>
                <c:pt idx="1681">
                  <c:v>579.17221661999997</c:v>
                </c:pt>
                <c:pt idx="1682">
                  <c:v>579.39967124000009</c:v>
                </c:pt>
                <c:pt idx="1683">
                  <c:v>579.62712585999986</c:v>
                </c:pt>
                <c:pt idx="1684">
                  <c:v>579.85458047999998</c:v>
                </c:pt>
                <c:pt idx="1685">
                  <c:v>580.08203509999998</c:v>
                </c:pt>
                <c:pt idx="1686">
                  <c:v>580.30948971999999</c:v>
                </c:pt>
                <c:pt idx="1687">
                  <c:v>580.53694433999999</c:v>
                </c:pt>
                <c:pt idx="1688">
                  <c:v>580.76439896000011</c:v>
                </c:pt>
                <c:pt idx="1689">
                  <c:v>580.99185358</c:v>
                </c:pt>
                <c:pt idx="1690">
                  <c:v>581.21930820000011</c:v>
                </c:pt>
                <c:pt idx="1691">
                  <c:v>581.44676281999989</c:v>
                </c:pt>
                <c:pt idx="1692">
                  <c:v>581.67421744000001</c:v>
                </c:pt>
                <c:pt idx="1693">
                  <c:v>581.90167206000001</c:v>
                </c:pt>
                <c:pt idx="1694">
                  <c:v>582.1291266799999</c:v>
                </c:pt>
                <c:pt idx="1695">
                  <c:v>582.3565812999999</c:v>
                </c:pt>
                <c:pt idx="1696">
                  <c:v>582.58403592000013</c:v>
                </c:pt>
                <c:pt idx="1697">
                  <c:v>582.81149054000002</c:v>
                </c:pt>
                <c:pt idx="1698">
                  <c:v>583.03894516000003</c:v>
                </c:pt>
                <c:pt idx="1699">
                  <c:v>583.26639977999992</c:v>
                </c:pt>
                <c:pt idx="1700">
                  <c:v>583.49385440000003</c:v>
                </c:pt>
                <c:pt idx="1701">
                  <c:v>583.72130902000004</c:v>
                </c:pt>
                <c:pt idx="1702">
                  <c:v>583.94876364000004</c:v>
                </c:pt>
                <c:pt idx="1703">
                  <c:v>584.17621826000004</c:v>
                </c:pt>
                <c:pt idx="1704">
                  <c:v>584.40367287999993</c:v>
                </c:pt>
                <c:pt idx="1705">
                  <c:v>584.63112749999993</c:v>
                </c:pt>
                <c:pt idx="1706">
                  <c:v>584.85858211999994</c:v>
                </c:pt>
                <c:pt idx="1707">
                  <c:v>585.08603674000005</c:v>
                </c:pt>
                <c:pt idx="1708">
                  <c:v>585.31349135999994</c:v>
                </c:pt>
                <c:pt idx="1709">
                  <c:v>585.54094597999995</c:v>
                </c:pt>
                <c:pt idx="1710">
                  <c:v>585.76840059999995</c:v>
                </c:pt>
                <c:pt idx="1711">
                  <c:v>585.99585521999995</c:v>
                </c:pt>
                <c:pt idx="1712">
                  <c:v>586.22330984000007</c:v>
                </c:pt>
                <c:pt idx="1713">
                  <c:v>586.45076445999996</c:v>
                </c:pt>
                <c:pt idx="1714">
                  <c:v>586.67821908000008</c:v>
                </c:pt>
                <c:pt idx="1715">
                  <c:v>586.90567369999997</c:v>
                </c:pt>
                <c:pt idx="1716">
                  <c:v>587.13312831999997</c:v>
                </c:pt>
                <c:pt idx="1717">
                  <c:v>587.36058293999997</c:v>
                </c:pt>
                <c:pt idx="1718">
                  <c:v>587.58803757000021</c:v>
                </c:pt>
                <c:pt idx="1719">
                  <c:v>587.81549218999987</c:v>
                </c:pt>
                <c:pt idx="1720">
                  <c:v>588.04294680999988</c:v>
                </c:pt>
                <c:pt idx="1721">
                  <c:v>588.27040143000011</c:v>
                </c:pt>
                <c:pt idx="1722">
                  <c:v>588.49785605</c:v>
                </c:pt>
                <c:pt idx="1723">
                  <c:v>588.72531067000011</c:v>
                </c:pt>
                <c:pt idx="1724">
                  <c:v>588.95276528999989</c:v>
                </c:pt>
                <c:pt idx="1725">
                  <c:v>589.18021991000001</c:v>
                </c:pt>
                <c:pt idx="1726">
                  <c:v>589.40767453000001</c:v>
                </c:pt>
                <c:pt idx="1727">
                  <c:v>589.6351291499999</c:v>
                </c:pt>
                <c:pt idx="1728">
                  <c:v>589.8625837699999</c:v>
                </c:pt>
                <c:pt idx="1729">
                  <c:v>590.09003839000002</c:v>
                </c:pt>
                <c:pt idx="1730">
                  <c:v>590.31749300999991</c:v>
                </c:pt>
                <c:pt idx="1731">
                  <c:v>590.54494763000002</c:v>
                </c:pt>
                <c:pt idx="1732">
                  <c:v>590.77240225000014</c:v>
                </c:pt>
                <c:pt idx="1733">
                  <c:v>590.99985687000003</c:v>
                </c:pt>
                <c:pt idx="1734">
                  <c:v>591.22731148999992</c:v>
                </c:pt>
                <c:pt idx="1735">
                  <c:v>591.45476610999992</c:v>
                </c:pt>
                <c:pt idx="1736">
                  <c:v>591.68222072999993</c:v>
                </c:pt>
                <c:pt idx="1737">
                  <c:v>591.90967535000004</c:v>
                </c:pt>
                <c:pt idx="1738">
                  <c:v>592.13712996999993</c:v>
                </c:pt>
                <c:pt idx="1739">
                  <c:v>592.36458458999994</c:v>
                </c:pt>
                <c:pt idx="1740">
                  <c:v>592.59203921000005</c:v>
                </c:pt>
                <c:pt idx="1741">
                  <c:v>592.81949383000006</c:v>
                </c:pt>
                <c:pt idx="1742">
                  <c:v>593.04694844999983</c:v>
                </c:pt>
                <c:pt idx="1743">
                  <c:v>593.27440307000006</c:v>
                </c:pt>
                <c:pt idx="1744">
                  <c:v>593.50185768999984</c:v>
                </c:pt>
                <c:pt idx="1745">
                  <c:v>593.72931230999995</c:v>
                </c:pt>
                <c:pt idx="1746">
                  <c:v>593.95676692999996</c:v>
                </c:pt>
                <c:pt idx="1747">
                  <c:v>594.18422155000007</c:v>
                </c:pt>
                <c:pt idx="1748">
                  <c:v>594.41167616999996</c:v>
                </c:pt>
                <c:pt idx="1749">
                  <c:v>594.63913078999997</c:v>
                </c:pt>
                <c:pt idx="1750">
                  <c:v>594.86658540999986</c:v>
                </c:pt>
                <c:pt idx="1751">
                  <c:v>595.09404003000009</c:v>
                </c:pt>
                <c:pt idx="1752">
                  <c:v>595.32149464999998</c:v>
                </c:pt>
                <c:pt idx="1753">
                  <c:v>595.54894927000009</c:v>
                </c:pt>
                <c:pt idx="1754">
                  <c:v>595.77640388999998</c:v>
                </c:pt>
                <c:pt idx="1755">
                  <c:v>596.0038585100001</c:v>
                </c:pt>
                <c:pt idx="1756">
                  <c:v>596.23131312999999</c:v>
                </c:pt>
                <c:pt idx="1757">
                  <c:v>596.45876774999999</c:v>
                </c:pt>
                <c:pt idx="1758">
                  <c:v>596.68622237</c:v>
                </c:pt>
                <c:pt idx="1759">
                  <c:v>596.91367699</c:v>
                </c:pt>
                <c:pt idx="1760">
                  <c:v>597.14113162000001</c:v>
                </c:pt>
                <c:pt idx="1761">
                  <c:v>597.36858624000001</c:v>
                </c:pt>
                <c:pt idx="1762">
                  <c:v>597.59604086000002</c:v>
                </c:pt>
                <c:pt idx="1763">
                  <c:v>597.82349547999991</c:v>
                </c:pt>
                <c:pt idx="1764">
                  <c:v>598.05095009999991</c:v>
                </c:pt>
                <c:pt idx="1765">
                  <c:v>598.27840472000014</c:v>
                </c:pt>
                <c:pt idx="1766">
                  <c:v>598.50585934000003</c:v>
                </c:pt>
                <c:pt idx="1767">
                  <c:v>598.73331396000015</c:v>
                </c:pt>
                <c:pt idx="1768">
                  <c:v>598.96076857999992</c:v>
                </c:pt>
                <c:pt idx="1769">
                  <c:v>599.18822320000004</c:v>
                </c:pt>
                <c:pt idx="1770">
                  <c:v>599.41567781999993</c:v>
                </c:pt>
                <c:pt idx="1771">
                  <c:v>599.64313244000004</c:v>
                </c:pt>
                <c:pt idx="1772">
                  <c:v>599.87058706000005</c:v>
                </c:pt>
                <c:pt idx="1773">
                  <c:v>600.09804168000005</c:v>
                </c:pt>
                <c:pt idx="1774">
                  <c:v>600.32549629999994</c:v>
                </c:pt>
                <c:pt idx="1775">
                  <c:v>600.55295091999983</c:v>
                </c:pt>
                <c:pt idx="1776">
                  <c:v>600.78040554000006</c:v>
                </c:pt>
                <c:pt idx="1777">
                  <c:v>601.00786015999984</c:v>
                </c:pt>
                <c:pt idx="1778">
                  <c:v>601.23531477999995</c:v>
                </c:pt>
                <c:pt idx="1779">
                  <c:v>601.46276939999984</c:v>
                </c:pt>
                <c:pt idx="1780">
                  <c:v>601.69022401999996</c:v>
                </c:pt>
                <c:pt idx="1781">
                  <c:v>601.91767863999996</c:v>
                </c:pt>
                <c:pt idx="1782">
                  <c:v>602.14513326000008</c:v>
                </c:pt>
                <c:pt idx="1783">
                  <c:v>602.37258787999997</c:v>
                </c:pt>
                <c:pt idx="1784">
                  <c:v>602.60004249999997</c:v>
                </c:pt>
                <c:pt idx="1785">
                  <c:v>602.82749711999986</c:v>
                </c:pt>
                <c:pt idx="1786">
                  <c:v>603.05495173999998</c:v>
                </c:pt>
                <c:pt idx="1787">
                  <c:v>603.2824063600001</c:v>
                </c:pt>
                <c:pt idx="1788">
                  <c:v>603.5098609800001</c:v>
                </c:pt>
                <c:pt idx="1789">
                  <c:v>603.73731559999999</c:v>
                </c:pt>
                <c:pt idx="1790">
                  <c:v>603.9647702200001</c:v>
                </c:pt>
                <c:pt idx="1791">
                  <c:v>604.19222483999988</c:v>
                </c:pt>
                <c:pt idx="1792">
                  <c:v>604.41967946</c:v>
                </c:pt>
                <c:pt idx="1793">
                  <c:v>604.64713407999989</c:v>
                </c:pt>
                <c:pt idx="1794">
                  <c:v>604.8745887</c:v>
                </c:pt>
                <c:pt idx="1795">
                  <c:v>605.10204332000001</c:v>
                </c:pt>
                <c:pt idx="1796">
                  <c:v>605.32949794000001</c:v>
                </c:pt>
                <c:pt idx="1797">
                  <c:v>605.55695256000001</c:v>
                </c:pt>
                <c:pt idx="1798">
                  <c:v>605.78440718000002</c:v>
                </c:pt>
                <c:pt idx="1799">
                  <c:v>606.01186179999991</c:v>
                </c:pt>
                <c:pt idx="1800">
                  <c:v>606.23931642000002</c:v>
                </c:pt>
                <c:pt idx="1801">
                  <c:v>606.46677104000003</c:v>
                </c:pt>
                <c:pt idx="1802">
                  <c:v>606.69422566000003</c:v>
                </c:pt>
                <c:pt idx="1803">
                  <c:v>606.92168028999993</c:v>
                </c:pt>
                <c:pt idx="1804">
                  <c:v>607.14913491000004</c:v>
                </c:pt>
                <c:pt idx="1805">
                  <c:v>607.37658953000005</c:v>
                </c:pt>
                <c:pt idx="1806">
                  <c:v>607.60404415000005</c:v>
                </c:pt>
                <c:pt idx="1807">
                  <c:v>607.83149876999994</c:v>
                </c:pt>
                <c:pt idx="1808">
                  <c:v>608.05895339000006</c:v>
                </c:pt>
                <c:pt idx="1809">
                  <c:v>608.28640800999995</c:v>
                </c:pt>
                <c:pt idx="1810">
                  <c:v>608.51386262999995</c:v>
                </c:pt>
                <c:pt idx="1811">
                  <c:v>608.74131724999995</c:v>
                </c:pt>
                <c:pt idx="1812">
                  <c:v>608.96877187000007</c:v>
                </c:pt>
                <c:pt idx="1813">
                  <c:v>609.19622648999984</c:v>
                </c:pt>
                <c:pt idx="1814">
                  <c:v>609.42368110999996</c:v>
                </c:pt>
                <c:pt idx="1815">
                  <c:v>609.65113572999996</c:v>
                </c:pt>
                <c:pt idx="1816">
                  <c:v>609.87859035000008</c:v>
                </c:pt>
                <c:pt idx="1817">
                  <c:v>610.10604497000008</c:v>
                </c:pt>
                <c:pt idx="1818">
                  <c:v>610.33349958999997</c:v>
                </c:pt>
                <c:pt idx="1819">
                  <c:v>610.56095420999998</c:v>
                </c:pt>
                <c:pt idx="1820">
                  <c:v>610.78840883000009</c:v>
                </c:pt>
                <c:pt idx="1821">
                  <c:v>611.01586344999998</c:v>
                </c:pt>
                <c:pt idx="1822">
                  <c:v>611.2433180700001</c:v>
                </c:pt>
                <c:pt idx="1823">
                  <c:v>611.4707726900001</c:v>
                </c:pt>
                <c:pt idx="1824">
                  <c:v>611.69822730999999</c:v>
                </c:pt>
                <c:pt idx="1825">
                  <c:v>611.92568193</c:v>
                </c:pt>
                <c:pt idx="1826">
                  <c:v>612.15313655000011</c:v>
                </c:pt>
                <c:pt idx="1827">
                  <c:v>612.38059117</c:v>
                </c:pt>
                <c:pt idx="1828">
                  <c:v>612.60804579000001</c:v>
                </c:pt>
                <c:pt idx="1829">
                  <c:v>612.8355004099999</c:v>
                </c:pt>
                <c:pt idx="1830">
                  <c:v>613.0629550299999</c:v>
                </c:pt>
                <c:pt idx="1831">
                  <c:v>613.29040965000013</c:v>
                </c:pt>
                <c:pt idx="1832">
                  <c:v>613.51786427000002</c:v>
                </c:pt>
                <c:pt idx="1833">
                  <c:v>613.74531888999991</c:v>
                </c:pt>
                <c:pt idx="1834">
                  <c:v>613.97277351000014</c:v>
                </c:pt>
                <c:pt idx="1835">
                  <c:v>614.20022812999991</c:v>
                </c:pt>
                <c:pt idx="1836">
                  <c:v>614.42768274999992</c:v>
                </c:pt>
                <c:pt idx="1837">
                  <c:v>614.65513737000003</c:v>
                </c:pt>
                <c:pt idx="1838">
                  <c:v>614.88259198999992</c:v>
                </c:pt>
                <c:pt idx="1839">
                  <c:v>615.11004661000004</c:v>
                </c:pt>
                <c:pt idx="1840">
                  <c:v>615.33750122999993</c:v>
                </c:pt>
                <c:pt idx="1841">
                  <c:v>615.56495584999993</c:v>
                </c:pt>
                <c:pt idx="1842">
                  <c:v>615.79241047000005</c:v>
                </c:pt>
                <c:pt idx="1843">
                  <c:v>616.01986508999994</c:v>
                </c:pt>
                <c:pt idx="1844">
                  <c:v>616.24731971000006</c:v>
                </c:pt>
                <c:pt idx="1845">
                  <c:v>616.47477434000007</c:v>
                </c:pt>
                <c:pt idx="1846">
                  <c:v>616.70222895999996</c:v>
                </c:pt>
                <c:pt idx="1847">
                  <c:v>616.92968358000007</c:v>
                </c:pt>
                <c:pt idx="1848">
                  <c:v>617.15713819999985</c:v>
                </c:pt>
                <c:pt idx="1849">
                  <c:v>617.38459281999997</c:v>
                </c:pt>
                <c:pt idx="1850">
                  <c:v>617.61204743999997</c:v>
                </c:pt>
                <c:pt idx="1851">
                  <c:v>617.83950205999997</c:v>
                </c:pt>
                <c:pt idx="1852">
                  <c:v>618.06695667999998</c:v>
                </c:pt>
                <c:pt idx="1853">
                  <c:v>618.29441130000009</c:v>
                </c:pt>
                <c:pt idx="1854">
                  <c:v>618.52186591999998</c:v>
                </c:pt>
                <c:pt idx="1855">
                  <c:v>618.7493205400001</c:v>
                </c:pt>
                <c:pt idx="1856">
                  <c:v>618.9767751600001</c:v>
                </c:pt>
                <c:pt idx="1857">
                  <c:v>619.20422977999999</c:v>
                </c:pt>
                <c:pt idx="1858">
                  <c:v>619.43168439999988</c:v>
                </c:pt>
                <c:pt idx="1859">
                  <c:v>619.65913902</c:v>
                </c:pt>
                <c:pt idx="1860">
                  <c:v>619.88659364</c:v>
                </c:pt>
                <c:pt idx="1861">
                  <c:v>620.11404826000012</c:v>
                </c:pt>
                <c:pt idx="1862">
                  <c:v>620.34150287999978</c:v>
                </c:pt>
                <c:pt idx="1863">
                  <c:v>620.56895750000001</c:v>
                </c:pt>
                <c:pt idx="1864">
                  <c:v>620.79641212000001</c:v>
                </c:pt>
                <c:pt idx="1865">
                  <c:v>621.02386674000002</c:v>
                </c:pt>
                <c:pt idx="1866">
                  <c:v>621.25132136000002</c:v>
                </c:pt>
                <c:pt idx="1867">
                  <c:v>621.47877598000014</c:v>
                </c:pt>
                <c:pt idx="1868">
                  <c:v>621.70623060000003</c:v>
                </c:pt>
                <c:pt idx="1869">
                  <c:v>621.93368522000003</c:v>
                </c:pt>
                <c:pt idx="1870">
                  <c:v>622.16113983999992</c:v>
                </c:pt>
                <c:pt idx="1871">
                  <c:v>622.38859446000004</c:v>
                </c:pt>
                <c:pt idx="1872">
                  <c:v>622.61604907999993</c:v>
                </c:pt>
                <c:pt idx="1873">
                  <c:v>622.84350369999993</c:v>
                </c:pt>
                <c:pt idx="1874">
                  <c:v>623.07095832000005</c:v>
                </c:pt>
                <c:pt idx="1875">
                  <c:v>623.29841294000016</c:v>
                </c:pt>
                <c:pt idx="1876">
                  <c:v>623.52586756000005</c:v>
                </c:pt>
                <c:pt idx="1877">
                  <c:v>623.75332217999994</c:v>
                </c:pt>
                <c:pt idx="1878">
                  <c:v>623.98077679999994</c:v>
                </c:pt>
                <c:pt idx="1879">
                  <c:v>624.20823141999995</c:v>
                </c:pt>
                <c:pt idx="1880">
                  <c:v>624.43568603999984</c:v>
                </c:pt>
                <c:pt idx="1881">
                  <c:v>624.66314065999995</c:v>
                </c:pt>
                <c:pt idx="1882">
                  <c:v>624.89059528000007</c:v>
                </c:pt>
                <c:pt idx="1883">
                  <c:v>625.11804989999996</c:v>
                </c:pt>
                <c:pt idx="1884">
                  <c:v>625.34550451999996</c:v>
                </c:pt>
                <c:pt idx="1885">
                  <c:v>625.57295913999997</c:v>
                </c:pt>
                <c:pt idx="1886">
                  <c:v>625.80041375999997</c:v>
                </c:pt>
                <c:pt idx="1887">
                  <c:v>626.02786837999997</c:v>
                </c:pt>
                <c:pt idx="1888">
                  <c:v>626.25532300999998</c:v>
                </c:pt>
                <c:pt idx="1889">
                  <c:v>626.4827776300001</c:v>
                </c:pt>
                <c:pt idx="1890">
                  <c:v>626.7102322500001</c:v>
                </c:pt>
                <c:pt idx="1891">
                  <c:v>626.93768686999988</c:v>
                </c:pt>
                <c:pt idx="1892">
                  <c:v>627.16514148999988</c:v>
                </c:pt>
                <c:pt idx="1893">
                  <c:v>627.39259610999989</c:v>
                </c:pt>
                <c:pt idx="1894">
                  <c:v>627.62005073</c:v>
                </c:pt>
                <c:pt idx="1895">
                  <c:v>627.84750534999989</c:v>
                </c:pt>
                <c:pt idx="1896">
                  <c:v>628.07495997000012</c:v>
                </c:pt>
                <c:pt idx="1897">
                  <c:v>628.3024145899999</c:v>
                </c:pt>
                <c:pt idx="1898">
                  <c:v>628.52986921000002</c:v>
                </c:pt>
                <c:pt idx="1899">
                  <c:v>628.7573238299999</c:v>
                </c:pt>
                <c:pt idx="1900">
                  <c:v>628.98477845000014</c:v>
                </c:pt>
                <c:pt idx="1901">
                  <c:v>629.21223307000002</c:v>
                </c:pt>
                <c:pt idx="1902">
                  <c:v>629.43968768999991</c:v>
                </c:pt>
                <c:pt idx="1903">
                  <c:v>629.66714230999992</c:v>
                </c:pt>
                <c:pt idx="1904">
                  <c:v>629.89459693000003</c:v>
                </c:pt>
                <c:pt idx="1905">
                  <c:v>630.12205155000004</c:v>
                </c:pt>
                <c:pt idx="1906">
                  <c:v>630.34950616999993</c:v>
                </c:pt>
                <c:pt idx="1907">
                  <c:v>630.57696078999993</c:v>
                </c:pt>
                <c:pt idx="1908">
                  <c:v>630.80441540999993</c:v>
                </c:pt>
                <c:pt idx="1909">
                  <c:v>631.03187003000005</c:v>
                </c:pt>
                <c:pt idx="1910">
                  <c:v>631.25932465000005</c:v>
                </c:pt>
                <c:pt idx="1911">
                  <c:v>631.48677927000028</c:v>
                </c:pt>
                <c:pt idx="1912">
                  <c:v>631.71423388999983</c:v>
                </c:pt>
                <c:pt idx="1913">
                  <c:v>631.94168850999984</c:v>
                </c:pt>
                <c:pt idx="1914">
                  <c:v>632.16914312999984</c:v>
                </c:pt>
                <c:pt idx="1915">
                  <c:v>632.39659774999996</c:v>
                </c:pt>
                <c:pt idx="1916">
                  <c:v>632.62405237000007</c:v>
                </c:pt>
                <c:pt idx="1917">
                  <c:v>632.85150698999985</c:v>
                </c:pt>
                <c:pt idx="1918">
                  <c:v>633.07896161000008</c:v>
                </c:pt>
                <c:pt idx="1919">
                  <c:v>633.30641622999997</c:v>
                </c:pt>
                <c:pt idx="1920">
                  <c:v>633.53387085000008</c:v>
                </c:pt>
                <c:pt idx="1921">
                  <c:v>633.76132546999997</c:v>
                </c:pt>
                <c:pt idx="1922">
                  <c:v>633.98878009000009</c:v>
                </c:pt>
                <c:pt idx="1923">
                  <c:v>634.21623470999998</c:v>
                </c:pt>
                <c:pt idx="1924">
                  <c:v>634.44368932999998</c:v>
                </c:pt>
                <c:pt idx="1925">
                  <c:v>634.6711439500001</c:v>
                </c:pt>
                <c:pt idx="1926">
                  <c:v>634.8985985700001</c:v>
                </c:pt>
                <c:pt idx="1927">
                  <c:v>635.12605318999988</c:v>
                </c:pt>
                <c:pt idx="1928">
                  <c:v>635.35350780999988</c:v>
                </c:pt>
                <c:pt idx="1929">
                  <c:v>635.58096243</c:v>
                </c:pt>
                <c:pt idx="1930">
                  <c:v>635.80841706000001</c:v>
                </c:pt>
                <c:pt idx="1931">
                  <c:v>636.03587168000001</c:v>
                </c:pt>
                <c:pt idx="1932">
                  <c:v>636.26332630000002</c:v>
                </c:pt>
                <c:pt idx="1933">
                  <c:v>636.49078092000013</c:v>
                </c:pt>
                <c:pt idx="1934">
                  <c:v>636.71823554000014</c:v>
                </c:pt>
                <c:pt idx="1935">
                  <c:v>636.94569015999991</c:v>
                </c:pt>
                <c:pt idx="1936">
                  <c:v>637.17314478000003</c:v>
                </c:pt>
                <c:pt idx="1937">
                  <c:v>637.40059939999992</c:v>
                </c:pt>
                <c:pt idx="1938">
                  <c:v>637.62805402000004</c:v>
                </c:pt>
                <c:pt idx="1939">
                  <c:v>637.85550863999993</c:v>
                </c:pt>
                <c:pt idx="1940">
                  <c:v>638.08296326000004</c:v>
                </c:pt>
                <c:pt idx="1941">
                  <c:v>638.31041787999982</c:v>
                </c:pt>
                <c:pt idx="1942">
                  <c:v>638.53787250000005</c:v>
                </c:pt>
                <c:pt idx="1943">
                  <c:v>638.76532711999994</c:v>
                </c:pt>
                <c:pt idx="1944">
                  <c:v>638.99278174000005</c:v>
                </c:pt>
                <c:pt idx="1945">
                  <c:v>639.22023635999994</c:v>
                </c:pt>
                <c:pt idx="1946">
                  <c:v>639.44769097999983</c:v>
                </c:pt>
                <c:pt idx="1947">
                  <c:v>639.67514559999995</c:v>
                </c:pt>
                <c:pt idx="1948">
                  <c:v>639.90260021999984</c:v>
                </c:pt>
                <c:pt idx="1949">
                  <c:v>640.13005483999996</c:v>
                </c:pt>
                <c:pt idx="1950">
                  <c:v>640.35750945999985</c:v>
                </c:pt>
                <c:pt idx="1951">
                  <c:v>640.58496408000008</c:v>
                </c:pt>
                <c:pt idx="1952">
                  <c:v>640.81241869999985</c:v>
                </c:pt>
                <c:pt idx="1953">
                  <c:v>641.03987332000008</c:v>
                </c:pt>
                <c:pt idx="1954">
                  <c:v>641.26732793999997</c:v>
                </c:pt>
                <c:pt idx="1955">
                  <c:v>641.4947825600002</c:v>
                </c:pt>
                <c:pt idx="1956">
                  <c:v>641.72223717999998</c:v>
                </c:pt>
                <c:pt idx="1957">
                  <c:v>641.94969179999987</c:v>
                </c:pt>
                <c:pt idx="1958">
                  <c:v>642.17714641999999</c:v>
                </c:pt>
                <c:pt idx="1959">
                  <c:v>642.40460103999999</c:v>
                </c:pt>
                <c:pt idx="1960">
                  <c:v>642.63205565999999</c:v>
                </c:pt>
                <c:pt idx="1961">
                  <c:v>642.85951027999999</c:v>
                </c:pt>
                <c:pt idx="1962">
                  <c:v>643.0869649</c:v>
                </c:pt>
                <c:pt idx="1963">
                  <c:v>643.31441952</c:v>
                </c:pt>
                <c:pt idx="1964">
                  <c:v>643.54187414</c:v>
                </c:pt>
                <c:pt idx="1965">
                  <c:v>643.76932876000001</c:v>
                </c:pt>
                <c:pt idx="1966">
                  <c:v>643.99678338000001</c:v>
                </c:pt>
                <c:pt idx="1967">
                  <c:v>644.22423800000001</c:v>
                </c:pt>
                <c:pt idx="1968">
                  <c:v>644.4516926199999</c:v>
                </c:pt>
                <c:pt idx="1969">
                  <c:v>644.67914724000013</c:v>
                </c:pt>
                <c:pt idx="1970">
                  <c:v>644.90660185999991</c:v>
                </c:pt>
                <c:pt idx="1971">
                  <c:v>645.13405647999991</c:v>
                </c:pt>
                <c:pt idx="1972">
                  <c:v>645.36151110999981</c:v>
                </c:pt>
                <c:pt idx="1973">
                  <c:v>645.58896573000004</c:v>
                </c:pt>
                <c:pt idx="1974">
                  <c:v>645.81642034999993</c:v>
                </c:pt>
                <c:pt idx="1975">
                  <c:v>646.04387497000016</c:v>
                </c:pt>
                <c:pt idx="1976">
                  <c:v>646.27132959000005</c:v>
                </c:pt>
                <c:pt idx="1977">
                  <c:v>646.49878421000017</c:v>
                </c:pt>
                <c:pt idx="1978">
                  <c:v>646.72623883000006</c:v>
                </c:pt>
                <c:pt idx="1979">
                  <c:v>646.95369344999983</c:v>
                </c:pt>
                <c:pt idx="1980">
                  <c:v>647.18114806999995</c:v>
                </c:pt>
                <c:pt idx="1981">
                  <c:v>647.40860268999984</c:v>
                </c:pt>
                <c:pt idx="1982">
                  <c:v>647.63605730999996</c:v>
                </c:pt>
                <c:pt idx="1983">
                  <c:v>647.86351192999996</c:v>
                </c:pt>
                <c:pt idx="1984">
                  <c:v>648.09096655000008</c:v>
                </c:pt>
                <c:pt idx="1985">
                  <c:v>648.31842116999997</c:v>
                </c:pt>
                <c:pt idx="1986">
                  <c:v>648.54587578999997</c:v>
                </c:pt>
                <c:pt idx="1987">
                  <c:v>648.7733304100002</c:v>
                </c:pt>
                <c:pt idx="1988">
                  <c:v>649.00078503000009</c:v>
                </c:pt>
                <c:pt idx="1989">
                  <c:v>649.22823965000009</c:v>
                </c:pt>
                <c:pt idx="1990">
                  <c:v>649.45569426999998</c:v>
                </c:pt>
                <c:pt idx="1991">
                  <c:v>649.68314888999998</c:v>
                </c:pt>
                <c:pt idx="1992">
                  <c:v>649.91060350999999</c:v>
                </c:pt>
                <c:pt idx="1993">
                  <c:v>650.13805812999999</c:v>
                </c:pt>
                <c:pt idx="1994">
                  <c:v>650.36551274999988</c:v>
                </c:pt>
                <c:pt idx="1995">
                  <c:v>650.59296737</c:v>
                </c:pt>
                <c:pt idx="1996">
                  <c:v>650.82042198999989</c:v>
                </c:pt>
                <c:pt idx="1997">
                  <c:v>651.04787661</c:v>
                </c:pt>
                <c:pt idx="1998">
                  <c:v>651.27533123000023</c:v>
                </c:pt>
                <c:pt idx="1999">
                  <c:v>651.50278585000001</c:v>
                </c:pt>
                <c:pt idx="2000">
                  <c:v>651.73024047000001</c:v>
                </c:pt>
                <c:pt idx="2001">
                  <c:v>651.95769508999979</c:v>
                </c:pt>
                <c:pt idx="2002">
                  <c:v>652.18514971000002</c:v>
                </c:pt>
                <c:pt idx="2003">
                  <c:v>652.41260432999991</c:v>
                </c:pt>
                <c:pt idx="2004">
                  <c:v>652.64005895000003</c:v>
                </c:pt>
                <c:pt idx="2005">
                  <c:v>652.86751356999991</c:v>
                </c:pt>
                <c:pt idx="2006">
                  <c:v>653.09496818999992</c:v>
                </c:pt>
                <c:pt idx="2007">
                  <c:v>653.32242280999981</c:v>
                </c:pt>
                <c:pt idx="2008">
                  <c:v>653.54987743000004</c:v>
                </c:pt>
                <c:pt idx="2009">
                  <c:v>653.77733205000015</c:v>
                </c:pt>
                <c:pt idx="2010">
                  <c:v>654.00478667000016</c:v>
                </c:pt>
                <c:pt idx="2011">
                  <c:v>654.23224128999993</c:v>
                </c:pt>
                <c:pt idx="2012">
                  <c:v>654.45969590999994</c:v>
                </c:pt>
                <c:pt idx="2013">
                  <c:v>654.68715053000005</c:v>
                </c:pt>
                <c:pt idx="2014">
                  <c:v>654.91460515000006</c:v>
                </c:pt>
                <c:pt idx="2015">
                  <c:v>655.14205977999984</c:v>
                </c:pt>
                <c:pt idx="2016">
                  <c:v>655.36951439999984</c:v>
                </c:pt>
                <c:pt idx="2017">
                  <c:v>655.59696901999996</c:v>
                </c:pt>
                <c:pt idx="2018">
                  <c:v>655.82442363999996</c:v>
                </c:pt>
                <c:pt idx="2019">
                  <c:v>656.05187826000008</c:v>
                </c:pt>
                <c:pt idx="2020">
                  <c:v>656.2793328800002</c:v>
                </c:pt>
                <c:pt idx="2021">
                  <c:v>656.50678749999997</c:v>
                </c:pt>
                <c:pt idx="2022">
                  <c:v>656.73424211999998</c:v>
                </c:pt>
                <c:pt idx="2023">
                  <c:v>656.96169673999987</c:v>
                </c:pt>
                <c:pt idx="2024">
                  <c:v>657.1891513600001</c:v>
                </c:pt>
                <c:pt idx="2025">
                  <c:v>657.41660597999999</c:v>
                </c:pt>
                <c:pt idx="2026">
                  <c:v>657.64406059999999</c:v>
                </c:pt>
                <c:pt idx="2027">
                  <c:v>657.87151521999999</c:v>
                </c:pt>
                <c:pt idx="2028">
                  <c:v>658.09896984</c:v>
                </c:pt>
                <c:pt idx="2029">
                  <c:v>658.32642445999988</c:v>
                </c:pt>
                <c:pt idx="2030">
                  <c:v>658.55387908</c:v>
                </c:pt>
                <c:pt idx="2031">
                  <c:v>658.78133370000012</c:v>
                </c:pt>
                <c:pt idx="2032">
                  <c:v>659.00878832000012</c:v>
                </c:pt>
                <c:pt idx="2033">
                  <c:v>659.23624294000001</c:v>
                </c:pt>
                <c:pt idx="2034">
                  <c:v>659.46369756000001</c:v>
                </c:pt>
                <c:pt idx="2035">
                  <c:v>659.6911521799999</c:v>
                </c:pt>
                <c:pt idx="2036">
                  <c:v>659.91860679999991</c:v>
                </c:pt>
                <c:pt idx="2037">
                  <c:v>660.14606141999991</c:v>
                </c:pt>
                <c:pt idx="2038">
                  <c:v>660.37351604000003</c:v>
                </c:pt>
                <c:pt idx="2039">
                  <c:v>660.60097066000014</c:v>
                </c:pt>
                <c:pt idx="2040">
                  <c:v>660.82842527999992</c:v>
                </c:pt>
                <c:pt idx="2041">
                  <c:v>661.05587990000004</c:v>
                </c:pt>
                <c:pt idx="2042">
                  <c:v>661.28333452000027</c:v>
                </c:pt>
                <c:pt idx="2043">
                  <c:v>661.51078914000004</c:v>
                </c:pt>
                <c:pt idx="2044">
                  <c:v>661.73824376000005</c:v>
                </c:pt>
                <c:pt idx="2045">
                  <c:v>661.96569837999982</c:v>
                </c:pt>
                <c:pt idx="2046">
                  <c:v>662.19315300000005</c:v>
                </c:pt>
                <c:pt idx="2047">
                  <c:v>662.42060762000006</c:v>
                </c:pt>
                <c:pt idx="2048">
                  <c:v>662.64806223999994</c:v>
                </c:pt>
                <c:pt idx="2049">
                  <c:v>662.87551685999983</c:v>
                </c:pt>
                <c:pt idx="2050">
                  <c:v>663.10297147999995</c:v>
                </c:pt>
                <c:pt idx="2051">
                  <c:v>663.33042609999973</c:v>
                </c:pt>
                <c:pt idx="2052">
                  <c:v>663.55788071999996</c:v>
                </c:pt>
                <c:pt idx="2053">
                  <c:v>663.78533534000019</c:v>
                </c:pt>
                <c:pt idx="2054">
                  <c:v>664.01278996000008</c:v>
                </c:pt>
                <c:pt idx="2055">
                  <c:v>664.24024458000008</c:v>
                </c:pt>
                <c:pt idx="2056">
                  <c:v>664.46769919999974</c:v>
                </c:pt>
                <c:pt idx="2057">
                  <c:v>664.69515382999998</c:v>
                </c:pt>
                <c:pt idx="2058">
                  <c:v>664.92260844999987</c:v>
                </c:pt>
                <c:pt idx="2059">
                  <c:v>665.15006306999999</c:v>
                </c:pt>
                <c:pt idx="2060">
                  <c:v>665.37751768999988</c:v>
                </c:pt>
                <c:pt idx="2061">
                  <c:v>665.60497231000011</c:v>
                </c:pt>
                <c:pt idx="2062">
                  <c:v>665.83242692999988</c:v>
                </c:pt>
                <c:pt idx="2063">
                  <c:v>666.05988155000011</c:v>
                </c:pt>
                <c:pt idx="2064">
                  <c:v>666.28733617000012</c:v>
                </c:pt>
                <c:pt idx="2065">
                  <c:v>666.51479079000001</c:v>
                </c:pt>
                <c:pt idx="2066">
                  <c:v>666.7422454099999</c:v>
                </c:pt>
                <c:pt idx="2067">
                  <c:v>666.96970003000001</c:v>
                </c:pt>
                <c:pt idx="2068">
                  <c:v>667.19715465000002</c:v>
                </c:pt>
                <c:pt idx="2069">
                  <c:v>667.42460927000002</c:v>
                </c:pt>
                <c:pt idx="2070">
                  <c:v>667.65206388999979</c:v>
                </c:pt>
                <c:pt idx="2071">
                  <c:v>667.87951851000003</c:v>
                </c:pt>
                <c:pt idx="2072">
                  <c:v>668.10697313000003</c:v>
                </c:pt>
                <c:pt idx="2073">
                  <c:v>668.33442774999992</c:v>
                </c:pt>
                <c:pt idx="2074">
                  <c:v>668.56188237000003</c:v>
                </c:pt>
                <c:pt idx="2075">
                  <c:v>668.78933699000015</c:v>
                </c:pt>
                <c:pt idx="2076">
                  <c:v>669.01679161000004</c:v>
                </c:pt>
                <c:pt idx="2077">
                  <c:v>669.24424623000004</c:v>
                </c:pt>
                <c:pt idx="2078">
                  <c:v>669.47170085000005</c:v>
                </c:pt>
                <c:pt idx="2079">
                  <c:v>669.69915547000005</c:v>
                </c:pt>
                <c:pt idx="2080">
                  <c:v>669.92661008999983</c:v>
                </c:pt>
                <c:pt idx="2081">
                  <c:v>670.15406470999983</c:v>
                </c:pt>
                <c:pt idx="2082">
                  <c:v>670.38151932999983</c:v>
                </c:pt>
                <c:pt idx="2083">
                  <c:v>670.60897395000006</c:v>
                </c:pt>
                <c:pt idx="2084">
                  <c:v>670.83642856999984</c:v>
                </c:pt>
                <c:pt idx="2085">
                  <c:v>671.06388318999996</c:v>
                </c:pt>
                <c:pt idx="2086">
                  <c:v>671.29133781000007</c:v>
                </c:pt>
                <c:pt idx="2087">
                  <c:v>671.51879243000008</c:v>
                </c:pt>
                <c:pt idx="2088">
                  <c:v>671.74624704999997</c:v>
                </c:pt>
                <c:pt idx="2089">
                  <c:v>671.9737016700002</c:v>
                </c:pt>
                <c:pt idx="2090">
                  <c:v>672.20115628999997</c:v>
                </c:pt>
                <c:pt idx="2091">
                  <c:v>672.42861090999997</c:v>
                </c:pt>
                <c:pt idx="2092">
                  <c:v>672.65606552999998</c:v>
                </c:pt>
                <c:pt idx="2093">
                  <c:v>672.88352014999998</c:v>
                </c:pt>
                <c:pt idx="2094">
                  <c:v>673.1109747700001</c:v>
                </c:pt>
                <c:pt idx="2095">
                  <c:v>673.33842938999987</c:v>
                </c:pt>
                <c:pt idx="2096">
                  <c:v>673.56588400999999</c:v>
                </c:pt>
                <c:pt idx="2097">
                  <c:v>673.79333863000022</c:v>
                </c:pt>
                <c:pt idx="2098">
                  <c:v>674.02079325000011</c:v>
                </c:pt>
                <c:pt idx="2099">
                  <c:v>674.24824787</c:v>
                </c:pt>
                <c:pt idx="2100">
                  <c:v>674.47570250000012</c:v>
                </c:pt>
                <c:pt idx="2101">
                  <c:v>674.70315712000001</c:v>
                </c:pt>
                <c:pt idx="2102">
                  <c:v>674.9306117399999</c:v>
                </c:pt>
                <c:pt idx="2103">
                  <c:v>675.15806636000002</c:v>
                </c:pt>
                <c:pt idx="2104">
                  <c:v>675.38552097999991</c:v>
                </c:pt>
                <c:pt idx="2105">
                  <c:v>675.61297560000003</c:v>
                </c:pt>
                <c:pt idx="2106">
                  <c:v>675.84043022000003</c:v>
                </c:pt>
                <c:pt idx="2107">
                  <c:v>676.06788483999992</c:v>
                </c:pt>
                <c:pt idx="2108">
                  <c:v>676.29533946000015</c:v>
                </c:pt>
                <c:pt idx="2109">
                  <c:v>676.52279407999993</c:v>
                </c:pt>
                <c:pt idx="2110">
                  <c:v>676.75024869999993</c:v>
                </c:pt>
                <c:pt idx="2111">
                  <c:v>676.97770332000005</c:v>
                </c:pt>
                <c:pt idx="2112">
                  <c:v>677.20515794000005</c:v>
                </c:pt>
                <c:pt idx="2113">
                  <c:v>677.43261255999994</c:v>
                </c:pt>
                <c:pt idx="2114">
                  <c:v>677.66006717999994</c:v>
                </c:pt>
                <c:pt idx="2115">
                  <c:v>677.88752179999972</c:v>
                </c:pt>
                <c:pt idx="2116">
                  <c:v>678.11497641999995</c:v>
                </c:pt>
                <c:pt idx="2117">
                  <c:v>678.34243103999984</c:v>
                </c:pt>
                <c:pt idx="2118">
                  <c:v>678.56988565999995</c:v>
                </c:pt>
                <c:pt idx="2119">
                  <c:v>678.79734028000018</c:v>
                </c:pt>
                <c:pt idx="2120">
                  <c:v>679.02479489999996</c:v>
                </c:pt>
                <c:pt idx="2121">
                  <c:v>679.25224951999996</c:v>
                </c:pt>
                <c:pt idx="2122">
                  <c:v>679.47970414000008</c:v>
                </c:pt>
                <c:pt idx="2123">
                  <c:v>679.70715875999997</c:v>
                </c:pt>
                <c:pt idx="2124">
                  <c:v>679.93461337999997</c:v>
                </c:pt>
                <c:pt idx="2125">
                  <c:v>680.16206799999986</c:v>
                </c:pt>
                <c:pt idx="2126">
                  <c:v>680.38952261999998</c:v>
                </c:pt>
                <c:pt idx="2127">
                  <c:v>680.6169772400001</c:v>
                </c:pt>
                <c:pt idx="2128">
                  <c:v>680.84443185999999</c:v>
                </c:pt>
                <c:pt idx="2129">
                  <c:v>681.0718864800001</c:v>
                </c:pt>
                <c:pt idx="2130">
                  <c:v>681.29934110000011</c:v>
                </c:pt>
                <c:pt idx="2131">
                  <c:v>681.52679572</c:v>
                </c:pt>
                <c:pt idx="2132">
                  <c:v>681.75425034</c:v>
                </c:pt>
                <c:pt idx="2133">
                  <c:v>681.98170496000012</c:v>
                </c:pt>
                <c:pt idx="2134">
                  <c:v>682.20915958000001</c:v>
                </c:pt>
                <c:pt idx="2135">
                  <c:v>682.43661419999989</c:v>
                </c:pt>
                <c:pt idx="2136">
                  <c:v>682.6640688199999</c:v>
                </c:pt>
                <c:pt idx="2137">
                  <c:v>682.8915234399999</c:v>
                </c:pt>
                <c:pt idx="2138">
                  <c:v>683.11897806000013</c:v>
                </c:pt>
                <c:pt idx="2139">
                  <c:v>683.34643267999991</c:v>
                </c:pt>
                <c:pt idx="2140">
                  <c:v>683.57388730000014</c:v>
                </c:pt>
                <c:pt idx="2141">
                  <c:v>683.80134192000003</c:v>
                </c:pt>
                <c:pt idx="2142">
                  <c:v>684.02879655000015</c:v>
                </c:pt>
                <c:pt idx="2143">
                  <c:v>684.25625116999993</c:v>
                </c:pt>
                <c:pt idx="2144">
                  <c:v>684.48370579000004</c:v>
                </c:pt>
                <c:pt idx="2145">
                  <c:v>684.71116040999993</c:v>
                </c:pt>
                <c:pt idx="2146">
                  <c:v>684.93861502999994</c:v>
                </c:pt>
                <c:pt idx="2147">
                  <c:v>685.16606964999994</c:v>
                </c:pt>
                <c:pt idx="2148">
                  <c:v>685.39352426999994</c:v>
                </c:pt>
                <c:pt idx="2149">
                  <c:v>685.62097888999983</c:v>
                </c:pt>
                <c:pt idx="2150">
                  <c:v>685.84843350999995</c:v>
                </c:pt>
                <c:pt idx="2151">
                  <c:v>686.07588812999995</c:v>
                </c:pt>
                <c:pt idx="2152">
                  <c:v>686.30334275000007</c:v>
                </c:pt>
                <c:pt idx="2153">
                  <c:v>686.53079737000007</c:v>
                </c:pt>
                <c:pt idx="2154">
                  <c:v>686.75825198999996</c:v>
                </c:pt>
                <c:pt idx="2155">
                  <c:v>686.98570661000008</c:v>
                </c:pt>
                <c:pt idx="2156">
                  <c:v>687.21316123000008</c:v>
                </c:pt>
                <c:pt idx="2157">
                  <c:v>687.44061584999986</c:v>
                </c:pt>
                <c:pt idx="2158">
                  <c:v>687.66807047000009</c:v>
                </c:pt>
                <c:pt idx="2159">
                  <c:v>687.89552508999986</c:v>
                </c:pt>
                <c:pt idx="2160">
                  <c:v>688.12297970999998</c:v>
                </c:pt>
                <c:pt idx="2161">
                  <c:v>688.35043432999998</c:v>
                </c:pt>
                <c:pt idx="2162">
                  <c:v>688.5778889500001</c:v>
                </c:pt>
                <c:pt idx="2163">
                  <c:v>688.8053435700001</c:v>
                </c:pt>
                <c:pt idx="2164">
                  <c:v>689.03279818999988</c:v>
                </c:pt>
                <c:pt idx="2165">
                  <c:v>689.26025280999988</c:v>
                </c:pt>
                <c:pt idx="2166">
                  <c:v>689.48770743</c:v>
                </c:pt>
                <c:pt idx="2167">
                  <c:v>689.71516205</c:v>
                </c:pt>
                <c:pt idx="2168">
                  <c:v>689.94261666999989</c:v>
                </c:pt>
                <c:pt idx="2169">
                  <c:v>690.17007129000012</c:v>
                </c:pt>
                <c:pt idx="2170">
                  <c:v>690.3975259099999</c:v>
                </c:pt>
                <c:pt idx="2171">
                  <c:v>690.62498053000013</c:v>
                </c:pt>
                <c:pt idx="2172">
                  <c:v>690.85243514999991</c:v>
                </c:pt>
                <c:pt idx="2173">
                  <c:v>691.07988977000014</c:v>
                </c:pt>
                <c:pt idx="2174">
                  <c:v>691.30734438999991</c:v>
                </c:pt>
                <c:pt idx="2175">
                  <c:v>691.53479901000003</c:v>
                </c:pt>
                <c:pt idx="2176">
                  <c:v>691.76225362999992</c:v>
                </c:pt>
                <c:pt idx="2177">
                  <c:v>691.98970825000015</c:v>
                </c:pt>
                <c:pt idx="2178">
                  <c:v>692.21716286999992</c:v>
                </c:pt>
                <c:pt idx="2179">
                  <c:v>692.44461748999981</c:v>
                </c:pt>
                <c:pt idx="2180">
                  <c:v>692.67207211000004</c:v>
                </c:pt>
                <c:pt idx="2181">
                  <c:v>692.89952672999993</c:v>
                </c:pt>
                <c:pt idx="2182">
                  <c:v>693.12698135000005</c:v>
                </c:pt>
                <c:pt idx="2183">
                  <c:v>693.35443597000005</c:v>
                </c:pt>
                <c:pt idx="2184">
                  <c:v>693.58189059999995</c:v>
                </c:pt>
                <c:pt idx="2185">
                  <c:v>693.80934521999995</c:v>
                </c:pt>
                <c:pt idx="2186">
                  <c:v>694.03679983999996</c:v>
                </c:pt>
                <c:pt idx="2187">
                  <c:v>694.26425445999996</c:v>
                </c:pt>
                <c:pt idx="2188">
                  <c:v>694.49170908000008</c:v>
                </c:pt>
                <c:pt idx="2189">
                  <c:v>694.71916369999997</c:v>
                </c:pt>
                <c:pt idx="2190">
                  <c:v>694.94661831999986</c:v>
                </c:pt>
                <c:pt idx="2191">
                  <c:v>695.1740729400002</c:v>
                </c:pt>
                <c:pt idx="2192">
                  <c:v>695.40152755999998</c:v>
                </c:pt>
                <c:pt idx="2193">
                  <c:v>695.62898218000009</c:v>
                </c:pt>
                <c:pt idx="2194">
                  <c:v>695.85643679999987</c:v>
                </c:pt>
                <c:pt idx="2195">
                  <c:v>696.0838914200001</c:v>
                </c:pt>
                <c:pt idx="2196">
                  <c:v>696.31134603999999</c:v>
                </c:pt>
                <c:pt idx="2197">
                  <c:v>696.53880066000011</c:v>
                </c:pt>
                <c:pt idx="2198">
                  <c:v>696.76625527999988</c:v>
                </c:pt>
                <c:pt idx="2199">
                  <c:v>696.99370990000011</c:v>
                </c:pt>
                <c:pt idx="2200">
                  <c:v>697.22116452</c:v>
                </c:pt>
                <c:pt idx="2201">
                  <c:v>697.44861913999989</c:v>
                </c:pt>
                <c:pt idx="2202">
                  <c:v>697.67607376000012</c:v>
                </c:pt>
                <c:pt idx="2203">
                  <c:v>697.9035283799999</c:v>
                </c:pt>
                <c:pt idx="2204">
                  <c:v>698.13098300000001</c:v>
                </c:pt>
                <c:pt idx="2205">
                  <c:v>698.35843762000002</c:v>
                </c:pt>
                <c:pt idx="2206">
                  <c:v>698.58589224000013</c:v>
                </c:pt>
                <c:pt idx="2207">
                  <c:v>698.81334686000002</c:v>
                </c:pt>
                <c:pt idx="2208">
                  <c:v>699.04080147999991</c:v>
                </c:pt>
                <c:pt idx="2209">
                  <c:v>699.26825609999992</c:v>
                </c:pt>
                <c:pt idx="2210">
                  <c:v>699.49571072000003</c:v>
                </c:pt>
                <c:pt idx="2211">
                  <c:v>699.72316534000004</c:v>
                </c:pt>
                <c:pt idx="2212">
                  <c:v>699.95061995999993</c:v>
                </c:pt>
                <c:pt idx="2213">
                  <c:v>700.17807458000016</c:v>
                </c:pt>
                <c:pt idx="2214">
                  <c:v>700.40552919999993</c:v>
                </c:pt>
                <c:pt idx="2215">
                  <c:v>700.63298381999994</c:v>
                </c:pt>
                <c:pt idx="2216">
                  <c:v>700.86043843999994</c:v>
                </c:pt>
                <c:pt idx="2217">
                  <c:v>701.08789306000017</c:v>
                </c:pt>
                <c:pt idx="2218">
                  <c:v>701.31534767999995</c:v>
                </c:pt>
                <c:pt idx="2219">
                  <c:v>701.54280229999983</c:v>
                </c:pt>
                <c:pt idx="2220">
                  <c:v>701.77025691999995</c:v>
                </c:pt>
                <c:pt idx="2221">
                  <c:v>701.99771153999995</c:v>
                </c:pt>
                <c:pt idx="2222">
                  <c:v>702.22516615999996</c:v>
                </c:pt>
                <c:pt idx="2223">
                  <c:v>702.45262077999985</c:v>
                </c:pt>
                <c:pt idx="2224">
                  <c:v>702.68007540000008</c:v>
                </c:pt>
                <c:pt idx="2225">
                  <c:v>702.90753001999997</c:v>
                </c:pt>
                <c:pt idx="2226">
                  <c:v>703.13498464000008</c:v>
                </c:pt>
                <c:pt idx="2227">
                  <c:v>703.36243926999998</c:v>
                </c:pt>
                <c:pt idx="2228">
                  <c:v>703.58989388999998</c:v>
                </c:pt>
                <c:pt idx="2229">
                  <c:v>703.81734850999999</c:v>
                </c:pt>
                <c:pt idx="2230">
                  <c:v>704.04480312999999</c:v>
                </c:pt>
                <c:pt idx="2231">
                  <c:v>704.27225774999999</c:v>
                </c:pt>
                <c:pt idx="2232">
                  <c:v>704.49971237000011</c:v>
                </c:pt>
                <c:pt idx="2233">
                  <c:v>704.72716698999989</c:v>
                </c:pt>
                <c:pt idx="2234">
                  <c:v>704.95462160999989</c:v>
                </c:pt>
                <c:pt idx="2235">
                  <c:v>705.18207623000012</c:v>
                </c:pt>
                <c:pt idx="2236">
                  <c:v>705.40953085000001</c:v>
                </c:pt>
                <c:pt idx="2237">
                  <c:v>705.63698547000001</c:v>
                </c:pt>
                <c:pt idx="2238">
                  <c:v>705.8644400899999</c:v>
                </c:pt>
                <c:pt idx="2239">
                  <c:v>706.09189471000002</c:v>
                </c:pt>
                <c:pt idx="2240">
                  <c:v>706.31934933000002</c:v>
                </c:pt>
                <c:pt idx="2241">
                  <c:v>706.54680395000003</c:v>
                </c:pt>
                <c:pt idx="2242">
                  <c:v>706.77425857000014</c:v>
                </c:pt>
                <c:pt idx="2243">
                  <c:v>707.00171318999992</c:v>
                </c:pt>
                <c:pt idx="2244">
                  <c:v>707.22916780999992</c:v>
                </c:pt>
                <c:pt idx="2245">
                  <c:v>707.45662242999981</c:v>
                </c:pt>
                <c:pt idx="2246">
                  <c:v>707.68407705000016</c:v>
                </c:pt>
                <c:pt idx="2247">
                  <c:v>707.91153167000004</c:v>
                </c:pt>
                <c:pt idx="2248">
                  <c:v>708.13898629000005</c:v>
                </c:pt>
                <c:pt idx="2249">
                  <c:v>708.36644090999994</c:v>
                </c:pt>
                <c:pt idx="2250">
                  <c:v>708.59389553000017</c:v>
                </c:pt>
                <c:pt idx="2251">
                  <c:v>708.82135014999983</c:v>
                </c:pt>
                <c:pt idx="2252">
                  <c:v>709.04880476999995</c:v>
                </c:pt>
                <c:pt idx="2253">
                  <c:v>709.27625938999984</c:v>
                </c:pt>
                <c:pt idx="2254">
                  <c:v>709.50371400999995</c:v>
                </c:pt>
                <c:pt idx="2255">
                  <c:v>709.73116862999996</c:v>
                </c:pt>
                <c:pt idx="2256">
                  <c:v>709.95862324999996</c:v>
                </c:pt>
                <c:pt idx="2257">
                  <c:v>710.18607787000008</c:v>
                </c:pt>
                <c:pt idx="2258">
                  <c:v>710.41353248999997</c:v>
                </c:pt>
                <c:pt idx="2259">
                  <c:v>710.64098710999997</c:v>
                </c:pt>
                <c:pt idx="2260">
                  <c:v>710.86844172999997</c:v>
                </c:pt>
                <c:pt idx="2261">
                  <c:v>711.09589635000009</c:v>
                </c:pt>
                <c:pt idx="2262">
                  <c:v>711.32335097000009</c:v>
                </c:pt>
                <c:pt idx="2263">
                  <c:v>711.55080558999998</c:v>
                </c:pt>
                <c:pt idx="2264">
                  <c:v>711.7782602100001</c:v>
                </c:pt>
                <c:pt idx="2265">
                  <c:v>712.00571482999999</c:v>
                </c:pt>
                <c:pt idx="2266">
                  <c:v>712.23316944999999</c:v>
                </c:pt>
                <c:pt idx="2267">
                  <c:v>712.46062406999988</c:v>
                </c:pt>
                <c:pt idx="2268">
                  <c:v>712.68807869000011</c:v>
                </c:pt>
                <c:pt idx="2269">
                  <c:v>712.91553332000001</c:v>
                </c:pt>
                <c:pt idx="2270">
                  <c:v>713.14298794000001</c:v>
                </c:pt>
                <c:pt idx="2271">
                  <c:v>713.37044256000013</c:v>
                </c:pt>
                <c:pt idx="2272">
                  <c:v>713.5978971799999</c:v>
                </c:pt>
                <c:pt idx="2273">
                  <c:v>713.82535179999991</c:v>
                </c:pt>
                <c:pt idx="2274">
                  <c:v>714.05280641999991</c:v>
                </c:pt>
                <c:pt idx="2275">
                  <c:v>714.28026104000003</c:v>
                </c:pt>
                <c:pt idx="2276">
                  <c:v>714.50771566000003</c:v>
                </c:pt>
                <c:pt idx="2277">
                  <c:v>714.73517028000003</c:v>
                </c:pt>
                <c:pt idx="2278">
                  <c:v>714.96262489999981</c:v>
                </c:pt>
                <c:pt idx="2279">
                  <c:v>715.19007952000015</c:v>
                </c:pt>
                <c:pt idx="2280">
                  <c:v>715.41753413999993</c:v>
                </c:pt>
                <c:pt idx="2281">
                  <c:v>715.64498876000005</c:v>
                </c:pt>
                <c:pt idx="2282">
                  <c:v>715.87244337999994</c:v>
                </c:pt>
                <c:pt idx="2283">
                  <c:v>716.09989800000005</c:v>
                </c:pt>
                <c:pt idx="2284">
                  <c:v>716.32735262000006</c:v>
                </c:pt>
                <c:pt idx="2285">
                  <c:v>716.55480723999995</c:v>
                </c:pt>
                <c:pt idx="2286">
                  <c:v>716.78226185999983</c:v>
                </c:pt>
                <c:pt idx="2287">
                  <c:v>717.00971647999995</c:v>
                </c:pt>
                <c:pt idx="2288">
                  <c:v>717.23717109999996</c:v>
                </c:pt>
                <c:pt idx="2289">
                  <c:v>717.46462571999984</c:v>
                </c:pt>
                <c:pt idx="2290">
                  <c:v>717.69208034000008</c:v>
                </c:pt>
                <c:pt idx="2291">
                  <c:v>717.91953496000008</c:v>
                </c:pt>
                <c:pt idx="2292">
                  <c:v>718.14698958000008</c:v>
                </c:pt>
                <c:pt idx="2293">
                  <c:v>718.37444419999997</c:v>
                </c:pt>
                <c:pt idx="2294">
                  <c:v>718.60189881999997</c:v>
                </c:pt>
                <c:pt idx="2295">
                  <c:v>718.82935343999998</c:v>
                </c:pt>
                <c:pt idx="2296">
                  <c:v>719.05680805999998</c:v>
                </c:pt>
                <c:pt idx="2297">
                  <c:v>719.2842626800001</c:v>
                </c:pt>
                <c:pt idx="2298">
                  <c:v>719.51171729999999</c:v>
                </c:pt>
                <c:pt idx="2299">
                  <c:v>719.7391719200001</c:v>
                </c:pt>
                <c:pt idx="2300">
                  <c:v>719.96662653999988</c:v>
                </c:pt>
                <c:pt idx="2301">
                  <c:v>720.19408116000011</c:v>
                </c:pt>
                <c:pt idx="2302">
                  <c:v>720.42153577999989</c:v>
                </c:pt>
                <c:pt idx="2303">
                  <c:v>720.6489904</c:v>
                </c:pt>
                <c:pt idx="2304">
                  <c:v>720.87644502000001</c:v>
                </c:pt>
                <c:pt idx="2305">
                  <c:v>721.10389964000012</c:v>
                </c:pt>
                <c:pt idx="2306">
                  <c:v>721.33135426000001</c:v>
                </c:pt>
                <c:pt idx="2307">
                  <c:v>721.5588088799999</c:v>
                </c:pt>
                <c:pt idx="2308">
                  <c:v>721.78626350000002</c:v>
                </c:pt>
                <c:pt idx="2309">
                  <c:v>722.01371812000002</c:v>
                </c:pt>
                <c:pt idx="2310">
                  <c:v>722.24117274000002</c:v>
                </c:pt>
                <c:pt idx="2311">
                  <c:v>722.46862735999991</c:v>
                </c:pt>
                <c:pt idx="2312">
                  <c:v>722.69608199000004</c:v>
                </c:pt>
                <c:pt idx="2313">
                  <c:v>722.92353661000004</c:v>
                </c:pt>
                <c:pt idx="2314">
                  <c:v>723.15099123000005</c:v>
                </c:pt>
                <c:pt idx="2315">
                  <c:v>723.37844585000005</c:v>
                </c:pt>
                <c:pt idx="2316">
                  <c:v>723.60590047000005</c:v>
                </c:pt>
                <c:pt idx="2317">
                  <c:v>723.83335508999994</c:v>
                </c:pt>
                <c:pt idx="2318">
                  <c:v>724.06080970999983</c:v>
                </c:pt>
                <c:pt idx="2319">
                  <c:v>724.28826432999995</c:v>
                </c:pt>
                <c:pt idx="2320">
                  <c:v>724.51571894999995</c:v>
                </c:pt>
                <c:pt idx="2321">
                  <c:v>724.74317357000007</c:v>
                </c:pt>
                <c:pt idx="2322">
                  <c:v>724.97062818999984</c:v>
                </c:pt>
                <c:pt idx="2323">
                  <c:v>725.19808281000007</c:v>
                </c:pt>
                <c:pt idx="2324">
                  <c:v>725.42553742999996</c:v>
                </c:pt>
                <c:pt idx="2325">
                  <c:v>725.65299204999997</c:v>
                </c:pt>
                <c:pt idx="2326">
                  <c:v>725.88044667000008</c:v>
                </c:pt>
                <c:pt idx="2327">
                  <c:v>726.10790128999997</c:v>
                </c:pt>
                <c:pt idx="2328">
                  <c:v>726.33535590999998</c:v>
                </c:pt>
                <c:pt idx="2329">
                  <c:v>726.56281052999998</c:v>
                </c:pt>
                <c:pt idx="2330">
                  <c:v>726.79026514999998</c:v>
                </c:pt>
                <c:pt idx="2331">
                  <c:v>727.01771976999999</c:v>
                </c:pt>
                <c:pt idx="2332">
                  <c:v>727.24517438999999</c:v>
                </c:pt>
                <c:pt idx="2333">
                  <c:v>727.47262900999988</c:v>
                </c:pt>
                <c:pt idx="2334">
                  <c:v>727.70008363000011</c:v>
                </c:pt>
                <c:pt idx="2335">
                  <c:v>727.92753825</c:v>
                </c:pt>
                <c:pt idx="2336">
                  <c:v>728.15499287</c:v>
                </c:pt>
                <c:pt idx="2337">
                  <c:v>728.38244748999989</c:v>
                </c:pt>
                <c:pt idx="2338">
                  <c:v>728.60990211000001</c:v>
                </c:pt>
                <c:pt idx="2339">
                  <c:v>728.8373567299999</c:v>
                </c:pt>
                <c:pt idx="2340">
                  <c:v>729.06481135000001</c:v>
                </c:pt>
                <c:pt idx="2341">
                  <c:v>729.29226597000002</c:v>
                </c:pt>
                <c:pt idx="2342">
                  <c:v>729.51972059000002</c:v>
                </c:pt>
                <c:pt idx="2343">
                  <c:v>729.74717521000002</c:v>
                </c:pt>
                <c:pt idx="2344">
                  <c:v>729.97462982999991</c:v>
                </c:pt>
                <c:pt idx="2345">
                  <c:v>730.20208445000003</c:v>
                </c:pt>
                <c:pt idx="2346">
                  <c:v>730.42953907000003</c:v>
                </c:pt>
                <c:pt idx="2347">
                  <c:v>730.65699368999992</c:v>
                </c:pt>
                <c:pt idx="2348">
                  <c:v>730.88444831000004</c:v>
                </c:pt>
                <c:pt idx="2349">
                  <c:v>731.11190293000004</c:v>
                </c:pt>
                <c:pt idx="2350">
                  <c:v>731.33935755000005</c:v>
                </c:pt>
                <c:pt idx="2351">
                  <c:v>731.56681216999993</c:v>
                </c:pt>
                <c:pt idx="2352">
                  <c:v>731.79426678999994</c:v>
                </c:pt>
                <c:pt idx="2353">
                  <c:v>732.02172140999994</c:v>
                </c:pt>
                <c:pt idx="2354">
                  <c:v>732.24917603999995</c:v>
                </c:pt>
                <c:pt idx="2355">
                  <c:v>732.47663066000007</c:v>
                </c:pt>
                <c:pt idx="2356">
                  <c:v>732.70408528000019</c:v>
                </c:pt>
                <c:pt idx="2357">
                  <c:v>732.93153989999985</c:v>
                </c:pt>
                <c:pt idx="2358">
                  <c:v>733.15899452000008</c:v>
                </c:pt>
                <c:pt idx="2359">
                  <c:v>733.38644913999997</c:v>
                </c:pt>
                <c:pt idx="2360">
                  <c:v>733.61390376000008</c:v>
                </c:pt>
                <c:pt idx="2361">
                  <c:v>733.84135837999997</c:v>
                </c:pt>
                <c:pt idx="2362">
                  <c:v>734.06881299999998</c:v>
                </c:pt>
                <c:pt idx="2363">
                  <c:v>734.29626761999998</c:v>
                </c:pt>
                <c:pt idx="2364">
                  <c:v>734.5237222400001</c:v>
                </c:pt>
                <c:pt idx="2365">
                  <c:v>734.75117685999999</c:v>
                </c:pt>
                <c:pt idx="2366">
                  <c:v>734.9786314800001</c:v>
                </c:pt>
                <c:pt idx="2367">
                  <c:v>735.20608609999999</c:v>
                </c:pt>
                <c:pt idx="2368">
                  <c:v>735.43354072</c:v>
                </c:pt>
                <c:pt idx="2369">
                  <c:v>735.66099534</c:v>
                </c:pt>
                <c:pt idx="2370">
                  <c:v>735.88844996000012</c:v>
                </c:pt>
                <c:pt idx="2371">
                  <c:v>736.11590458000001</c:v>
                </c:pt>
                <c:pt idx="2372">
                  <c:v>736.34335920000001</c:v>
                </c:pt>
                <c:pt idx="2373">
                  <c:v>736.57081382000001</c:v>
                </c:pt>
                <c:pt idx="2374">
                  <c:v>736.79826844000002</c:v>
                </c:pt>
                <c:pt idx="2375">
                  <c:v>737.02572306000002</c:v>
                </c:pt>
                <c:pt idx="2376">
                  <c:v>737.25317768000002</c:v>
                </c:pt>
                <c:pt idx="2377">
                  <c:v>737.48063230000002</c:v>
                </c:pt>
                <c:pt idx="2378">
                  <c:v>737.70808692000014</c:v>
                </c:pt>
                <c:pt idx="2379">
                  <c:v>737.93554154000003</c:v>
                </c:pt>
                <c:pt idx="2380">
                  <c:v>738.16299615999992</c:v>
                </c:pt>
                <c:pt idx="2381">
                  <c:v>738.39045077999992</c:v>
                </c:pt>
                <c:pt idx="2382">
                  <c:v>738.61790539999993</c:v>
                </c:pt>
                <c:pt idx="2383">
                  <c:v>738.84536001999993</c:v>
                </c:pt>
                <c:pt idx="2384">
                  <c:v>739.07281464000005</c:v>
                </c:pt>
                <c:pt idx="2385">
                  <c:v>739.30026925999994</c:v>
                </c:pt>
                <c:pt idx="2386">
                  <c:v>739.52772387999983</c:v>
                </c:pt>
                <c:pt idx="2387">
                  <c:v>739.75517850000017</c:v>
                </c:pt>
                <c:pt idx="2388">
                  <c:v>739.98263311999983</c:v>
                </c:pt>
                <c:pt idx="2389">
                  <c:v>740.21008773999995</c:v>
                </c:pt>
                <c:pt idx="2390">
                  <c:v>740.43754235999984</c:v>
                </c:pt>
                <c:pt idx="2391">
                  <c:v>740.66499698000007</c:v>
                </c:pt>
                <c:pt idx="2392">
                  <c:v>740.89245159999996</c:v>
                </c:pt>
                <c:pt idx="2393">
                  <c:v>741.11990622000008</c:v>
                </c:pt>
                <c:pt idx="2394">
                  <c:v>741.34736083999985</c:v>
                </c:pt>
                <c:pt idx="2395">
                  <c:v>741.57481546000008</c:v>
                </c:pt>
                <c:pt idx="2396">
                  <c:v>741.80227008999987</c:v>
                </c:pt>
                <c:pt idx="2397">
                  <c:v>742.02972470999998</c:v>
                </c:pt>
                <c:pt idx="2398">
                  <c:v>742.25717932999999</c:v>
                </c:pt>
                <c:pt idx="2399">
                  <c:v>742.4846339500001</c:v>
                </c:pt>
                <c:pt idx="2400">
                  <c:v>742.71208857000011</c:v>
                </c:pt>
                <c:pt idx="2401">
                  <c:v>742.93954318999988</c:v>
                </c:pt>
                <c:pt idx="2402">
                  <c:v>743.16699780999988</c:v>
                </c:pt>
                <c:pt idx="2403">
                  <c:v>743.39445243</c:v>
                </c:pt>
                <c:pt idx="2404">
                  <c:v>743.62190705</c:v>
                </c:pt>
                <c:pt idx="2405">
                  <c:v>743.84936167000001</c:v>
                </c:pt>
                <c:pt idx="2406">
                  <c:v>744.07681629000001</c:v>
                </c:pt>
                <c:pt idx="2407">
                  <c:v>744.30427091000001</c:v>
                </c:pt>
                <c:pt idx="2408">
                  <c:v>744.53172553000002</c:v>
                </c:pt>
                <c:pt idx="2409">
                  <c:v>744.75918015000002</c:v>
                </c:pt>
                <c:pt idx="2410">
                  <c:v>744.98663477000002</c:v>
                </c:pt>
                <c:pt idx="2411">
                  <c:v>745.21408939000003</c:v>
                </c:pt>
                <c:pt idx="2412">
                  <c:v>745.44154400999992</c:v>
                </c:pt>
                <c:pt idx="2413">
                  <c:v>745.66899863000003</c:v>
                </c:pt>
                <c:pt idx="2414">
                  <c:v>745.89645325000004</c:v>
                </c:pt>
                <c:pt idx="2415">
                  <c:v>746.12390787000004</c:v>
                </c:pt>
                <c:pt idx="2416">
                  <c:v>746.35136248999981</c:v>
                </c:pt>
                <c:pt idx="2417">
                  <c:v>746.57881711000005</c:v>
                </c:pt>
                <c:pt idx="2418">
                  <c:v>746.80627172999993</c:v>
                </c:pt>
                <c:pt idx="2419">
                  <c:v>747.03372635000005</c:v>
                </c:pt>
                <c:pt idx="2420">
                  <c:v>747.26118097000005</c:v>
                </c:pt>
                <c:pt idx="2421">
                  <c:v>747.48863558999994</c:v>
                </c:pt>
                <c:pt idx="2422">
                  <c:v>747.71609020999995</c:v>
                </c:pt>
                <c:pt idx="2423">
                  <c:v>747.94354482999984</c:v>
                </c:pt>
                <c:pt idx="2424">
                  <c:v>748.17099944999995</c:v>
                </c:pt>
                <c:pt idx="2425">
                  <c:v>748.39845407000007</c:v>
                </c:pt>
                <c:pt idx="2426">
                  <c:v>748.62590868999996</c:v>
                </c:pt>
                <c:pt idx="2427">
                  <c:v>748.85336330999996</c:v>
                </c:pt>
                <c:pt idx="2428">
                  <c:v>749.08081793000008</c:v>
                </c:pt>
                <c:pt idx="2429">
                  <c:v>749.30827255000008</c:v>
                </c:pt>
                <c:pt idx="2430">
                  <c:v>749.53572716999997</c:v>
                </c:pt>
                <c:pt idx="2431">
                  <c:v>749.76318178999998</c:v>
                </c:pt>
                <c:pt idx="2432">
                  <c:v>749.99063640999998</c:v>
                </c:pt>
                <c:pt idx="2433">
                  <c:v>750.2180910300001</c:v>
                </c:pt>
                <c:pt idx="2434">
                  <c:v>750.44554564999999</c:v>
                </c:pt>
                <c:pt idx="2435">
                  <c:v>750.67300027000022</c:v>
                </c:pt>
                <c:pt idx="2436">
                  <c:v>750.90045488999988</c:v>
                </c:pt>
                <c:pt idx="2437">
                  <c:v>751.12790950999999</c:v>
                </c:pt>
                <c:pt idx="2438">
                  <c:v>751.35536412999988</c:v>
                </c:pt>
                <c:pt idx="2439">
                  <c:v>751.58281876000001</c:v>
                </c:pt>
                <c:pt idx="2440">
                  <c:v>751.8102733799999</c:v>
                </c:pt>
                <c:pt idx="2441">
                  <c:v>752.0377279999999</c:v>
                </c:pt>
                <c:pt idx="2442">
                  <c:v>752.26518262000002</c:v>
                </c:pt>
                <c:pt idx="2443">
                  <c:v>752.49263724000002</c:v>
                </c:pt>
                <c:pt idx="2444">
                  <c:v>752.72009186000003</c:v>
                </c:pt>
                <c:pt idx="2445">
                  <c:v>752.9475464799998</c:v>
                </c:pt>
                <c:pt idx="2446">
                  <c:v>753.17500110000003</c:v>
                </c:pt>
                <c:pt idx="2447">
                  <c:v>753.40245571999992</c:v>
                </c:pt>
                <c:pt idx="2448">
                  <c:v>753.62991034000004</c:v>
                </c:pt>
                <c:pt idx="2449">
                  <c:v>753.85736495999993</c:v>
                </c:pt>
                <c:pt idx="2450">
                  <c:v>754.08481958000004</c:v>
                </c:pt>
                <c:pt idx="2451">
                  <c:v>754.31227419999993</c:v>
                </c:pt>
                <c:pt idx="2452">
                  <c:v>754.53972881999994</c:v>
                </c:pt>
                <c:pt idx="2453">
                  <c:v>754.76718343999994</c:v>
                </c:pt>
                <c:pt idx="2454">
                  <c:v>754.99463806000017</c:v>
                </c:pt>
                <c:pt idx="2455">
                  <c:v>755.22209267999995</c:v>
                </c:pt>
                <c:pt idx="2456">
                  <c:v>755.44954729999984</c:v>
                </c:pt>
                <c:pt idx="2457">
                  <c:v>755.67700191999995</c:v>
                </c:pt>
                <c:pt idx="2458">
                  <c:v>755.90445654000007</c:v>
                </c:pt>
                <c:pt idx="2459">
                  <c:v>756.13191115999996</c:v>
                </c:pt>
                <c:pt idx="2460">
                  <c:v>756.35936577999996</c:v>
                </c:pt>
                <c:pt idx="2461">
                  <c:v>756.58682039999997</c:v>
                </c:pt>
                <c:pt idx="2462">
                  <c:v>756.81427501999997</c:v>
                </c:pt>
                <c:pt idx="2463">
                  <c:v>757.04172963999997</c:v>
                </c:pt>
                <c:pt idx="2464">
                  <c:v>757.26918426000009</c:v>
                </c:pt>
                <c:pt idx="2465">
                  <c:v>757.49663887999998</c:v>
                </c:pt>
                <c:pt idx="2466">
                  <c:v>757.72409349999998</c:v>
                </c:pt>
                <c:pt idx="2467">
                  <c:v>757.95154811999987</c:v>
                </c:pt>
                <c:pt idx="2468">
                  <c:v>758.1790027400001</c:v>
                </c:pt>
                <c:pt idx="2469">
                  <c:v>758.40645735999999</c:v>
                </c:pt>
                <c:pt idx="2470">
                  <c:v>758.63391198000011</c:v>
                </c:pt>
                <c:pt idx="2471">
                  <c:v>758.86136659999988</c:v>
                </c:pt>
                <c:pt idx="2472">
                  <c:v>759.08882122000011</c:v>
                </c:pt>
                <c:pt idx="2473">
                  <c:v>759.31627583999989</c:v>
                </c:pt>
                <c:pt idx="2474">
                  <c:v>759.54373046000012</c:v>
                </c:pt>
                <c:pt idx="2475">
                  <c:v>759.77118508000001</c:v>
                </c:pt>
                <c:pt idx="2476">
                  <c:v>759.99863970000001</c:v>
                </c:pt>
                <c:pt idx="2477">
                  <c:v>760.22609432000002</c:v>
                </c:pt>
                <c:pt idx="2478">
                  <c:v>760.45354894000002</c:v>
                </c:pt>
                <c:pt idx="2479">
                  <c:v>760.68100356000014</c:v>
                </c:pt>
                <c:pt idx="2480">
                  <c:v>760.90845817999991</c:v>
                </c:pt>
                <c:pt idx="2481">
                  <c:v>761.13591280999992</c:v>
                </c:pt>
                <c:pt idx="2482">
                  <c:v>761.36336742999993</c:v>
                </c:pt>
                <c:pt idx="2483">
                  <c:v>761.59082205000004</c:v>
                </c:pt>
                <c:pt idx="2484">
                  <c:v>761.81827667000005</c:v>
                </c:pt>
                <c:pt idx="2485">
                  <c:v>762.04573129000005</c:v>
                </c:pt>
                <c:pt idx="2486">
                  <c:v>762.27318591000017</c:v>
                </c:pt>
                <c:pt idx="2487">
                  <c:v>762.50064053000017</c:v>
                </c:pt>
                <c:pt idx="2488">
                  <c:v>762.72809514999994</c:v>
                </c:pt>
                <c:pt idx="2489">
                  <c:v>762.95554976999983</c:v>
                </c:pt>
                <c:pt idx="2490">
                  <c:v>763.18300438999995</c:v>
                </c:pt>
                <c:pt idx="2491">
                  <c:v>763.41045900999984</c:v>
                </c:pt>
                <c:pt idx="2492">
                  <c:v>763.63791362999996</c:v>
                </c:pt>
                <c:pt idx="2493">
                  <c:v>763.86536824999996</c:v>
                </c:pt>
                <c:pt idx="2494">
                  <c:v>764.09282286999996</c:v>
                </c:pt>
                <c:pt idx="2495">
                  <c:v>764.32027748999985</c:v>
                </c:pt>
                <c:pt idx="2496">
                  <c:v>764.54773210999997</c:v>
                </c:pt>
                <c:pt idx="2497">
                  <c:v>764.77518673000009</c:v>
                </c:pt>
                <c:pt idx="2498">
                  <c:v>765.00264134999998</c:v>
                </c:pt>
                <c:pt idx="2499">
                  <c:v>765.23009597000009</c:v>
                </c:pt>
                <c:pt idx="2500">
                  <c:v>765.45755058999987</c:v>
                </c:pt>
                <c:pt idx="2501">
                  <c:v>765.6850052100001</c:v>
                </c:pt>
                <c:pt idx="2502">
                  <c:v>765.91245982999988</c:v>
                </c:pt>
                <c:pt idx="2503">
                  <c:v>766.13991444999999</c:v>
                </c:pt>
                <c:pt idx="2504">
                  <c:v>766.36736906999988</c:v>
                </c:pt>
                <c:pt idx="2505">
                  <c:v>766.59482369</c:v>
                </c:pt>
                <c:pt idx="2506">
                  <c:v>766.82227830999989</c:v>
                </c:pt>
                <c:pt idx="2507">
                  <c:v>767.04973293000012</c:v>
                </c:pt>
                <c:pt idx="2508">
                  <c:v>767.27718755000012</c:v>
                </c:pt>
                <c:pt idx="2509">
                  <c:v>767.50464217000001</c:v>
                </c:pt>
                <c:pt idx="2510">
                  <c:v>767.7320967899999</c:v>
                </c:pt>
                <c:pt idx="2511">
                  <c:v>767.9595514099999</c:v>
                </c:pt>
                <c:pt idx="2512">
                  <c:v>768.18700603000002</c:v>
                </c:pt>
                <c:pt idx="2513">
                  <c:v>768.41446065000002</c:v>
                </c:pt>
                <c:pt idx="2514">
                  <c:v>768.64191527000003</c:v>
                </c:pt>
                <c:pt idx="2515">
                  <c:v>768.8693698899998</c:v>
                </c:pt>
                <c:pt idx="2516">
                  <c:v>769.09682451000003</c:v>
                </c:pt>
                <c:pt idx="2517">
                  <c:v>769.32427912999992</c:v>
                </c:pt>
                <c:pt idx="2518">
                  <c:v>769.55173375000004</c:v>
                </c:pt>
                <c:pt idx="2519">
                  <c:v>769.77918837000016</c:v>
                </c:pt>
                <c:pt idx="2520">
                  <c:v>770.00664298999993</c:v>
                </c:pt>
                <c:pt idx="2521">
                  <c:v>770.23409761000005</c:v>
                </c:pt>
                <c:pt idx="2522">
                  <c:v>770.46155222999994</c:v>
                </c:pt>
                <c:pt idx="2523">
                  <c:v>770.68900685000017</c:v>
                </c:pt>
                <c:pt idx="2524">
                  <c:v>770.91646147999984</c:v>
                </c:pt>
                <c:pt idx="2525">
                  <c:v>771.14391609999996</c:v>
                </c:pt>
                <c:pt idx="2526">
                  <c:v>771.37137072000007</c:v>
                </c:pt>
                <c:pt idx="2527">
                  <c:v>771.59882534000008</c:v>
                </c:pt>
                <c:pt idx="2528">
                  <c:v>771.82627995999997</c:v>
                </c:pt>
                <c:pt idx="2529">
                  <c:v>772.0537345800002</c:v>
                </c:pt>
                <c:pt idx="2530">
                  <c:v>772.28118919999997</c:v>
                </c:pt>
                <c:pt idx="2531">
                  <c:v>772.50864381999997</c:v>
                </c:pt>
                <c:pt idx="2532">
                  <c:v>772.73609843999998</c:v>
                </c:pt>
                <c:pt idx="2533">
                  <c:v>772.96355305999998</c:v>
                </c:pt>
                <c:pt idx="2534">
                  <c:v>773.1910076800001</c:v>
                </c:pt>
                <c:pt idx="2535">
                  <c:v>773.41846229999999</c:v>
                </c:pt>
                <c:pt idx="2536">
                  <c:v>773.64591691999999</c:v>
                </c:pt>
                <c:pt idx="2537">
                  <c:v>773.87337154000022</c:v>
                </c:pt>
                <c:pt idx="2538">
                  <c:v>774.10082616</c:v>
                </c:pt>
                <c:pt idx="2539">
                  <c:v>774.32828077999989</c:v>
                </c:pt>
                <c:pt idx="2540">
                  <c:v>774.5557354</c:v>
                </c:pt>
                <c:pt idx="2541">
                  <c:v>774.78319002000012</c:v>
                </c:pt>
                <c:pt idx="2542">
                  <c:v>775.01064464000001</c:v>
                </c:pt>
                <c:pt idx="2543">
                  <c:v>775.23809926000013</c:v>
                </c:pt>
                <c:pt idx="2544">
                  <c:v>775.46555387999979</c:v>
                </c:pt>
                <c:pt idx="2545">
                  <c:v>775.69300850000013</c:v>
                </c:pt>
                <c:pt idx="2546">
                  <c:v>775.92046311999991</c:v>
                </c:pt>
                <c:pt idx="2547">
                  <c:v>776.14791773999991</c:v>
                </c:pt>
                <c:pt idx="2548">
                  <c:v>776.37537236000014</c:v>
                </c:pt>
                <c:pt idx="2549">
                  <c:v>776.60282697999992</c:v>
                </c:pt>
                <c:pt idx="2550">
                  <c:v>776.83028159999992</c:v>
                </c:pt>
                <c:pt idx="2551">
                  <c:v>777.05773622000004</c:v>
                </c:pt>
                <c:pt idx="2552">
                  <c:v>777.28519084000004</c:v>
                </c:pt>
                <c:pt idx="2553">
                  <c:v>777.51264545999993</c:v>
                </c:pt>
                <c:pt idx="2554">
                  <c:v>777.74010007999993</c:v>
                </c:pt>
                <c:pt idx="2555">
                  <c:v>777.96755469999982</c:v>
                </c:pt>
                <c:pt idx="2556">
                  <c:v>778.19500932000005</c:v>
                </c:pt>
                <c:pt idx="2557">
                  <c:v>778.42246393999983</c:v>
                </c:pt>
                <c:pt idx="2558">
                  <c:v>778.64991855999995</c:v>
                </c:pt>
                <c:pt idx="2559">
                  <c:v>778.87737317999995</c:v>
                </c:pt>
                <c:pt idx="2560">
                  <c:v>779.10482779999984</c:v>
                </c:pt>
                <c:pt idx="2561">
                  <c:v>779.33228241999984</c:v>
                </c:pt>
                <c:pt idx="2562">
                  <c:v>779.55973704000007</c:v>
                </c:pt>
                <c:pt idx="2563">
                  <c:v>779.78719166000008</c:v>
                </c:pt>
                <c:pt idx="2564">
                  <c:v>780.01464628000008</c:v>
                </c:pt>
                <c:pt idx="2565">
                  <c:v>780.24210089999985</c:v>
                </c:pt>
                <c:pt idx="2566">
                  <c:v>780.46955552999998</c:v>
                </c:pt>
                <c:pt idx="2567">
                  <c:v>780.69701014999998</c:v>
                </c:pt>
                <c:pt idx="2568">
                  <c:v>780.92446476999999</c:v>
                </c:pt>
                <c:pt idx="2569">
                  <c:v>781.15191938999988</c:v>
                </c:pt>
                <c:pt idx="2570">
                  <c:v>781.37937401000011</c:v>
                </c:pt>
                <c:pt idx="2571">
                  <c:v>781.60682863</c:v>
                </c:pt>
                <c:pt idx="2572">
                  <c:v>781.83428325</c:v>
                </c:pt>
                <c:pt idx="2573">
                  <c:v>782.06173787</c:v>
                </c:pt>
                <c:pt idx="2574">
                  <c:v>782.28919249</c:v>
                </c:pt>
                <c:pt idx="2575">
                  <c:v>782.51664710999989</c:v>
                </c:pt>
                <c:pt idx="2576">
                  <c:v>782.74410173000001</c:v>
                </c:pt>
                <c:pt idx="2577">
                  <c:v>782.97155635000001</c:v>
                </c:pt>
                <c:pt idx="2578">
                  <c:v>783.19901097000013</c:v>
                </c:pt>
                <c:pt idx="2579">
                  <c:v>783.42646558999991</c:v>
                </c:pt>
                <c:pt idx="2580">
                  <c:v>783.65392021000002</c:v>
                </c:pt>
                <c:pt idx="2581">
                  <c:v>783.88137483000003</c:v>
                </c:pt>
                <c:pt idx="2582">
                  <c:v>784.10882945000003</c:v>
                </c:pt>
                <c:pt idx="2583">
                  <c:v>784.33628406999992</c:v>
                </c:pt>
                <c:pt idx="2584">
                  <c:v>784.56373869000004</c:v>
                </c:pt>
                <c:pt idx="2585">
                  <c:v>784.79119331000004</c:v>
                </c:pt>
                <c:pt idx="2586">
                  <c:v>785.01864793000004</c:v>
                </c:pt>
                <c:pt idx="2587">
                  <c:v>785.24610255000005</c:v>
                </c:pt>
                <c:pt idx="2588">
                  <c:v>785.47355717000005</c:v>
                </c:pt>
                <c:pt idx="2589">
                  <c:v>785.70101178999994</c:v>
                </c:pt>
                <c:pt idx="2590">
                  <c:v>785.92846641000006</c:v>
                </c:pt>
                <c:pt idx="2591">
                  <c:v>786.15592102999983</c:v>
                </c:pt>
                <c:pt idx="2592">
                  <c:v>786.38337565000006</c:v>
                </c:pt>
                <c:pt idx="2593">
                  <c:v>786.61083027000006</c:v>
                </c:pt>
                <c:pt idx="2594">
                  <c:v>786.83828488999973</c:v>
                </c:pt>
                <c:pt idx="2595">
                  <c:v>787.06573951000007</c:v>
                </c:pt>
                <c:pt idx="2596">
                  <c:v>787.29319413000007</c:v>
                </c:pt>
                <c:pt idx="2597">
                  <c:v>787.52064874999996</c:v>
                </c:pt>
                <c:pt idx="2598">
                  <c:v>787.74810337000008</c:v>
                </c:pt>
                <c:pt idx="2599">
                  <c:v>787.97555798999997</c:v>
                </c:pt>
                <c:pt idx="2600">
                  <c:v>788.20301261000009</c:v>
                </c:pt>
                <c:pt idx="2601">
                  <c:v>788.43046722999998</c:v>
                </c:pt>
                <c:pt idx="2602">
                  <c:v>788.65792184999987</c:v>
                </c:pt>
                <c:pt idx="2603">
                  <c:v>788.8853764700001</c:v>
                </c:pt>
                <c:pt idx="2604">
                  <c:v>789.11283108999999</c:v>
                </c:pt>
                <c:pt idx="2605">
                  <c:v>789.34028570999988</c:v>
                </c:pt>
                <c:pt idx="2606">
                  <c:v>789.56774032999999</c:v>
                </c:pt>
                <c:pt idx="2607">
                  <c:v>789.79519495000011</c:v>
                </c:pt>
                <c:pt idx="2608">
                  <c:v>790.02264957</c:v>
                </c:pt>
                <c:pt idx="2609">
                  <c:v>790.25010420000001</c:v>
                </c:pt>
                <c:pt idx="2610">
                  <c:v>790.4775588199999</c:v>
                </c:pt>
                <c:pt idx="2611">
                  <c:v>790.70501344000002</c:v>
                </c:pt>
                <c:pt idx="2612">
                  <c:v>790.93246805999991</c:v>
                </c:pt>
                <c:pt idx="2613">
                  <c:v>791.15992267999991</c:v>
                </c:pt>
                <c:pt idx="2614">
                  <c:v>791.38737730000003</c:v>
                </c:pt>
                <c:pt idx="2615">
                  <c:v>791.61483192000014</c:v>
                </c:pt>
                <c:pt idx="2616">
                  <c:v>791.84228653999992</c:v>
                </c:pt>
                <c:pt idx="2617">
                  <c:v>792.06974116000004</c:v>
                </c:pt>
                <c:pt idx="2618">
                  <c:v>792.29719577999992</c:v>
                </c:pt>
                <c:pt idx="2619">
                  <c:v>792.52465039999993</c:v>
                </c:pt>
                <c:pt idx="2620">
                  <c:v>792.75210501999993</c:v>
                </c:pt>
                <c:pt idx="2621">
                  <c:v>792.97955964000005</c:v>
                </c:pt>
                <c:pt idx="2622">
                  <c:v>793.20701426000005</c:v>
                </c:pt>
                <c:pt idx="2623">
                  <c:v>793.43446887999983</c:v>
                </c:pt>
                <c:pt idx="2624">
                  <c:v>793.66192349999972</c:v>
                </c:pt>
                <c:pt idx="2625">
                  <c:v>793.88937811999995</c:v>
                </c:pt>
                <c:pt idx="2626">
                  <c:v>794.11683273999995</c:v>
                </c:pt>
                <c:pt idx="2627">
                  <c:v>794.34428735999984</c:v>
                </c:pt>
                <c:pt idx="2628">
                  <c:v>794.57174198000018</c:v>
                </c:pt>
                <c:pt idx="2629">
                  <c:v>794.79919660000007</c:v>
                </c:pt>
                <c:pt idx="2630">
                  <c:v>795.02665121999996</c:v>
                </c:pt>
                <c:pt idx="2631">
                  <c:v>795.25410583999997</c:v>
                </c:pt>
                <c:pt idx="2632">
                  <c:v>795.48156045999997</c:v>
                </c:pt>
                <c:pt idx="2633">
                  <c:v>795.70901508000009</c:v>
                </c:pt>
                <c:pt idx="2634">
                  <c:v>795.93646969999986</c:v>
                </c:pt>
                <c:pt idx="2635">
                  <c:v>796.16392431999998</c:v>
                </c:pt>
                <c:pt idx="2636">
                  <c:v>796.3913789400001</c:v>
                </c:pt>
                <c:pt idx="2637">
                  <c:v>796.61883356000021</c:v>
                </c:pt>
                <c:pt idx="2638">
                  <c:v>796.84628817999987</c:v>
                </c:pt>
                <c:pt idx="2639">
                  <c:v>797.0737428000001</c:v>
                </c:pt>
                <c:pt idx="2640">
                  <c:v>797.30119741999988</c:v>
                </c:pt>
                <c:pt idx="2641">
                  <c:v>797.52865204</c:v>
                </c:pt>
                <c:pt idx="2642">
                  <c:v>797.75610666</c:v>
                </c:pt>
                <c:pt idx="2643">
                  <c:v>797.98356128</c:v>
                </c:pt>
                <c:pt idx="2644">
                  <c:v>798.21101590000001</c:v>
                </c:pt>
                <c:pt idx="2645">
                  <c:v>798.43847052000012</c:v>
                </c:pt>
                <c:pt idx="2646">
                  <c:v>798.6659251399999</c:v>
                </c:pt>
                <c:pt idx="2647">
                  <c:v>798.89337976000013</c:v>
                </c:pt>
                <c:pt idx="2648">
                  <c:v>799.12083438000002</c:v>
                </c:pt>
                <c:pt idx="2649">
                  <c:v>799.34828899999991</c:v>
                </c:pt>
                <c:pt idx="2650">
                  <c:v>799.57574362000014</c:v>
                </c:pt>
                <c:pt idx="2651">
                  <c:v>799.80319825000004</c:v>
                </c:pt>
                <c:pt idx="2652">
                  <c:v>800.03065286999993</c:v>
                </c:pt>
                <c:pt idx="2653">
                  <c:v>800.25810748999993</c:v>
                </c:pt>
                <c:pt idx="2654">
                  <c:v>800.48556210999993</c:v>
                </c:pt>
                <c:pt idx="2655">
                  <c:v>800.71301673000005</c:v>
                </c:pt>
                <c:pt idx="2656">
                  <c:v>800.94047135000005</c:v>
                </c:pt>
                <c:pt idx="2657">
                  <c:v>801.16792597000006</c:v>
                </c:pt>
                <c:pt idx="2658">
                  <c:v>801.39538058999995</c:v>
                </c:pt>
                <c:pt idx="2659">
                  <c:v>801.62283520999995</c:v>
                </c:pt>
                <c:pt idx="2660">
                  <c:v>801.85028982999972</c:v>
                </c:pt>
                <c:pt idx="2661">
                  <c:v>802.07774444999995</c:v>
                </c:pt>
                <c:pt idx="2662">
                  <c:v>802.30519906999996</c:v>
                </c:pt>
                <c:pt idx="2663">
                  <c:v>802.53265368999985</c:v>
                </c:pt>
                <c:pt idx="2664">
                  <c:v>802.76010830999996</c:v>
                </c:pt>
                <c:pt idx="2665">
                  <c:v>802.98756292999997</c:v>
                </c:pt>
                <c:pt idx="2666">
                  <c:v>803.21501755000008</c:v>
                </c:pt>
                <c:pt idx="2667">
                  <c:v>803.44247216999997</c:v>
                </c:pt>
                <c:pt idx="2668">
                  <c:v>803.66992678999986</c:v>
                </c:pt>
                <c:pt idx="2669">
                  <c:v>803.89738140999998</c:v>
                </c:pt>
                <c:pt idx="2670">
                  <c:v>804.1248360300001</c:v>
                </c:pt>
                <c:pt idx="2671">
                  <c:v>804.35229064999987</c:v>
                </c:pt>
                <c:pt idx="2672">
                  <c:v>804.57974527000022</c:v>
                </c:pt>
                <c:pt idx="2673">
                  <c:v>804.80719988999977</c:v>
                </c:pt>
                <c:pt idx="2674">
                  <c:v>805.03465451</c:v>
                </c:pt>
                <c:pt idx="2675">
                  <c:v>805.26210912999989</c:v>
                </c:pt>
                <c:pt idx="2676">
                  <c:v>805.48956375</c:v>
                </c:pt>
                <c:pt idx="2677">
                  <c:v>805.71701837000001</c:v>
                </c:pt>
                <c:pt idx="2678">
                  <c:v>805.94447299000001</c:v>
                </c:pt>
                <c:pt idx="2679">
                  <c:v>806.17192761000001</c:v>
                </c:pt>
                <c:pt idx="2680">
                  <c:v>806.39938223000013</c:v>
                </c:pt>
                <c:pt idx="2681">
                  <c:v>806.62683685000002</c:v>
                </c:pt>
                <c:pt idx="2682">
                  <c:v>806.85429146999991</c:v>
                </c:pt>
                <c:pt idx="2683">
                  <c:v>807.08174609000002</c:v>
                </c:pt>
                <c:pt idx="2684">
                  <c:v>807.30920070999991</c:v>
                </c:pt>
                <c:pt idx="2685">
                  <c:v>807.53665532999992</c:v>
                </c:pt>
                <c:pt idx="2686">
                  <c:v>807.76410995000003</c:v>
                </c:pt>
                <c:pt idx="2687">
                  <c:v>807.99156457000004</c:v>
                </c:pt>
                <c:pt idx="2688">
                  <c:v>808.21901918999993</c:v>
                </c:pt>
                <c:pt idx="2689">
                  <c:v>808.44647380999993</c:v>
                </c:pt>
                <c:pt idx="2690">
                  <c:v>808.67392843000005</c:v>
                </c:pt>
                <c:pt idx="2691">
                  <c:v>808.90138305000005</c:v>
                </c:pt>
                <c:pt idx="2692">
                  <c:v>809.12883767000017</c:v>
                </c:pt>
                <c:pt idx="2693">
                  <c:v>809.35629229999972</c:v>
                </c:pt>
                <c:pt idx="2694">
                  <c:v>809.58374692000007</c:v>
                </c:pt>
                <c:pt idx="2695">
                  <c:v>809.81120153999996</c:v>
                </c:pt>
                <c:pt idx="2696">
                  <c:v>810.03865615999996</c:v>
                </c:pt>
                <c:pt idx="2697">
                  <c:v>810.26611077999996</c:v>
                </c:pt>
                <c:pt idx="2698">
                  <c:v>810.49356539999997</c:v>
                </c:pt>
                <c:pt idx="2699">
                  <c:v>810.72102001999997</c:v>
                </c:pt>
                <c:pt idx="2700">
                  <c:v>810.94847464000009</c:v>
                </c:pt>
                <c:pt idx="2701">
                  <c:v>811.17592926000009</c:v>
                </c:pt>
                <c:pt idx="2702">
                  <c:v>811.40338388000009</c:v>
                </c:pt>
                <c:pt idx="2703">
                  <c:v>811.63083849999998</c:v>
                </c:pt>
                <c:pt idx="2704">
                  <c:v>811.85829311999987</c:v>
                </c:pt>
                <c:pt idx="2705">
                  <c:v>812.0857477400001</c:v>
                </c:pt>
                <c:pt idx="2706">
                  <c:v>812.31320235999999</c:v>
                </c:pt>
                <c:pt idx="2707">
                  <c:v>812.54065697999999</c:v>
                </c:pt>
                <c:pt idx="2708">
                  <c:v>812.7681116</c:v>
                </c:pt>
                <c:pt idx="2709">
                  <c:v>812.99556622</c:v>
                </c:pt>
                <c:pt idx="2710">
                  <c:v>813.22302084</c:v>
                </c:pt>
                <c:pt idx="2711">
                  <c:v>813.45047546000001</c:v>
                </c:pt>
                <c:pt idx="2712">
                  <c:v>813.67793008000001</c:v>
                </c:pt>
                <c:pt idx="2713">
                  <c:v>813.90538470000001</c:v>
                </c:pt>
                <c:pt idx="2714">
                  <c:v>814.13283932000002</c:v>
                </c:pt>
                <c:pt idx="2715">
                  <c:v>814.36029393999991</c:v>
                </c:pt>
                <c:pt idx="2716">
                  <c:v>814.58774856000014</c:v>
                </c:pt>
                <c:pt idx="2717">
                  <c:v>814.8152031799998</c:v>
                </c:pt>
                <c:pt idx="2718">
                  <c:v>815.0426577999998</c:v>
                </c:pt>
                <c:pt idx="2719">
                  <c:v>815.27011242000003</c:v>
                </c:pt>
                <c:pt idx="2720">
                  <c:v>815.49756703999992</c:v>
                </c:pt>
                <c:pt idx="2721">
                  <c:v>815.72502166000004</c:v>
                </c:pt>
                <c:pt idx="2722">
                  <c:v>815.95247627999993</c:v>
                </c:pt>
                <c:pt idx="2723">
                  <c:v>816.17993090000016</c:v>
                </c:pt>
                <c:pt idx="2724">
                  <c:v>816.40738552000005</c:v>
                </c:pt>
                <c:pt idx="2725">
                  <c:v>816.63484014000005</c:v>
                </c:pt>
                <c:pt idx="2726">
                  <c:v>816.86229475999983</c:v>
                </c:pt>
                <c:pt idx="2727">
                  <c:v>817.08974938000006</c:v>
                </c:pt>
                <c:pt idx="2728">
                  <c:v>817.31720399999972</c:v>
                </c:pt>
                <c:pt idx="2729">
                  <c:v>817.54465861999984</c:v>
                </c:pt>
                <c:pt idx="2730">
                  <c:v>817.77211323999995</c:v>
                </c:pt>
                <c:pt idx="2731">
                  <c:v>817.99956785999996</c:v>
                </c:pt>
                <c:pt idx="2732">
                  <c:v>818.22702247999996</c:v>
                </c:pt>
                <c:pt idx="2733">
                  <c:v>818.45447709999996</c:v>
                </c:pt>
                <c:pt idx="2734">
                  <c:v>818.68193172000008</c:v>
                </c:pt>
                <c:pt idx="2735">
                  <c:v>818.90938634000008</c:v>
                </c:pt>
                <c:pt idx="2736">
                  <c:v>819.13684097000009</c:v>
                </c:pt>
                <c:pt idx="2737">
                  <c:v>819.36429558999987</c:v>
                </c:pt>
                <c:pt idx="2738">
                  <c:v>819.5917502100001</c:v>
                </c:pt>
                <c:pt idx="2739">
                  <c:v>819.81920482999988</c:v>
                </c:pt>
                <c:pt idx="2740">
                  <c:v>820.04665944999988</c:v>
                </c:pt>
                <c:pt idx="2741">
                  <c:v>820.27411407000011</c:v>
                </c:pt>
                <c:pt idx="2742">
                  <c:v>820.50156868999989</c:v>
                </c:pt>
                <c:pt idx="2743">
                  <c:v>820.72902331</c:v>
                </c:pt>
                <c:pt idx="2744">
                  <c:v>820.95647793000001</c:v>
                </c:pt>
                <c:pt idx="2745">
                  <c:v>821.18393255000024</c:v>
                </c:pt>
                <c:pt idx="2746">
                  <c:v>821.41138717000001</c:v>
                </c:pt>
                <c:pt idx="2747">
                  <c:v>821.63884179000001</c:v>
                </c:pt>
                <c:pt idx="2748">
                  <c:v>821.86629640999979</c:v>
                </c:pt>
                <c:pt idx="2749">
                  <c:v>822.09375103000013</c:v>
                </c:pt>
                <c:pt idx="2750">
                  <c:v>822.32120564999991</c:v>
                </c:pt>
                <c:pt idx="2751">
                  <c:v>822.54866027000003</c:v>
                </c:pt>
                <c:pt idx="2752">
                  <c:v>822.77611488999992</c:v>
                </c:pt>
                <c:pt idx="2753">
                  <c:v>823.00356951000003</c:v>
                </c:pt>
                <c:pt idx="2754">
                  <c:v>823.23102412999992</c:v>
                </c:pt>
                <c:pt idx="2755">
                  <c:v>823.45847875000004</c:v>
                </c:pt>
                <c:pt idx="2756">
                  <c:v>823.68593337000016</c:v>
                </c:pt>
                <c:pt idx="2757">
                  <c:v>823.91338799000005</c:v>
                </c:pt>
                <c:pt idx="2758">
                  <c:v>824.14084261000005</c:v>
                </c:pt>
                <c:pt idx="2759">
                  <c:v>824.36829722999994</c:v>
                </c:pt>
                <c:pt idx="2760">
                  <c:v>824.59575185000017</c:v>
                </c:pt>
                <c:pt idx="2761">
                  <c:v>824.82320646999983</c:v>
                </c:pt>
                <c:pt idx="2762">
                  <c:v>825.05066108999972</c:v>
                </c:pt>
                <c:pt idx="2763">
                  <c:v>825.27811570999995</c:v>
                </c:pt>
                <c:pt idx="2764">
                  <c:v>825.50557032999995</c:v>
                </c:pt>
                <c:pt idx="2765">
                  <c:v>825.73302495000007</c:v>
                </c:pt>
                <c:pt idx="2766">
                  <c:v>825.96047957000008</c:v>
                </c:pt>
                <c:pt idx="2767">
                  <c:v>826.18793418999996</c:v>
                </c:pt>
                <c:pt idx="2768">
                  <c:v>826.41538880999997</c:v>
                </c:pt>
                <c:pt idx="2769">
                  <c:v>826.64284342999997</c:v>
                </c:pt>
                <c:pt idx="2770">
                  <c:v>826.87029804999997</c:v>
                </c:pt>
                <c:pt idx="2771">
                  <c:v>827.09775267000009</c:v>
                </c:pt>
                <c:pt idx="2772">
                  <c:v>827.32520728999987</c:v>
                </c:pt>
                <c:pt idx="2773">
                  <c:v>827.55266190999987</c:v>
                </c:pt>
                <c:pt idx="2774">
                  <c:v>827.7801165300001</c:v>
                </c:pt>
                <c:pt idx="2775">
                  <c:v>828.00757114999999</c:v>
                </c:pt>
                <c:pt idx="2776">
                  <c:v>828.23502576999999</c:v>
                </c:pt>
                <c:pt idx="2777">
                  <c:v>828.46248038999988</c:v>
                </c:pt>
                <c:pt idx="2778">
                  <c:v>828.68993502000012</c:v>
                </c:pt>
                <c:pt idx="2779">
                  <c:v>828.91738964000001</c:v>
                </c:pt>
                <c:pt idx="2780">
                  <c:v>829.14484426000013</c:v>
                </c:pt>
                <c:pt idx="2781">
                  <c:v>829.37229887999979</c:v>
                </c:pt>
                <c:pt idx="2782">
                  <c:v>829.59975350000013</c:v>
                </c:pt>
                <c:pt idx="2783">
                  <c:v>829.8272081199998</c:v>
                </c:pt>
                <c:pt idx="2784">
                  <c:v>830.05466273999991</c:v>
                </c:pt>
                <c:pt idx="2785">
                  <c:v>830.28211736000003</c:v>
                </c:pt>
                <c:pt idx="2786">
                  <c:v>830.50957198000003</c:v>
                </c:pt>
                <c:pt idx="2787">
                  <c:v>830.73702659999992</c:v>
                </c:pt>
                <c:pt idx="2788">
                  <c:v>830.96448122000004</c:v>
                </c:pt>
                <c:pt idx="2789">
                  <c:v>831.19193584000004</c:v>
                </c:pt>
                <c:pt idx="2790">
                  <c:v>831.41939046000005</c:v>
                </c:pt>
                <c:pt idx="2791">
                  <c:v>831.64684507999993</c:v>
                </c:pt>
                <c:pt idx="2792">
                  <c:v>831.87429969999994</c:v>
                </c:pt>
                <c:pt idx="2793">
                  <c:v>832.10175432000005</c:v>
                </c:pt>
                <c:pt idx="2794">
                  <c:v>832.32920893999983</c:v>
                </c:pt>
                <c:pt idx="2795">
                  <c:v>832.55666355999983</c:v>
                </c:pt>
                <c:pt idx="2796">
                  <c:v>832.78411817999995</c:v>
                </c:pt>
                <c:pt idx="2797">
                  <c:v>833.01157279999984</c:v>
                </c:pt>
                <c:pt idx="2798">
                  <c:v>833.23902741999996</c:v>
                </c:pt>
                <c:pt idx="2799">
                  <c:v>833.46648203999996</c:v>
                </c:pt>
                <c:pt idx="2800">
                  <c:v>833.69393666000019</c:v>
                </c:pt>
                <c:pt idx="2801">
                  <c:v>833.92139128000008</c:v>
                </c:pt>
                <c:pt idx="2802">
                  <c:v>834.14884589999997</c:v>
                </c:pt>
                <c:pt idx="2803">
                  <c:v>834.37630052000009</c:v>
                </c:pt>
                <c:pt idx="2804">
                  <c:v>834.60375514000009</c:v>
                </c:pt>
                <c:pt idx="2805">
                  <c:v>834.83120975999987</c:v>
                </c:pt>
                <c:pt idx="2806">
                  <c:v>835.05866437999998</c:v>
                </c:pt>
                <c:pt idx="2807">
                  <c:v>835.28611899999999</c:v>
                </c:pt>
                <c:pt idx="2808">
                  <c:v>835.5135736200001</c:v>
                </c:pt>
                <c:pt idx="2809">
                  <c:v>835.74102823999999</c:v>
                </c:pt>
                <c:pt idx="2810">
                  <c:v>835.96848285999999</c:v>
                </c:pt>
                <c:pt idx="2811">
                  <c:v>836.19593748</c:v>
                </c:pt>
                <c:pt idx="2812">
                  <c:v>836.4233921</c:v>
                </c:pt>
                <c:pt idx="2813">
                  <c:v>836.65084672</c:v>
                </c:pt>
                <c:pt idx="2814">
                  <c:v>836.87830134000012</c:v>
                </c:pt>
                <c:pt idx="2815">
                  <c:v>837.10575596000012</c:v>
                </c:pt>
                <c:pt idx="2816">
                  <c:v>837.3332105799999</c:v>
                </c:pt>
                <c:pt idx="2817">
                  <c:v>837.5606651999999</c:v>
                </c:pt>
                <c:pt idx="2818">
                  <c:v>837.78811982000002</c:v>
                </c:pt>
                <c:pt idx="2819">
                  <c:v>838.01557444000002</c:v>
                </c:pt>
                <c:pt idx="2820">
                  <c:v>838.24302906000003</c:v>
                </c:pt>
                <c:pt idx="2821">
                  <c:v>838.47048369000004</c:v>
                </c:pt>
                <c:pt idx="2822">
                  <c:v>838.69793831000004</c:v>
                </c:pt>
                <c:pt idx="2823">
                  <c:v>838.92539293000004</c:v>
                </c:pt>
                <c:pt idx="2824">
                  <c:v>839.15284755000005</c:v>
                </c:pt>
                <c:pt idx="2825">
                  <c:v>839.38030217000005</c:v>
                </c:pt>
                <c:pt idx="2826">
                  <c:v>839.60775678999994</c:v>
                </c:pt>
                <c:pt idx="2827">
                  <c:v>839.83521140999994</c:v>
                </c:pt>
                <c:pt idx="2828">
                  <c:v>840.06266602999972</c:v>
                </c:pt>
                <c:pt idx="2829">
                  <c:v>840.29012064999995</c:v>
                </c:pt>
                <c:pt idx="2830">
                  <c:v>840.51757526999995</c:v>
                </c:pt>
                <c:pt idx="2831">
                  <c:v>840.74502988999984</c:v>
                </c:pt>
                <c:pt idx="2832">
                  <c:v>840.97248451000007</c:v>
                </c:pt>
                <c:pt idx="2833">
                  <c:v>841.19993913000008</c:v>
                </c:pt>
                <c:pt idx="2834">
                  <c:v>841.42739374999996</c:v>
                </c:pt>
                <c:pt idx="2835">
                  <c:v>841.65484837000008</c:v>
                </c:pt>
                <c:pt idx="2836">
                  <c:v>841.88230298999997</c:v>
                </c:pt>
                <c:pt idx="2837">
                  <c:v>842.10975761000009</c:v>
                </c:pt>
                <c:pt idx="2838">
                  <c:v>842.33721222999986</c:v>
                </c:pt>
                <c:pt idx="2839">
                  <c:v>842.56466684999987</c:v>
                </c:pt>
                <c:pt idx="2840">
                  <c:v>842.79212146999998</c:v>
                </c:pt>
                <c:pt idx="2841">
                  <c:v>843.01957608999999</c:v>
                </c:pt>
                <c:pt idx="2842">
                  <c:v>843.24703070999999</c:v>
                </c:pt>
                <c:pt idx="2843">
                  <c:v>843.47448533000011</c:v>
                </c:pt>
                <c:pt idx="2844">
                  <c:v>843.70193995000011</c:v>
                </c:pt>
                <c:pt idx="2845">
                  <c:v>843.92939457000011</c:v>
                </c:pt>
                <c:pt idx="2846">
                  <c:v>844.15684918999989</c:v>
                </c:pt>
                <c:pt idx="2847">
                  <c:v>844.38430381000001</c:v>
                </c:pt>
                <c:pt idx="2848">
                  <c:v>844.61175843000001</c:v>
                </c:pt>
                <c:pt idx="2849">
                  <c:v>844.8392130499999</c:v>
                </c:pt>
                <c:pt idx="2850">
                  <c:v>845.0666676699999</c:v>
                </c:pt>
                <c:pt idx="2851">
                  <c:v>845.29412229000002</c:v>
                </c:pt>
                <c:pt idx="2852">
                  <c:v>845.52157691000002</c:v>
                </c:pt>
                <c:pt idx="2853">
                  <c:v>845.74903153000014</c:v>
                </c:pt>
                <c:pt idx="2854">
                  <c:v>845.97648615000003</c:v>
                </c:pt>
                <c:pt idx="2855">
                  <c:v>846.20394077000014</c:v>
                </c:pt>
                <c:pt idx="2856">
                  <c:v>846.43139538999992</c:v>
                </c:pt>
                <c:pt idx="2857">
                  <c:v>846.65885001000004</c:v>
                </c:pt>
                <c:pt idx="2858">
                  <c:v>846.88630463000004</c:v>
                </c:pt>
                <c:pt idx="2859">
                  <c:v>847.11375925000016</c:v>
                </c:pt>
                <c:pt idx="2860">
                  <c:v>847.34121386999982</c:v>
                </c:pt>
                <c:pt idx="2861">
                  <c:v>847.56866848999982</c:v>
                </c:pt>
                <c:pt idx="2862">
                  <c:v>847.79612310999994</c:v>
                </c:pt>
                <c:pt idx="2863">
                  <c:v>848.02357773999995</c:v>
                </c:pt>
                <c:pt idx="2864">
                  <c:v>848.25103235999995</c:v>
                </c:pt>
                <c:pt idx="2865">
                  <c:v>848.47848698000018</c:v>
                </c:pt>
                <c:pt idx="2866">
                  <c:v>848.70594160000007</c:v>
                </c:pt>
                <c:pt idx="2867">
                  <c:v>848.93339622000008</c:v>
                </c:pt>
                <c:pt idx="2868">
                  <c:v>849.16085083999997</c:v>
                </c:pt>
                <c:pt idx="2869">
                  <c:v>849.38830546000008</c:v>
                </c:pt>
                <c:pt idx="2870">
                  <c:v>849.61576008000009</c:v>
                </c:pt>
                <c:pt idx="2871">
                  <c:v>849.84321469999986</c:v>
                </c:pt>
                <c:pt idx="2872">
                  <c:v>850.07066931999998</c:v>
                </c:pt>
                <c:pt idx="2873">
                  <c:v>850.2981239400001</c:v>
                </c:pt>
                <c:pt idx="2874">
                  <c:v>850.5255785600001</c:v>
                </c:pt>
                <c:pt idx="2875">
                  <c:v>850.7530331800001</c:v>
                </c:pt>
                <c:pt idx="2876">
                  <c:v>850.98048779999999</c:v>
                </c:pt>
                <c:pt idx="2877">
                  <c:v>851.20794241999999</c:v>
                </c:pt>
                <c:pt idx="2878">
                  <c:v>851.43539704</c:v>
                </c:pt>
                <c:pt idx="2879">
                  <c:v>851.66285166</c:v>
                </c:pt>
                <c:pt idx="2880">
                  <c:v>851.89030628</c:v>
                </c:pt>
                <c:pt idx="2881">
                  <c:v>852.11776090000001</c:v>
                </c:pt>
                <c:pt idx="2882">
                  <c:v>852.3452155199999</c:v>
                </c:pt>
                <c:pt idx="2883">
                  <c:v>852.57267014000001</c:v>
                </c:pt>
                <c:pt idx="2884">
                  <c:v>852.8001247599999</c:v>
                </c:pt>
                <c:pt idx="2885">
                  <c:v>853.02757937999991</c:v>
                </c:pt>
                <c:pt idx="2886">
                  <c:v>853.25503400000002</c:v>
                </c:pt>
                <c:pt idx="2887">
                  <c:v>853.48248862000003</c:v>
                </c:pt>
                <c:pt idx="2888">
                  <c:v>853.70994324000014</c:v>
                </c:pt>
                <c:pt idx="2889">
                  <c:v>853.93739785999992</c:v>
                </c:pt>
                <c:pt idx="2890">
                  <c:v>854.16485247999992</c:v>
                </c:pt>
                <c:pt idx="2891">
                  <c:v>854.39230709999993</c:v>
                </c:pt>
                <c:pt idx="2892">
                  <c:v>854.61976172000004</c:v>
                </c:pt>
                <c:pt idx="2893">
                  <c:v>854.84721633999982</c:v>
                </c:pt>
                <c:pt idx="2894">
                  <c:v>855.07467096000016</c:v>
                </c:pt>
                <c:pt idx="2895">
                  <c:v>855.30212557999982</c:v>
                </c:pt>
                <c:pt idx="2896">
                  <c:v>855.52958020000005</c:v>
                </c:pt>
                <c:pt idx="2897">
                  <c:v>855.75703481999983</c:v>
                </c:pt>
                <c:pt idx="2898">
                  <c:v>855.98448943999995</c:v>
                </c:pt>
                <c:pt idx="2899">
                  <c:v>856.21194405999995</c:v>
                </c:pt>
                <c:pt idx="2900">
                  <c:v>856.43939867999995</c:v>
                </c:pt>
                <c:pt idx="2901">
                  <c:v>856.66685329999996</c:v>
                </c:pt>
                <c:pt idx="2902">
                  <c:v>856.89430792000007</c:v>
                </c:pt>
                <c:pt idx="2903">
                  <c:v>857.12176254000008</c:v>
                </c:pt>
                <c:pt idx="2904">
                  <c:v>857.34921715999985</c:v>
                </c:pt>
                <c:pt idx="2905">
                  <c:v>857.57667178999998</c:v>
                </c:pt>
                <c:pt idx="2906">
                  <c:v>857.80412640999987</c:v>
                </c:pt>
                <c:pt idx="2907">
                  <c:v>858.03158102999998</c:v>
                </c:pt>
                <c:pt idx="2908">
                  <c:v>858.2590356500001</c:v>
                </c:pt>
                <c:pt idx="2909">
                  <c:v>858.4864902700001</c:v>
                </c:pt>
                <c:pt idx="2910">
                  <c:v>858.71394488999999</c:v>
                </c:pt>
                <c:pt idx="2911">
                  <c:v>858.94139951</c:v>
                </c:pt>
                <c:pt idx="2912">
                  <c:v>859.16885413</c:v>
                </c:pt>
                <c:pt idx="2913">
                  <c:v>859.39630875</c:v>
                </c:pt>
                <c:pt idx="2914">
                  <c:v>859.62376337000012</c:v>
                </c:pt>
                <c:pt idx="2915">
                  <c:v>859.85121798999978</c:v>
                </c:pt>
                <c:pt idx="2916">
                  <c:v>860.07867261000013</c:v>
                </c:pt>
                <c:pt idx="2917">
                  <c:v>860.3061272299999</c:v>
                </c:pt>
                <c:pt idx="2918">
                  <c:v>860.53358185000002</c:v>
                </c:pt>
                <c:pt idx="2919">
                  <c:v>860.76103647000002</c:v>
                </c:pt>
                <c:pt idx="2920">
                  <c:v>860.98849109000002</c:v>
                </c:pt>
                <c:pt idx="2921">
                  <c:v>861.21594571000003</c:v>
                </c:pt>
                <c:pt idx="2922">
                  <c:v>861.44340033000003</c:v>
                </c:pt>
                <c:pt idx="2923">
                  <c:v>861.67085495000015</c:v>
                </c:pt>
                <c:pt idx="2924">
                  <c:v>861.89830957000015</c:v>
                </c:pt>
                <c:pt idx="2925">
                  <c:v>862.12576418999993</c:v>
                </c:pt>
                <c:pt idx="2926">
                  <c:v>862.35321880999982</c:v>
                </c:pt>
                <c:pt idx="2927">
                  <c:v>862.58067343000005</c:v>
                </c:pt>
                <c:pt idx="2928">
                  <c:v>862.80812804999994</c:v>
                </c:pt>
                <c:pt idx="2929">
                  <c:v>863.03558267000005</c:v>
                </c:pt>
                <c:pt idx="2930">
                  <c:v>863.26303729000017</c:v>
                </c:pt>
                <c:pt idx="2931">
                  <c:v>863.49049190999995</c:v>
                </c:pt>
                <c:pt idx="2932">
                  <c:v>863.71794652999995</c:v>
                </c:pt>
                <c:pt idx="2933">
                  <c:v>863.94540114999984</c:v>
                </c:pt>
                <c:pt idx="2934">
                  <c:v>864.17285577000007</c:v>
                </c:pt>
                <c:pt idx="2935">
                  <c:v>864.40031038999996</c:v>
                </c:pt>
                <c:pt idx="2936">
                  <c:v>864.62776500999996</c:v>
                </c:pt>
                <c:pt idx="2937">
                  <c:v>864.85521962999985</c:v>
                </c:pt>
                <c:pt idx="2938">
                  <c:v>865.08267425000008</c:v>
                </c:pt>
                <c:pt idx="2939">
                  <c:v>865.31012886999986</c:v>
                </c:pt>
                <c:pt idx="2940">
                  <c:v>865.53758348999986</c:v>
                </c:pt>
                <c:pt idx="2941">
                  <c:v>865.76503810999998</c:v>
                </c:pt>
                <c:pt idx="2942">
                  <c:v>865.99249272999998</c:v>
                </c:pt>
                <c:pt idx="2943">
                  <c:v>866.2199473500001</c:v>
                </c:pt>
                <c:pt idx="2944">
                  <c:v>866.44740196999999</c:v>
                </c:pt>
                <c:pt idx="2945">
                  <c:v>866.6748565900001</c:v>
                </c:pt>
                <c:pt idx="2946">
                  <c:v>866.90231120999999</c:v>
                </c:pt>
                <c:pt idx="2947">
                  <c:v>867.12976583</c:v>
                </c:pt>
                <c:pt idx="2948">
                  <c:v>867.35722045999978</c:v>
                </c:pt>
                <c:pt idx="2949">
                  <c:v>867.58467508000001</c:v>
                </c:pt>
                <c:pt idx="2950">
                  <c:v>867.81212969999979</c:v>
                </c:pt>
                <c:pt idx="2951">
                  <c:v>868.03958432000002</c:v>
                </c:pt>
                <c:pt idx="2952">
                  <c:v>868.26703894000002</c:v>
                </c:pt>
                <c:pt idx="2953">
                  <c:v>868.49449356000014</c:v>
                </c:pt>
                <c:pt idx="2954">
                  <c:v>868.72194817999991</c:v>
                </c:pt>
                <c:pt idx="2955">
                  <c:v>868.94940279999992</c:v>
                </c:pt>
                <c:pt idx="2956">
                  <c:v>869.17685742000003</c:v>
                </c:pt>
                <c:pt idx="2957">
                  <c:v>869.40431204000004</c:v>
                </c:pt>
                <c:pt idx="2958">
                  <c:v>869.63176666000004</c:v>
                </c:pt>
                <c:pt idx="2959">
                  <c:v>869.85922127999982</c:v>
                </c:pt>
                <c:pt idx="2960">
                  <c:v>870.08667590000005</c:v>
                </c:pt>
                <c:pt idx="2961">
                  <c:v>870.31413052000005</c:v>
                </c:pt>
                <c:pt idx="2962">
                  <c:v>870.54158513999994</c:v>
                </c:pt>
                <c:pt idx="2963">
                  <c:v>870.76903976000017</c:v>
                </c:pt>
                <c:pt idx="2964">
                  <c:v>870.99649437999994</c:v>
                </c:pt>
                <c:pt idx="2965">
                  <c:v>871.22394899999995</c:v>
                </c:pt>
                <c:pt idx="2966">
                  <c:v>871.45140361999984</c:v>
                </c:pt>
                <c:pt idx="2967">
                  <c:v>871.67885824000007</c:v>
                </c:pt>
                <c:pt idx="2968">
                  <c:v>871.90631285999996</c:v>
                </c:pt>
                <c:pt idx="2969">
                  <c:v>872.13376748000007</c:v>
                </c:pt>
                <c:pt idx="2970">
                  <c:v>872.36122209999974</c:v>
                </c:pt>
                <c:pt idx="2971">
                  <c:v>872.58867672000008</c:v>
                </c:pt>
                <c:pt idx="2972">
                  <c:v>872.81613133999997</c:v>
                </c:pt>
                <c:pt idx="2973">
                  <c:v>873.04358596000009</c:v>
                </c:pt>
                <c:pt idx="2974">
                  <c:v>873.2710405800002</c:v>
                </c:pt>
                <c:pt idx="2975">
                  <c:v>873.49849519999998</c:v>
                </c:pt>
                <c:pt idx="2976">
                  <c:v>873.72594981999998</c:v>
                </c:pt>
                <c:pt idx="2977">
                  <c:v>873.95340443999999</c:v>
                </c:pt>
                <c:pt idx="2978">
                  <c:v>874.1808590600001</c:v>
                </c:pt>
                <c:pt idx="2979">
                  <c:v>874.40831368000011</c:v>
                </c:pt>
                <c:pt idx="2980">
                  <c:v>874.6357683</c:v>
                </c:pt>
                <c:pt idx="2981">
                  <c:v>874.86322291999988</c:v>
                </c:pt>
                <c:pt idx="2982">
                  <c:v>875.09067754000012</c:v>
                </c:pt>
                <c:pt idx="2983">
                  <c:v>875.31813216</c:v>
                </c:pt>
                <c:pt idx="2984">
                  <c:v>875.54558677999989</c:v>
                </c:pt>
                <c:pt idx="2985">
                  <c:v>875.77304140000012</c:v>
                </c:pt>
                <c:pt idx="2986">
                  <c:v>876.00049602000001</c:v>
                </c:pt>
                <c:pt idx="2987">
                  <c:v>876.22795064000002</c:v>
                </c:pt>
                <c:pt idx="2988">
                  <c:v>876.45540526000002</c:v>
                </c:pt>
                <c:pt idx="2989">
                  <c:v>876.68285987999991</c:v>
                </c:pt>
                <c:pt idx="2990">
                  <c:v>876.91031451000003</c:v>
                </c:pt>
                <c:pt idx="2991">
                  <c:v>877.13776912999992</c:v>
                </c:pt>
                <c:pt idx="2992">
                  <c:v>877.36522374999981</c:v>
                </c:pt>
                <c:pt idx="2993">
                  <c:v>877.59267837000004</c:v>
                </c:pt>
                <c:pt idx="2994">
                  <c:v>877.82013298999993</c:v>
                </c:pt>
                <c:pt idx="2995">
                  <c:v>878.04758760999994</c:v>
                </c:pt>
                <c:pt idx="2996">
                  <c:v>878.27504223000017</c:v>
                </c:pt>
                <c:pt idx="2997">
                  <c:v>878.50249684999983</c:v>
                </c:pt>
                <c:pt idx="2998">
                  <c:v>878.72995146999995</c:v>
                </c:pt>
                <c:pt idx="2999">
                  <c:v>878.95740608999972</c:v>
                </c:pt>
                <c:pt idx="3000">
                  <c:v>879.18486070999995</c:v>
                </c:pt>
                <c:pt idx="3001">
                  <c:v>879.41231532999996</c:v>
                </c:pt>
                <c:pt idx="3002">
                  <c:v>879.63976995000007</c:v>
                </c:pt>
                <c:pt idx="3003">
                  <c:v>879.86722456999985</c:v>
                </c:pt>
                <c:pt idx="3004">
                  <c:v>880.09467918999997</c:v>
                </c:pt>
                <c:pt idx="3005">
                  <c:v>880.32213380999985</c:v>
                </c:pt>
                <c:pt idx="3006">
                  <c:v>880.54958842999997</c:v>
                </c:pt>
                <c:pt idx="3007">
                  <c:v>880.77704305000009</c:v>
                </c:pt>
                <c:pt idx="3008">
                  <c:v>881.00449767000009</c:v>
                </c:pt>
                <c:pt idx="3009">
                  <c:v>881.23195228999998</c:v>
                </c:pt>
                <c:pt idx="3010">
                  <c:v>881.45940690999998</c:v>
                </c:pt>
                <c:pt idx="3011">
                  <c:v>881.6868615300001</c:v>
                </c:pt>
                <c:pt idx="3012">
                  <c:v>881.91431614999999</c:v>
                </c:pt>
                <c:pt idx="3013">
                  <c:v>882.14177077000011</c:v>
                </c:pt>
                <c:pt idx="3014">
                  <c:v>882.36922538999977</c:v>
                </c:pt>
                <c:pt idx="3015">
                  <c:v>882.59668001</c:v>
                </c:pt>
                <c:pt idx="3016">
                  <c:v>882.82413463</c:v>
                </c:pt>
                <c:pt idx="3017">
                  <c:v>883.05158925000001</c:v>
                </c:pt>
                <c:pt idx="3018">
                  <c:v>883.27904387000012</c:v>
                </c:pt>
                <c:pt idx="3019">
                  <c:v>883.5064984899999</c:v>
                </c:pt>
                <c:pt idx="3020">
                  <c:v>883.73395311000002</c:v>
                </c:pt>
                <c:pt idx="3021">
                  <c:v>883.96140772999991</c:v>
                </c:pt>
                <c:pt idx="3022">
                  <c:v>884.18886235000014</c:v>
                </c:pt>
                <c:pt idx="3023">
                  <c:v>884.41631697000003</c:v>
                </c:pt>
                <c:pt idx="3024">
                  <c:v>884.64377159000014</c:v>
                </c:pt>
                <c:pt idx="3025">
                  <c:v>884.87122620999992</c:v>
                </c:pt>
                <c:pt idx="3026">
                  <c:v>885.09868083000003</c:v>
                </c:pt>
                <c:pt idx="3027">
                  <c:v>885.32613544999992</c:v>
                </c:pt>
                <c:pt idx="3028">
                  <c:v>885.55359007000004</c:v>
                </c:pt>
                <c:pt idx="3029">
                  <c:v>885.78104469000004</c:v>
                </c:pt>
                <c:pt idx="3030">
                  <c:v>886.00849931000005</c:v>
                </c:pt>
                <c:pt idx="3031">
                  <c:v>886.23595393000005</c:v>
                </c:pt>
                <c:pt idx="3032">
                  <c:v>886.46340855000005</c:v>
                </c:pt>
                <c:pt idx="3033">
                  <c:v>886.69086317999995</c:v>
                </c:pt>
                <c:pt idx="3034">
                  <c:v>886.91831779999984</c:v>
                </c:pt>
                <c:pt idx="3035">
                  <c:v>887.14577242000007</c:v>
                </c:pt>
                <c:pt idx="3036">
                  <c:v>887.37322703999996</c:v>
                </c:pt>
                <c:pt idx="3037">
                  <c:v>887.60068166000008</c:v>
                </c:pt>
                <c:pt idx="3038">
                  <c:v>887.82813628000008</c:v>
                </c:pt>
                <c:pt idx="3039">
                  <c:v>888.05559089999986</c:v>
                </c:pt>
                <c:pt idx="3040">
                  <c:v>888.2830455200002</c:v>
                </c:pt>
                <c:pt idx="3041">
                  <c:v>888.51050013999998</c:v>
                </c:pt>
                <c:pt idx="3042">
                  <c:v>888.73795475999998</c:v>
                </c:pt>
                <c:pt idx="3043">
                  <c:v>888.96540937999998</c:v>
                </c:pt>
                <c:pt idx="3044">
                  <c:v>889.19286399999999</c:v>
                </c:pt>
                <c:pt idx="3045">
                  <c:v>889.42031861999999</c:v>
                </c:pt>
                <c:pt idx="3046">
                  <c:v>889.64777324000011</c:v>
                </c:pt>
                <c:pt idx="3047">
                  <c:v>889.87522785999988</c:v>
                </c:pt>
                <c:pt idx="3048">
                  <c:v>890.10268247999988</c:v>
                </c:pt>
                <c:pt idx="3049">
                  <c:v>890.33013709999989</c:v>
                </c:pt>
                <c:pt idx="3050">
                  <c:v>890.55759171999989</c:v>
                </c:pt>
                <c:pt idx="3051">
                  <c:v>890.78504634000012</c:v>
                </c:pt>
                <c:pt idx="3052">
                  <c:v>891.01250096000001</c:v>
                </c:pt>
                <c:pt idx="3053">
                  <c:v>891.23995558000001</c:v>
                </c:pt>
                <c:pt idx="3054">
                  <c:v>891.4674101999999</c:v>
                </c:pt>
                <c:pt idx="3055">
                  <c:v>891.69486482000002</c:v>
                </c:pt>
                <c:pt idx="3056">
                  <c:v>891.92231943999991</c:v>
                </c:pt>
                <c:pt idx="3057">
                  <c:v>892.14977406000014</c:v>
                </c:pt>
                <c:pt idx="3058">
                  <c:v>892.3772286799998</c:v>
                </c:pt>
                <c:pt idx="3059">
                  <c:v>892.60468330000003</c:v>
                </c:pt>
                <c:pt idx="3060">
                  <c:v>892.83213791999992</c:v>
                </c:pt>
                <c:pt idx="3061">
                  <c:v>893.05959254000004</c:v>
                </c:pt>
                <c:pt idx="3062">
                  <c:v>893.28704716000004</c:v>
                </c:pt>
                <c:pt idx="3063">
                  <c:v>893.51450177999993</c:v>
                </c:pt>
                <c:pt idx="3064">
                  <c:v>893.74195639999994</c:v>
                </c:pt>
                <c:pt idx="3065">
                  <c:v>893.96941101999994</c:v>
                </c:pt>
                <c:pt idx="3066">
                  <c:v>894.19686564000017</c:v>
                </c:pt>
                <c:pt idx="3067">
                  <c:v>894.42432025999994</c:v>
                </c:pt>
                <c:pt idx="3068">
                  <c:v>894.65177487999995</c:v>
                </c:pt>
                <c:pt idx="3069">
                  <c:v>894.87922949999972</c:v>
                </c:pt>
                <c:pt idx="3070">
                  <c:v>895.10668411999984</c:v>
                </c:pt>
                <c:pt idx="3071">
                  <c:v>895.33413873999996</c:v>
                </c:pt>
                <c:pt idx="3072">
                  <c:v>895.56159335999996</c:v>
                </c:pt>
                <c:pt idx="3073">
                  <c:v>895.78904798000019</c:v>
                </c:pt>
                <c:pt idx="3074">
                  <c:v>896.01650259999997</c:v>
                </c:pt>
                <c:pt idx="3075">
                  <c:v>896.24395723000009</c:v>
                </c:pt>
                <c:pt idx="3076">
                  <c:v>896.47141184999998</c:v>
                </c:pt>
                <c:pt idx="3077">
                  <c:v>896.6988664700001</c:v>
                </c:pt>
                <c:pt idx="3078">
                  <c:v>896.92632108999987</c:v>
                </c:pt>
                <c:pt idx="3079">
                  <c:v>897.1537757100001</c:v>
                </c:pt>
                <c:pt idx="3080">
                  <c:v>897.38123032999999</c:v>
                </c:pt>
                <c:pt idx="3081">
                  <c:v>897.60868495000011</c:v>
                </c:pt>
                <c:pt idx="3082">
                  <c:v>897.83613957</c:v>
                </c:pt>
                <c:pt idx="3083">
                  <c:v>898.06359418999989</c:v>
                </c:pt>
                <c:pt idx="3084">
                  <c:v>898.29104881000001</c:v>
                </c:pt>
                <c:pt idx="3085">
                  <c:v>898.51850343000001</c:v>
                </c:pt>
                <c:pt idx="3086">
                  <c:v>898.74595805000001</c:v>
                </c:pt>
                <c:pt idx="3087">
                  <c:v>898.97341267000013</c:v>
                </c:pt>
                <c:pt idx="3088">
                  <c:v>899.20086729000002</c:v>
                </c:pt>
                <c:pt idx="3089">
                  <c:v>899.42832191000002</c:v>
                </c:pt>
                <c:pt idx="3090">
                  <c:v>899.65577653000014</c:v>
                </c:pt>
                <c:pt idx="3091">
                  <c:v>899.88323115000003</c:v>
                </c:pt>
                <c:pt idx="3092">
                  <c:v>900.11068577000003</c:v>
                </c:pt>
                <c:pt idx="3093">
                  <c:v>900.33814038999992</c:v>
                </c:pt>
                <c:pt idx="3094">
                  <c:v>900.56559500999992</c:v>
                </c:pt>
                <c:pt idx="3095">
                  <c:v>900.79304963000016</c:v>
                </c:pt>
                <c:pt idx="3096">
                  <c:v>901.02050425000004</c:v>
                </c:pt>
                <c:pt idx="3097">
                  <c:v>901.24795886999993</c:v>
                </c:pt>
                <c:pt idx="3098">
                  <c:v>901.47541348999994</c:v>
                </c:pt>
                <c:pt idx="3099">
                  <c:v>901.70286810999994</c:v>
                </c:pt>
                <c:pt idx="3100">
                  <c:v>901.93032272999983</c:v>
                </c:pt>
                <c:pt idx="3101">
                  <c:v>902.15777734999995</c:v>
                </c:pt>
                <c:pt idx="3102">
                  <c:v>902.38523196999995</c:v>
                </c:pt>
                <c:pt idx="3103">
                  <c:v>902.61268658999984</c:v>
                </c:pt>
                <c:pt idx="3104">
                  <c:v>902.84014120999996</c:v>
                </c:pt>
                <c:pt idx="3105">
                  <c:v>903.06759582999985</c:v>
                </c:pt>
                <c:pt idx="3106">
                  <c:v>903.29505045000008</c:v>
                </c:pt>
                <c:pt idx="3107">
                  <c:v>903.52250506999997</c:v>
                </c:pt>
                <c:pt idx="3108">
                  <c:v>903.74995968999997</c:v>
                </c:pt>
                <c:pt idx="3109">
                  <c:v>903.97741430999997</c:v>
                </c:pt>
                <c:pt idx="3110">
                  <c:v>904.20486893000009</c:v>
                </c:pt>
                <c:pt idx="3111">
                  <c:v>904.43232354999998</c:v>
                </c:pt>
                <c:pt idx="3112">
                  <c:v>904.6597781700001</c:v>
                </c:pt>
                <c:pt idx="3113">
                  <c:v>904.88723278999987</c:v>
                </c:pt>
                <c:pt idx="3114">
                  <c:v>905.11468740999999</c:v>
                </c:pt>
                <c:pt idx="3115">
                  <c:v>905.34214202999988</c:v>
                </c:pt>
                <c:pt idx="3116">
                  <c:v>905.56959664999999</c:v>
                </c:pt>
                <c:pt idx="3117">
                  <c:v>905.79705128000001</c:v>
                </c:pt>
                <c:pt idx="3118">
                  <c:v>906.02450590000001</c:v>
                </c:pt>
                <c:pt idx="3119">
                  <c:v>906.25196052000001</c:v>
                </c:pt>
                <c:pt idx="3120">
                  <c:v>906.47941514000001</c:v>
                </c:pt>
                <c:pt idx="3121">
                  <c:v>906.70686976000002</c:v>
                </c:pt>
                <c:pt idx="3122">
                  <c:v>906.93432437999991</c:v>
                </c:pt>
                <c:pt idx="3123">
                  <c:v>907.16177900000002</c:v>
                </c:pt>
                <c:pt idx="3124">
                  <c:v>907.38923362000003</c:v>
                </c:pt>
                <c:pt idx="3125">
                  <c:v>907.61668824000003</c:v>
                </c:pt>
                <c:pt idx="3126">
                  <c:v>907.84414285999992</c:v>
                </c:pt>
                <c:pt idx="3127">
                  <c:v>908.07159747999992</c:v>
                </c:pt>
                <c:pt idx="3128">
                  <c:v>908.29905210000004</c:v>
                </c:pt>
                <c:pt idx="3129">
                  <c:v>908.52650671999993</c:v>
                </c:pt>
                <c:pt idx="3130">
                  <c:v>908.75396134000005</c:v>
                </c:pt>
                <c:pt idx="3131">
                  <c:v>908.98141596000005</c:v>
                </c:pt>
                <c:pt idx="3132">
                  <c:v>909.20887058000017</c:v>
                </c:pt>
                <c:pt idx="3133">
                  <c:v>909.43632520000006</c:v>
                </c:pt>
                <c:pt idx="3134">
                  <c:v>909.66377981999995</c:v>
                </c:pt>
                <c:pt idx="3135">
                  <c:v>909.89123443999983</c:v>
                </c:pt>
                <c:pt idx="3136">
                  <c:v>910.11868905999995</c:v>
                </c:pt>
                <c:pt idx="3137">
                  <c:v>910.34614367999984</c:v>
                </c:pt>
                <c:pt idx="3138">
                  <c:v>910.57359830000007</c:v>
                </c:pt>
                <c:pt idx="3139">
                  <c:v>910.80105291999996</c:v>
                </c:pt>
                <c:pt idx="3140">
                  <c:v>911.02850754000008</c:v>
                </c:pt>
                <c:pt idx="3141">
                  <c:v>911.25596215999997</c:v>
                </c:pt>
                <c:pt idx="3142">
                  <c:v>911.48341678000008</c:v>
                </c:pt>
                <c:pt idx="3143">
                  <c:v>911.71087140000009</c:v>
                </c:pt>
                <c:pt idx="3144">
                  <c:v>911.93832601999998</c:v>
                </c:pt>
                <c:pt idx="3145">
                  <c:v>912.16578064000009</c:v>
                </c:pt>
                <c:pt idx="3146">
                  <c:v>912.3932352600001</c:v>
                </c:pt>
                <c:pt idx="3147">
                  <c:v>912.62068987999999</c:v>
                </c:pt>
                <c:pt idx="3148">
                  <c:v>912.84814449999988</c:v>
                </c:pt>
                <c:pt idx="3149">
                  <c:v>913.07559911999999</c:v>
                </c:pt>
                <c:pt idx="3150">
                  <c:v>913.30305374</c:v>
                </c:pt>
                <c:pt idx="3151">
                  <c:v>913.53050836</c:v>
                </c:pt>
                <c:pt idx="3152">
                  <c:v>913.75796297999989</c:v>
                </c:pt>
                <c:pt idx="3153">
                  <c:v>913.98541760000001</c:v>
                </c:pt>
                <c:pt idx="3154">
                  <c:v>914.21287222000012</c:v>
                </c:pt>
                <c:pt idx="3155">
                  <c:v>914.4403268399999</c:v>
                </c:pt>
                <c:pt idx="3156">
                  <c:v>914.66778146000001</c:v>
                </c:pt>
                <c:pt idx="3157">
                  <c:v>914.8952360799999</c:v>
                </c:pt>
                <c:pt idx="3158">
                  <c:v>915.12269069999991</c:v>
                </c:pt>
                <c:pt idx="3159">
                  <c:v>915.35014531999991</c:v>
                </c:pt>
                <c:pt idx="3160">
                  <c:v>915.57759995000004</c:v>
                </c:pt>
                <c:pt idx="3161">
                  <c:v>915.80505457000004</c:v>
                </c:pt>
                <c:pt idx="3162">
                  <c:v>916.03250918999981</c:v>
                </c:pt>
                <c:pt idx="3163">
                  <c:v>916.25996380999993</c:v>
                </c:pt>
                <c:pt idx="3164">
                  <c:v>916.48741842999993</c:v>
                </c:pt>
                <c:pt idx="3165">
                  <c:v>916.71487305000016</c:v>
                </c:pt>
                <c:pt idx="3166">
                  <c:v>916.94232766999994</c:v>
                </c:pt>
                <c:pt idx="3167">
                  <c:v>917.16978228999994</c:v>
                </c:pt>
                <c:pt idx="3168">
                  <c:v>917.39723690999983</c:v>
                </c:pt>
                <c:pt idx="3169">
                  <c:v>917.62469152999995</c:v>
                </c:pt>
                <c:pt idx="3170">
                  <c:v>917.85214614999973</c:v>
                </c:pt>
                <c:pt idx="3171">
                  <c:v>918.07960077000007</c:v>
                </c:pt>
                <c:pt idx="3172">
                  <c:v>918.30705538999985</c:v>
                </c:pt>
                <c:pt idx="3173">
                  <c:v>918.53451000999996</c:v>
                </c:pt>
                <c:pt idx="3174">
                  <c:v>918.76196462999997</c:v>
                </c:pt>
                <c:pt idx="3175">
                  <c:v>918.98941925000008</c:v>
                </c:pt>
                <c:pt idx="3176">
                  <c:v>919.21687387000009</c:v>
                </c:pt>
                <c:pt idx="3177">
                  <c:v>919.44432848999986</c:v>
                </c:pt>
                <c:pt idx="3178">
                  <c:v>919.67178311000009</c:v>
                </c:pt>
                <c:pt idx="3179">
                  <c:v>919.89923772999998</c:v>
                </c:pt>
                <c:pt idx="3180">
                  <c:v>920.12669234999998</c:v>
                </c:pt>
                <c:pt idx="3181">
                  <c:v>920.35414696999999</c:v>
                </c:pt>
                <c:pt idx="3182">
                  <c:v>920.58160158999999</c:v>
                </c:pt>
                <c:pt idx="3183">
                  <c:v>920.80905620999999</c:v>
                </c:pt>
                <c:pt idx="3184">
                  <c:v>921.03651082999988</c:v>
                </c:pt>
                <c:pt idx="3185">
                  <c:v>921.26396545</c:v>
                </c:pt>
                <c:pt idx="3186">
                  <c:v>921.49142007</c:v>
                </c:pt>
                <c:pt idx="3187">
                  <c:v>921.71887469000012</c:v>
                </c:pt>
                <c:pt idx="3188">
                  <c:v>921.9463293099999</c:v>
                </c:pt>
                <c:pt idx="3189">
                  <c:v>922.17378393000024</c:v>
                </c:pt>
                <c:pt idx="3190">
                  <c:v>922.40123855000002</c:v>
                </c:pt>
                <c:pt idx="3191">
                  <c:v>922.62869317000002</c:v>
                </c:pt>
                <c:pt idx="3192">
                  <c:v>922.8561477899998</c:v>
                </c:pt>
                <c:pt idx="3193">
                  <c:v>923.08360241000003</c:v>
                </c:pt>
                <c:pt idx="3194">
                  <c:v>923.31105702999992</c:v>
                </c:pt>
                <c:pt idx="3195">
                  <c:v>923.53851165000003</c:v>
                </c:pt>
                <c:pt idx="3196">
                  <c:v>923.76596627000004</c:v>
                </c:pt>
                <c:pt idx="3197">
                  <c:v>923.99342088999992</c:v>
                </c:pt>
                <c:pt idx="3198">
                  <c:v>924.22087551000016</c:v>
                </c:pt>
                <c:pt idx="3199">
                  <c:v>924.44833013000004</c:v>
                </c:pt>
                <c:pt idx="3200">
                  <c:v>924.67578475000016</c:v>
                </c:pt>
                <c:pt idx="3201">
                  <c:v>924.90323937000005</c:v>
                </c:pt>
                <c:pt idx="3202">
                  <c:v>925.13069399999983</c:v>
                </c:pt>
                <c:pt idx="3203">
                  <c:v>925.35814861999984</c:v>
                </c:pt>
                <c:pt idx="3204">
                  <c:v>925.58560323999995</c:v>
                </c:pt>
                <c:pt idx="3205">
                  <c:v>925.81305785999996</c:v>
                </c:pt>
                <c:pt idx="3206">
                  <c:v>926.04051247999996</c:v>
                </c:pt>
                <c:pt idx="3207">
                  <c:v>926.26796709999985</c:v>
                </c:pt>
                <c:pt idx="3208">
                  <c:v>926.49542171999997</c:v>
                </c:pt>
                <c:pt idx="3209">
                  <c:v>926.72287634000008</c:v>
                </c:pt>
                <c:pt idx="3210">
                  <c:v>926.95033096000009</c:v>
                </c:pt>
                <c:pt idx="3211">
                  <c:v>927.1777855800002</c:v>
                </c:pt>
                <c:pt idx="3212">
                  <c:v>927.40524019999987</c:v>
                </c:pt>
                <c:pt idx="3213">
                  <c:v>927.63269481999987</c:v>
                </c:pt>
                <c:pt idx="3214">
                  <c:v>927.86014943999987</c:v>
                </c:pt>
                <c:pt idx="3215">
                  <c:v>928.08760405999999</c:v>
                </c:pt>
                <c:pt idx="3216">
                  <c:v>928.31505867999999</c:v>
                </c:pt>
                <c:pt idx="3217">
                  <c:v>928.54251329999988</c:v>
                </c:pt>
                <c:pt idx="3218">
                  <c:v>928.76996792</c:v>
                </c:pt>
                <c:pt idx="3219">
                  <c:v>928.99742254</c:v>
                </c:pt>
                <c:pt idx="3220">
                  <c:v>929.22487716000012</c:v>
                </c:pt>
                <c:pt idx="3221">
                  <c:v>929.45233177999989</c:v>
                </c:pt>
                <c:pt idx="3222">
                  <c:v>929.67978640000013</c:v>
                </c:pt>
                <c:pt idx="3223">
                  <c:v>929.9072410199999</c:v>
                </c:pt>
                <c:pt idx="3224">
                  <c:v>930.13469564000002</c:v>
                </c:pt>
                <c:pt idx="3225">
                  <c:v>930.36215025999991</c:v>
                </c:pt>
                <c:pt idx="3226">
                  <c:v>930.58960487999991</c:v>
                </c:pt>
                <c:pt idx="3227">
                  <c:v>930.81705949999991</c:v>
                </c:pt>
                <c:pt idx="3228">
                  <c:v>931.04451411999992</c:v>
                </c:pt>
                <c:pt idx="3229">
                  <c:v>931.27196874000003</c:v>
                </c:pt>
                <c:pt idx="3230">
                  <c:v>931.49942336000004</c:v>
                </c:pt>
                <c:pt idx="3231">
                  <c:v>931.72687798000004</c:v>
                </c:pt>
                <c:pt idx="3232">
                  <c:v>931.95433260000004</c:v>
                </c:pt>
                <c:pt idx="3233">
                  <c:v>932.18178722000016</c:v>
                </c:pt>
                <c:pt idx="3234">
                  <c:v>932.40924183999994</c:v>
                </c:pt>
                <c:pt idx="3235">
                  <c:v>932.63669645999994</c:v>
                </c:pt>
                <c:pt idx="3236">
                  <c:v>932.86415107999994</c:v>
                </c:pt>
                <c:pt idx="3237">
                  <c:v>933.09160569999983</c:v>
                </c:pt>
                <c:pt idx="3238">
                  <c:v>933.31906031999983</c:v>
                </c:pt>
                <c:pt idx="3239">
                  <c:v>933.54651493999984</c:v>
                </c:pt>
                <c:pt idx="3240">
                  <c:v>933.77396956000007</c:v>
                </c:pt>
                <c:pt idx="3241">
                  <c:v>934.00142417999996</c:v>
                </c:pt>
                <c:pt idx="3242">
                  <c:v>934.22887880000007</c:v>
                </c:pt>
                <c:pt idx="3243">
                  <c:v>934.45633341999996</c:v>
                </c:pt>
                <c:pt idx="3244">
                  <c:v>934.68378804000019</c:v>
                </c:pt>
                <c:pt idx="3245">
                  <c:v>934.91124266999998</c:v>
                </c:pt>
                <c:pt idx="3246">
                  <c:v>935.13869728999998</c:v>
                </c:pt>
                <c:pt idx="3247">
                  <c:v>935.36615190999987</c:v>
                </c:pt>
                <c:pt idx="3248">
                  <c:v>935.5936065300001</c:v>
                </c:pt>
                <c:pt idx="3249">
                  <c:v>935.82106114999988</c:v>
                </c:pt>
                <c:pt idx="3250">
                  <c:v>936.04851576999999</c:v>
                </c:pt>
                <c:pt idx="3251">
                  <c:v>936.27597039000011</c:v>
                </c:pt>
                <c:pt idx="3252">
                  <c:v>936.50342501</c:v>
                </c:pt>
                <c:pt idx="3253">
                  <c:v>936.73087963000012</c:v>
                </c:pt>
                <c:pt idx="3254">
                  <c:v>936.95833425000012</c:v>
                </c:pt>
                <c:pt idx="3255">
                  <c:v>937.18578887000012</c:v>
                </c:pt>
                <c:pt idx="3256">
                  <c:v>937.4132434899999</c:v>
                </c:pt>
                <c:pt idx="3257">
                  <c:v>937.6406981099999</c:v>
                </c:pt>
                <c:pt idx="3258">
                  <c:v>937.86815272999991</c:v>
                </c:pt>
                <c:pt idx="3259">
                  <c:v>938.09560735000002</c:v>
                </c:pt>
                <c:pt idx="3260">
                  <c:v>938.32306197000003</c:v>
                </c:pt>
                <c:pt idx="3261">
                  <c:v>938.55051658999992</c:v>
                </c:pt>
                <c:pt idx="3262">
                  <c:v>938.77797121000015</c:v>
                </c:pt>
                <c:pt idx="3263">
                  <c:v>939.00542582999992</c:v>
                </c:pt>
                <c:pt idx="3264">
                  <c:v>939.23288045000004</c:v>
                </c:pt>
                <c:pt idx="3265">
                  <c:v>939.46033507000004</c:v>
                </c:pt>
                <c:pt idx="3266">
                  <c:v>939.68778969000005</c:v>
                </c:pt>
                <c:pt idx="3267">
                  <c:v>939.91524430999993</c:v>
                </c:pt>
                <c:pt idx="3268">
                  <c:v>940.14269892999994</c:v>
                </c:pt>
                <c:pt idx="3269">
                  <c:v>940.37015355000005</c:v>
                </c:pt>
                <c:pt idx="3270">
                  <c:v>940.59760816999983</c:v>
                </c:pt>
                <c:pt idx="3271">
                  <c:v>940.82506278999972</c:v>
                </c:pt>
                <c:pt idx="3272">
                  <c:v>941.05251740999972</c:v>
                </c:pt>
                <c:pt idx="3273">
                  <c:v>941.27997203000007</c:v>
                </c:pt>
                <c:pt idx="3274">
                  <c:v>941.50742664999996</c:v>
                </c:pt>
                <c:pt idx="3275">
                  <c:v>941.73488127000019</c:v>
                </c:pt>
                <c:pt idx="3276">
                  <c:v>941.96233588999985</c:v>
                </c:pt>
                <c:pt idx="3277">
                  <c:v>942.18979051000019</c:v>
                </c:pt>
                <c:pt idx="3278">
                  <c:v>942.41724512999986</c:v>
                </c:pt>
                <c:pt idx="3279">
                  <c:v>942.64469974999997</c:v>
                </c:pt>
                <c:pt idx="3280">
                  <c:v>942.87215436999998</c:v>
                </c:pt>
                <c:pt idx="3281">
                  <c:v>943.09960898999998</c:v>
                </c:pt>
                <c:pt idx="3282">
                  <c:v>943.32706360999987</c:v>
                </c:pt>
                <c:pt idx="3283">
                  <c:v>943.55451822999999</c:v>
                </c:pt>
                <c:pt idx="3284">
                  <c:v>943.7819728500001</c:v>
                </c:pt>
                <c:pt idx="3285">
                  <c:v>944.00942746999999</c:v>
                </c:pt>
                <c:pt idx="3286">
                  <c:v>944.23688208999999</c:v>
                </c:pt>
                <c:pt idx="3287">
                  <c:v>944.46433672000001</c:v>
                </c:pt>
                <c:pt idx="3288">
                  <c:v>944.69179134000012</c:v>
                </c:pt>
                <c:pt idx="3289">
                  <c:v>944.91924596000001</c:v>
                </c:pt>
                <c:pt idx="3290">
                  <c:v>945.14670058000002</c:v>
                </c:pt>
                <c:pt idx="3291">
                  <c:v>945.37415520000002</c:v>
                </c:pt>
                <c:pt idx="3292">
                  <c:v>945.60160981999991</c:v>
                </c:pt>
                <c:pt idx="3293">
                  <c:v>945.82906443999991</c:v>
                </c:pt>
                <c:pt idx="3294">
                  <c:v>946.05651905999991</c:v>
                </c:pt>
                <c:pt idx="3295">
                  <c:v>946.28397368000014</c:v>
                </c:pt>
                <c:pt idx="3296">
                  <c:v>946.51142829999992</c:v>
                </c:pt>
                <c:pt idx="3297">
                  <c:v>946.73888292000015</c:v>
                </c:pt>
                <c:pt idx="3298">
                  <c:v>946.96633754000004</c:v>
                </c:pt>
                <c:pt idx="3299">
                  <c:v>947.19379216000016</c:v>
                </c:pt>
                <c:pt idx="3300">
                  <c:v>947.42124677999982</c:v>
                </c:pt>
                <c:pt idx="3301">
                  <c:v>947.64870140000005</c:v>
                </c:pt>
                <c:pt idx="3302">
                  <c:v>947.87615601999994</c:v>
                </c:pt>
                <c:pt idx="3303">
                  <c:v>948.10361064000017</c:v>
                </c:pt>
                <c:pt idx="3304">
                  <c:v>948.33106525999983</c:v>
                </c:pt>
                <c:pt idx="3305">
                  <c:v>948.55851987999984</c:v>
                </c:pt>
                <c:pt idx="3306">
                  <c:v>948.78597449999995</c:v>
                </c:pt>
                <c:pt idx="3307">
                  <c:v>949.01342911999996</c:v>
                </c:pt>
                <c:pt idx="3308">
                  <c:v>949.24088374000007</c:v>
                </c:pt>
                <c:pt idx="3309">
                  <c:v>949.46833836000008</c:v>
                </c:pt>
                <c:pt idx="3310">
                  <c:v>949.69579298000019</c:v>
                </c:pt>
                <c:pt idx="3311">
                  <c:v>949.92324759999997</c:v>
                </c:pt>
                <c:pt idx="3312">
                  <c:v>950.15070222000008</c:v>
                </c:pt>
                <c:pt idx="3313">
                  <c:v>950.37815683999997</c:v>
                </c:pt>
                <c:pt idx="3314">
                  <c:v>950.60561145999998</c:v>
                </c:pt>
                <c:pt idx="3315">
                  <c:v>950.83306607999998</c:v>
                </c:pt>
                <c:pt idx="3316">
                  <c:v>951.06052069999987</c:v>
                </c:pt>
                <c:pt idx="3317">
                  <c:v>951.2879753200001</c:v>
                </c:pt>
                <c:pt idx="3318">
                  <c:v>951.51542993999999</c:v>
                </c:pt>
                <c:pt idx="3319">
                  <c:v>951.74288456000011</c:v>
                </c:pt>
                <c:pt idx="3320">
                  <c:v>951.97033918</c:v>
                </c:pt>
                <c:pt idx="3321">
                  <c:v>952.1977938</c:v>
                </c:pt>
                <c:pt idx="3322">
                  <c:v>952.42524841999989</c:v>
                </c:pt>
                <c:pt idx="3323">
                  <c:v>952.65270304000001</c:v>
                </c:pt>
                <c:pt idx="3324">
                  <c:v>952.88015766000001</c:v>
                </c:pt>
                <c:pt idx="3325">
                  <c:v>953.1076122799999</c:v>
                </c:pt>
                <c:pt idx="3326">
                  <c:v>953.3350668999999</c:v>
                </c:pt>
                <c:pt idx="3327">
                  <c:v>953.5625215199999</c:v>
                </c:pt>
                <c:pt idx="3328">
                  <c:v>953.78997614000014</c:v>
                </c:pt>
                <c:pt idx="3329">
                  <c:v>954.01743077000003</c:v>
                </c:pt>
                <c:pt idx="3330">
                  <c:v>954.24488539000004</c:v>
                </c:pt>
                <c:pt idx="3331">
                  <c:v>954.47234001000004</c:v>
                </c:pt>
                <c:pt idx="3332">
                  <c:v>954.69979463000016</c:v>
                </c:pt>
                <c:pt idx="3333">
                  <c:v>954.92724924999993</c:v>
                </c:pt>
                <c:pt idx="3334">
                  <c:v>955.15470387000005</c:v>
                </c:pt>
                <c:pt idx="3335">
                  <c:v>955.38215848999982</c:v>
                </c:pt>
                <c:pt idx="3336">
                  <c:v>955.60961310999994</c:v>
                </c:pt>
                <c:pt idx="3337">
                  <c:v>955.83706772999972</c:v>
                </c:pt>
                <c:pt idx="3338">
                  <c:v>956.06452234999983</c:v>
                </c:pt>
                <c:pt idx="3339">
                  <c:v>956.29197697000006</c:v>
                </c:pt>
                <c:pt idx="3340">
                  <c:v>956.51943158999995</c:v>
                </c:pt>
                <c:pt idx="3341">
                  <c:v>956.74688621000007</c:v>
                </c:pt>
                <c:pt idx="3342">
                  <c:v>956.97434083000007</c:v>
                </c:pt>
                <c:pt idx="3343">
                  <c:v>957.20179545000008</c:v>
                </c:pt>
                <c:pt idx="3344">
                  <c:v>957.42925006999997</c:v>
                </c:pt>
                <c:pt idx="3345">
                  <c:v>957.65670468999997</c:v>
                </c:pt>
                <c:pt idx="3346">
                  <c:v>957.88415930999997</c:v>
                </c:pt>
                <c:pt idx="3347">
                  <c:v>958.11161392999998</c:v>
                </c:pt>
                <c:pt idx="3348">
                  <c:v>958.33906854999998</c:v>
                </c:pt>
                <c:pt idx="3349">
                  <c:v>958.56652316999987</c:v>
                </c:pt>
                <c:pt idx="3350">
                  <c:v>958.7939777900001</c:v>
                </c:pt>
                <c:pt idx="3351">
                  <c:v>959.02143240999999</c:v>
                </c:pt>
                <c:pt idx="3352">
                  <c:v>959.24888703000011</c:v>
                </c:pt>
                <c:pt idx="3353">
                  <c:v>959.47634165000011</c:v>
                </c:pt>
                <c:pt idx="3354">
                  <c:v>959.70379627000023</c:v>
                </c:pt>
                <c:pt idx="3355">
                  <c:v>959.93125088999977</c:v>
                </c:pt>
                <c:pt idx="3356">
                  <c:v>960.15870551000012</c:v>
                </c:pt>
                <c:pt idx="3357">
                  <c:v>960.38616012999989</c:v>
                </c:pt>
                <c:pt idx="3358">
                  <c:v>960.61361475000001</c:v>
                </c:pt>
                <c:pt idx="3359">
                  <c:v>960.8410693699999</c:v>
                </c:pt>
                <c:pt idx="3360">
                  <c:v>961.0685239899999</c:v>
                </c:pt>
                <c:pt idx="3361">
                  <c:v>961.29597861000013</c:v>
                </c:pt>
                <c:pt idx="3362">
                  <c:v>961.52343323000014</c:v>
                </c:pt>
                <c:pt idx="3363">
                  <c:v>961.75088785000003</c:v>
                </c:pt>
                <c:pt idx="3364">
                  <c:v>961.97834247000014</c:v>
                </c:pt>
                <c:pt idx="3365">
                  <c:v>962.20579709000003</c:v>
                </c:pt>
                <c:pt idx="3366">
                  <c:v>962.43325170999992</c:v>
                </c:pt>
                <c:pt idx="3367">
                  <c:v>962.66070633000004</c:v>
                </c:pt>
                <c:pt idx="3368">
                  <c:v>962.88816095000004</c:v>
                </c:pt>
                <c:pt idx="3369">
                  <c:v>963.11561557000005</c:v>
                </c:pt>
                <c:pt idx="3370">
                  <c:v>963.34307018999993</c:v>
                </c:pt>
                <c:pt idx="3371">
                  <c:v>963.57052480999994</c:v>
                </c:pt>
                <c:pt idx="3372">
                  <c:v>963.79797943999995</c:v>
                </c:pt>
                <c:pt idx="3373">
                  <c:v>964.02543405999995</c:v>
                </c:pt>
                <c:pt idx="3374">
                  <c:v>964.25288868000007</c:v>
                </c:pt>
                <c:pt idx="3375">
                  <c:v>964.48034330000007</c:v>
                </c:pt>
                <c:pt idx="3376">
                  <c:v>964.70779792000008</c:v>
                </c:pt>
                <c:pt idx="3377">
                  <c:v>964.93525253999996</c:v>
                </c:pt>
                <c:pt idx="3378">
                  <c:v>965.16270715999997</c:v>
                </c:pt>
                <c:pt idx="3379">
                  <c:v>965.39016177999997</c:v>
                </c:pt>
                <c:pt idx="3380">
                  <c:v>965.61761639999986</c:v>
                </c:pt>
                <c:pt idx="3381">
                  <c:v>965.84507101999998</c:v>
                </c:pt>
                <c:pt idx="3382">
                  <c:v>966.07252563999998</c:v>
                </c:pt>
                <c:pt idx="3383">
                  <c:v>966.29998026000021</c:v>
                </c:pt>
                <c:pt idx="3384">
                  <c:v>966.52743487999999</c:v>
                </c:pt>
                <c:pt idx="3385">
                  <c:v>966.75488949999999</c:v>
                </c:pt>
                <c:pt idx="3386">
                  <c:v>966.98234411999999</c:v>
                </c:pt>
                <c:pt idx="3387">
                  <c:v>967.20979874000011</c:v>
                </c:pt>
                <c:pt idx="3388">
                  <c:v>967.43725335999989</c:v>
                </c:pt>
                <c:pt idx="3389">
                  <c:v>967.66470798</c:v>
                </c:pt>
                <c:pt idx="3390">
                  <c:v>967.89216259999989</c:v>
                </c:pt>
                <c:pt idx="3391">
                  <c:v>968.11961722000001</c:v>
                </c:pt>
                <c:pt idx="3392">
                  <c:v>968.3470718399999</c:v>
                </c:pt>
                <c:pt idx="3393">
                  <c:v>968.57452646000002</c:v>
                </c:pt>
                <c:pt idx="3394">
                  <c:v>968.8019810799999</c:v>
                </c:pt>
                <c:pt idx="3395">
                  <c:v>969.02943570000002</c:v>
                </c:pt>
                <c:pt idx="3396">
                  <c:v>969.25689032000002</c:v>
                </c:pt>
                <c:pt idx="3397">
                  <c:v>969.48434494000014</c:v>
                </c:pt>
                <c:pt idx="3398">
                  <c:v>969.71179956000014</c:v>
                </c:pt>
                <c:pt idx="3399">
                  <c:v>969.93925417999981</c:v>
                </c:pt>
                <c:pt idx="3400">
                  <c:v>970.16670879999992</c:v>
                </c:pt>
                <c:pt idx="3401">
                  <c:v>970.39416341999993</c:v>
                </c:pt>
                <c:pt idx="3402">
                  <c:v>970.62161803999993</c:v>
                </c:pt>
                <c:pt idx="3403">
                  <c:v>970.84907266000005</c:v>
                </c:pt>
                <c:pt idx="3404">
                  <c:v>971.07652727999994</c:v>
                </c:pt>
                <c:pt idx="3405">
                  <c:v>971.30398190000005</c:v>
                </c:pt>
                <c:pt idx="3406">
                  <c:v>971.53143652000017</c:v>
                </c:pt>
                <c:pt idx="3407">
                  <c:v>971.75889113999995</c:v>
                </c:pt>
                <c:pt idx="3408">
                  <c:v>971.98634575999995</c:v>
                </c:pt>
                <c:pt idx="3409">
                  <c:v>972.21380038000007</c:v>
                </c:pt>
                <c:pt idx="3410">
                  <c:v>972.44125499999984</c:v>
                </c:pt>
                <c:pt idx="3411">
                  <c:v>972.66870962000007</c:v>
                </c:pt>
                <c:pt idx="3412">
                  <c:v>972.89616423999996</c:v>
                </c:pt>
                <c:pt idx="3413">
                  <c:v>973.12361885999997</c:v>
                </c:pt>
                <c:pt idx="3414">
                  <c:v>973.35107348999986</c:v>
                </c:pt>
                <c:pt idx="3415">
                  <c:v>973.57852810999998</c:v>
                </c:pt>
                <c:pt idx="3416">
                  <c:v>973.80598272999998</c:v>
                </c:pt>
                <c:pt idx="3417">
                  <c:v>974.0334373500001</c:v>
                </c:pt>
                <c:pt idx="3418">
                  <c:v>974.2608919700001</c:v>
                </c:pt>
                <c:pt idx="3419">
                  <c:v>974.48834659000011</c:v>
                </c:pt>
                <c:pt idx="3420">
                  <c:v>974.71580121000011</c:v>
                </c:pt>
                <c:pt idx="3421">
                  <c:v>974.94325582999988</c:v>
                </c:pt>
                <c:pt idx="3422">
                  <c:v>975.17071045000012</c:v>
                </c:pt>
                <c:pt idx="3423">
                  <c:v>975.39816507</c:v>
                </c:pt>
                <c:pt idx="3424">
                  <c:v>975.62561968999989</c:v>
                </c:pt>
                <c:pt idx="3425">
                  <c:v>975.85307431000001</c:v>
                </c:pt>
                <c:pt idx="3426">
                  <c:v>976.08052893000001</c:v>
                </c:pt>
                <c:pt idx="3427">
                  <c:v>976.30798355000002</c:v>
                </c:pt>
                <c:pt idx="3428">
                  <c:v>976.53543817000002</c:v>
                </c:pt>
                <c:pt idx="3429">
                  <c:v>976.76289278999991</c:v>
                </c:pt>
                <c:pt idx="3430">
                  <c:v>976.99034741000003</c:v>
                </c:pt>
                <c:pt idx="3431">
                  <c:v>977.21780203000003</c:v>
                </c:pt>
                <c:pt idx="3432">
                  <c:v>977.44525664999992</c:v>
                </c:pt>
                <c:pt idx="3433">
                  <c:v>977.67271127000015</c:v>
                </c:pt>
                <c:pt idx="3434">
                  <c:v>977.90016588999981</c:v>
                </c:pt>
                <c:pt idx="3435">
                  <c:v>978.12762050999993</c:v>
                </c:pt>
                <c:pt idx="3436">
                  <c:v>978.35507512999993</c:v>
                </c:pt>
                <c:pt idx="3437">
                  <c:v>978.58252974999994</c:v>
                </c:pt>
                <c:pt idx="3438">
                  <c:v>978.80998437000005</c:v>
                </c:pt>
                <c:pt idx="3439">
                  <c:v>979.03743899000006</c:v>
                </c:pt>
                <c:pt idx="3440">
                  <c:v>979.26489360999994</c:v>
                </c:pt>
                <c:pt idx="3441">
                  <c:v>979.49234822999995</c:v>
                </c:pt>
                <c:pt idx="3442">
                  <c:v>979.71980284999995</c:v>
                </c:pt>
                <c:pt idx="3443">
                  <c:v>979.94725746999973</c:v>
                </c:pt>
                <c:pt idx="3444">
                  <c:v>980.17471209000007</c:v>
                </c:pt>
                <c:pt idx="3445">
                  <c:v>980.40216670999985</c:v>
                </c:pt>
                <c:pt idx="3446">
                  <c:v>980.62962132999996</c:v>
                </c:pt>
                <c:pt idx="3447">
                  <c:v>980.85707594999997</c:v>
                </c:pt>
                <c:pt idx="3448">
                  <c:v>981.0845305700002</c:v>
                </c:pt>
                <c:pt idx="3449">
                  <c:v>981.31198518999986</c:v>
                </c:pt>
                <c:pt idx="3450">
                  <c:v>981.53943980999998</c:v>
                </c:pt>
                <c:pt idx="3451">
                  <c:v>981.76689442999998</c:v>
                </c:pt>
                <c:pt idx="3452">
                  <c:v>981.9943490500001</c:v>
                </c:pt>
                <c:pt idx="3453">
                  <c:v>982.2218036700001</c:v>
                </c:pt>
                <c:pt idx="3454">
                  <c:v>982.44925828999988</c:v>
                </c:pt>
                <c:pt idx="3455">
                  <c:v>982.67671291000011</c:v>
                </c:pt>
                <c:pt idx="3456">
                  <c:v>982.90416753</c:v>
                </c:pt>
                <c:pt idx="3457">
                  <c:v>983.13162215999989</c:v>
                </c:pt>
                <c:pt idx="3458">
                  <c:v>983.3590767799999</c:v>
                </c:pt>
                <c:pt idx="3459">
                  <c:v>983.58653140000001</c:v>
                </c:pt>
                <c:pt idx="3460">
                  <c:v>983.81398602000002</c:v>
                </c:pt>
                <c:pt idx="3461">
                  <c:v>984.04144064000002</c:v>
                </c:pt>
                <c:pt idx="3462">
                  <c:v>984.26889526000014</c:v>
                </c:pt>
                <c:pt idx="3463">
                  <c:v>984.49634987999991</c:v>
                </c:pt>
                <c:pt idx="3464">
                  <c:v>984.72380450000014</c:v>
                </c:pt>
                <c:pt idx="3465">
                  <c:v>984.9512591199998</c:v>
                </c:pt>
                <c:pt idx="3466">
                  <c:v>985.17871374000015</c:v>
                </c:pt>
                <c:pt idx="3467">
                  <c:v>985.40616835999992</c:v>
                </c:pt>
                <c:pt idx="3468">
                  <c:v>985.63362297999993</c:v>
                </c:pt>
                <c:pt idx="3469">
                  <c:v>985.86107759999993</c:v>
                </c:pt>
                <c:pt idx="3470">
                  <c:v>986.08853222000016</c:v>
                </c:pt>
                <c:pt idx="3471">
                  <c:v>986.31598683999994</c:v>
                </c:pt>
                <c:pt idx="3472">
                  <c:v>986.54344146000005</c:v>
                </c:pt>
                <c:pt idx="3473">
                  <c:v>986.77089608000017</c:v>
                </c:pt>
                <c:pt idx="3474">
                  <c:v>986.99835069999995</c:v>
                </c:pt>
                <c:pt idx="3475">
                  <c:v>987.22580531999995</c:v>
                </c:pt>
                <c:pt idx="3476">
                  <c:v>987.45325993999984</c:v>
                </c:pt>
                <c:pt idx="3477">
                  <c:v>987.68071456000018</c:v>
                </c:pt>
                <c:pt idx="3478">
                  <c:v>987.90816917999996</c:v>
                </c:pt>
                <c:pt idx="3479">
                  <c:v>988.13562379999985</c:v>
                </c:pt>
                <c:pt idx="3480">
                  <c:v>988.36307841999997</c:v>
                </c:pt>
                <c:pt idx="3481">
                  <c:v>988.59053304000008</c:v>
                </c:pt>
                <c:pt idx="3482">
                  <c:v>988.81798765999997</c:v>
                </c:pt>
                <c:pt idx="3483">
                  <c:v>989.04544228000009</c:v>
                </c:pt>
                <c:pt idx="3484">
                  <c:v>989.27289689999998</c:v>
                </c:pt>
                <c:pt idx="3485">
                  <c:v>989.50035152000009</c:v>
                </c:pt>
                <c:pt idx="3486">
                  <c:v>989.72780613999998</c:v>
                </c:pt>
                <c:pt idx="3487">
                  <c:v>989.95526075999987</c:v>
                </c:pt>
                <c:pt idx="3488">
                  <c:v>990.1827153800001</c:v>
                </c:pt>
                <c:pt idx="3489">
                  <c:v>990.41016999999988</c:v>
                </c:pt>
                <c:pt idx="3490">
                  <c:v>990.63762461999988</c:v>
                </c:pt>
                <c:pt idx="3491">
                  <c:v>990.86507924</c:v>
                </c:pt>
                <c:pt idx="3492">
                  <c:v>991.09253386</c:v>
                </c:pt>
                <c:pt idx="3493">
                  <c:v>991.31998847999989</c:v>
                </c:pt>
                <c:pt idx="3494">
                  <c:v>991.5474430999999</c:v>
                </c:pt>
                <c:pt idx="3495">
                  <c:v>991.77489772000013</c:v>
                </c:pt>
                <c:pt idx="3496">
                  <c:v>992.00235234000002</c:v>
                </c:pt>
                <c:pt idx="3497">
                  <c:v>992.22980696000013</c:v>
                </c:pt>
                <c:pt idx="3498">
                  <c:v>992.45726157999979</c:v>
                </c:pt>
                <c:pt idx="3499">
                  <c:v>992.68471621000015</c:v>
                </c:pt>
                <c:pt idx="3500">
                  <c:v>992.91217082999992</c:v>
                </c:pt>
                <c:pt idx="3501">
                  <c:v>993.13962544999993</c:v>
                </c:pt>
                <c:pt idx="3502">
                  <c:v>993.36708006999993</c:v>
                </c:pt>
                <c:pt idx="3503">
                  <c:v>993.59453469000005</c:v>
                </c:pt>
                <c:pt idx="3504">
                  <c:v>993.82198930999994</c:v>
                </c:pt>
                <c:pt idx="3505">
                  <c:v>994.04944393000005</c:v>
                </c:pt>
                <c:pt idx="3506">
                  <c:v>994.27689855000028</c:v>
                </c:pt>
                <c:pt idx="3507">
                  <c:v>994.50435316999994</c:v>
                </c:pt>
                <c:pt idx="3508">
                  <c:v>994.73180778999983</c:v>
                </c:pt>
                <c:pt idx="3509">
                  <c:v>994.95926240999972</c:v>
                </c:pt>
                <c:pt idx="3510">
                  <c:v>995.18671702999995</c:v>
                </c:pt>
                <c:pt idx="3511">
                  <c:v>995.41417165000007</c:v>
                </c:pt>
                <c:pt idx="3512">
                  <c:v>995.64162626999996</c:v>
                </c:pt>
                <c:pt idx="3513">
                  <c:v>995.86908088999985</c:v>
                </c:pt>
                <c:pt idx="3514">
                  <c:v>996.09653551000008</c:v>
                </c:pt>
                <c:pt idx="3515">
                  <c:v>996.32399012999997</c:v>
                </c:pt>
                <c:pt idx="3516">
                  <c:v>996.55144474999997</c:v>
                </c:pt>
                <c:pt idx="3517">
                  <c:v>996.7788993700002</c:v>
                </c:pt>
                <c:pt idx="3518">
                  <c:v>997.00635398999998</c:v>
                </c:pt>
                <c:pt idx="3519">
                  <c:v>997.2338086100001</c:v>
                </c:pt>
                <c:pt idx="3520">
                  <c:v>997.46126322999987</c:v>
                </c:pt>
                <c:pt idx="3521">
                  <c:v>997.6887178500001</c:v>
                </c:pt>
                <c:pt idx="3522">
                  <c:v>997.91617246999999</c:v>
                </c:pt>
                <c:pt idx="3523">
                  <c:v>998.14362708999988</c:v>
                </c:pt>
                <c:pt idx="3524">
                  <c:v>998.37108171</c:v>
                </c:pt>
                <c:pt idx="3525">
                  <c:v>998.59853633000012</c:v>
                </c:pt>
                <c:pt idx="3526">
                  <c:v>998.82599095</c:v>
                </c:pt>
                <c:pt idx="3527">
                  <c:v>999.05344557000012</c:v>
                </c:pt>
                <c:pt idx="3528">
                  <c:v>999.28090019000001</c:v>
                </c:pt>
                <c:pt idx="3529">
                  <c:v>999.50835481000001</c:v>
                </c:pt>
                <c:pt idx="3530">
                  <c:v>999.73580943000002</c:v>
                </c:pt>
                <c:pt idx="3531">
                  <c:v>999.96326404999991</c:v>
                </c:pt>
                <c:pt idx="3532">
                  <c:v>1000.1907186700001</c:v>
                </c:pt>
                <c:pt idx="3533">
                  <c:v>1000.41817329</c:v>
                </c:pt>
                <c:pt idx="3534">
                  <c:v>1000.6456279099999</c:v>
                </c:pt>
                <c:pt idx="3535">
                  <c:v>1000.8730825300001</c:v>
                </c:pt>
                <c:pt idx="3536">
                  <c:v>1001.10053715</c:v>
                </c:pt>
                <c:pt idx="3537">
                  <c:v>1001.3279917699999</c:v>
                </c:pt>
                <c:pt idx="3538">
                  <c:v>1001.5554463899999</c:v>
                </c:pt>
                <c:pt idx="3539">
                  <c:v>1001.78290101</c:v>
                </c:pt>
                <c:pt idx="3540">
                  <c:v>1002.01035563</c:v>
                </c:pt>
                <c:pt idx="3541">
                  <c:v>1002.2378102599999</c:v>
                </c:pt>
                <c:pt idx="3542">
                  <c:v>1002.4652648799997</c:v>
                </c:pt>
                <c:pt idx="3543">
                  <c:v>1002.6927195000001</c:v>
                </c:pt>
                <c:pt idx="3544">
                  <c:v>1002.92017412</c:v>
                </c:pt>
                <c:pt idx="3545">
                  <c:v>1003.1476287399998</c:v>
                </c:pt>
                <c:pt idx="3546">
                  <c:v>1003.3750833600001</c:v>
                </c:pt>
                <c:pt idx="3547">
                  <c:v>1003.60253798</c:v>
                </c:pt>
                <c:pt idx="3548">
                  <c:v>1003.8299926</c:v>
                </c:pt>
                <c:pt idx="3549">
                  <c:v>1004.05744722</c:v>
                </c:pt>
                <c:pt idx="3550">
                  <c:v>1004.2849018400001</c:v>
                </c:pt>
                <c:pt idx="3551">
                  <c:v>1004.51235646</c:v>
                </c:pt>
                <c:pt idx="3552">
                  <c:v>1004.73981108</c:v>
                </c:pt>
                <c:pt idx="3553">
                  <c:v>1004.9672656999998</c:v>
                </c:pt>
                <c:pt idx="3554">
                  <c:v>1005.1947203200001</c:v>
                </c:pt>
                <c:pt idx="3555">
                  <c:v>1005.42217494</c:v>
                </c:pt>
                <c:pt idx="3556">
                  <c:v>1005.64962956</c:v>
                </c:pt>
                <c:pt idx="3557">
                  <c:v>1005.8770841799999</c:v>
                </c:pt>
                <c:pt idx="3558">
                  <c:v>1006.1045388</c:v>
                </c:pt>
                <c:pt idx="3559">
                  <c:v>1006.3319934199999</c:v>
                </c:pt>
                <c:pt idx="3560">
                  <c:v>1006.55944804</c:v>
                </c:pt>
                <c:pt idx="3561">
                  <c:v>1006.7869026600001</c:v>
                </c:pt>
                <c:pt idx="3562">
                  <c:v>1007.01435728</c:v>
                </c:pt>
                <c:pt idx="3563">
                  <c:v>1007.2418119</c:v>
                </c:pt>
                <c:pt idx="3564">
                  <c:v>1007.4692665199999</c:v>
                </c:pt>
                <c:pt idx="3565">
                  <c:v>1007.69672114</c:v>
                </c:pt>
                <c:pt idx="3566">
                  <c:v>1007.92417576</c:v>
                </c:pt>
                <c:pt idx="3567">
                  <c:v>1008.1516303799999</c:v>
                </c:pt>
                <c:pt idx="3568">
                  <c:v>1008.379085</c:v>
                </c:pt>
                <c:pt idx="3569">
                  <c:v>1008.60653962</c:v>
                </c:pt>
                <c:pt idx="3570">
                  <c:v>1008.83399424</c:v>
                </c:pt>
                <c:pt idx="3571">
                  <c:v>1009.0614488599999</c:v>
                </c:pt>
                <c:pt idx="3572">
                  <c:v>1009.28890348</c:v>
                </c:pt>
                <c:pt idx="3573">
                  <c:v>1009.5163580999999</c:v>
                </c:pt>
                <c:pt idx="3574">
                  <c:v>1009.7438127200002</c:v>
                </c:pt>
                <c:pt idx="3575">
                  <c:v>1009.9712673400001</c:v>
                </c:pt>
                <c:pt idx="3576">
                  <c:v>1010.1987219600001</c:v>
                </c:pt>
                <c:pt idx="3577">
                  <c:v>1010.4261765799999</c:v>
                </c:pt>
                <c:pt idx="3578">
                  <c:v>1010.6536311999998</c:v>
                </c:pt>
                <c:pt idx="3579">
                  <c:v>1010.88108582</c:v>
                </c:pt>
                <c:pt idx="3580">
                  <c:v>1011.1085404400001</c:v>
                </c:pt>
                <c:pt idx="3581">
                  <c:v>1011.33599506</c:v>
                </c:pt>
                <c:pt idx="3582">
                  <c:v>1011.56344968</c:v>
                </c:pt>
                <c:pt idx="3583">
                  <c:v>1011.7909043000001</c:v>
                </c:pt>
                <c:pt idx="3584">
                  <c:v>1012.0183589300001</c:v>
                </c:pt>
                <c:pt idx="3585">
                  <c:v>1012.2458135500001</c:v>
                </c:pt>
                <c:pt idx="3586">
                  <c:v>1012.47326817</c:v>
                </c:pt>
                <c:pt idx="3587">
                  <c:v>1012.70072279</c:v>
                </c:pt>
                <c:pt idx="3588">
                  <c:v>1012.92817741</c:v>
                </c:pt>
                <c:pt idx="3589">
                  <c:v>1013.15563203</c:v>
                </c:pt>
                <c:pt idx="3590">
                  <c:v>1013.3830866500001</c:v>
                </c:pt>
                <c:pt idx="3591">
                  <c:v>1013.6105412700001</c:v>
                </c:pt>
                <c:pt idx="3592">
                  <c:v>1013.8379958899998</c:v>
                </c:pt>
                <c:pt idx="3593">
                  <c:v>1014.06545051</c:v>
                </c:pt>
                <c:pt idx="3594">
                  <c:v>1014.29290513</c:v>
                </c:pt>
                <c:pt idx="3595">
                  <c:v>1014.52035975</c:v>
                </c:pt>
                <c:pt idx="3596">
                  <c:v>1014.74781437</c:v>
                </c:pt>
                <c:pt idx="3597">
                  <c:v>1014.9752689899999</c:v>
                </c:pt>
                <c:pt idx="3598">
                  <c:v>1015.20272361</c:v>
                </c:pt>
                <c:pt idx="3599">
                  <c:v>1015.43017823</c:v>
                </c:pt>
                <c:pt idx="3600">
                  <c:v>1015.6576328499999</c:v>
                </c:pt>
                <c:pt idx="3601">
                  <c:v>1015.88508747</c:v>
                </c:pt>
                <c:pt idx="3602">
                  <c:v>1016.1125420899999</c:v>
                </c:pt>
                <c:pt idx="3603">
                  <c:v>1016.3399967099999</c:v>
                </c:pt>
                <c:pt idx="3604">
                  <c:v>1016.5674513299999</c:v>
                </c:pt>
                <c:pt idx="3605">
                  <c:v>1016.7949059500002</c:v>
                </c:pt>
                <c:pt idx="3606">
                  <c:v>1017.02236057</c:v>
                </c:pt>
                <c:pt idx="3607">
                  <c:v>1017.2498151899999</c:v>
                </c:pt>
                <c:pt idx="3608">
                  <c:v>1017.4772698099999</c:v>
                </c:pt>
                <c:pt idx="3609">
                  <c:v>1017.7047244300002</c:v>
                </c:pt>
                <c:pt idx="3610">
                  <c:v>1017.9321790499998</c:v>
                </c:pt>
                <c:pt idx="3611">
                  <c:v>1018.1596336699999</c:v>
                </c:pt>
                <c:pt idx="3612">
                  <c:v>1018.38708829</c:v>
                </c:pt>
                <c:pt idx="3613">
                  <c:v>1018.6145429100001</c:v>
                </c:pt>
                <c:pt idx="3614">
                  <c:v>1018.84199753</c:v>
                </c:pt>
                <c:pt idx="3615">
                  <c:v>1019.06945215</c:v>
                </c:pt>
                <c:pt idx="3616">
                  <c:v>1019.2969067700001</c:v>
                </c:pt>
                <c:pt idx="3617">
                  <c:v>1019.52436139</c:v>
                </c:pt>
                <c:pt idx="3618">
                  <c:v>1019.75181601</c:v>
                </c:pt>
                <c:pt idx="3619">
                  <c:v>1019.9792706300001</c:v>
                </c:pt>
                <c:pt idx="3620">
                  <c:v>1020.2067252500001</c:v>
                </c:pt>
                <c:pt idx="3621">
                  <c:v>1020.43417987</c:v>
                </c:pt>
                <c:pt idx="3622">
                  <c:v>1020.6616344899999</c:v>
                </c:pt>
                <c:pt idx="3623">
                  <c:v>1020.88908911</c:v>
                </c:pt>
                <c:pt idx="3624">
                  <c:v>1021.11654373</c:v>
                </c:pt>
                <c:pt idx="3625">
                  <c:v>1021.34399835</c:v>
                </c:pt>
                <c:pt idx="3626">
                  <c:v>1021.57145298</c:v>
                </c:pt>
                <c:pt idx="3627">
                  <c:v>1021.7989076000001</c:v>
                </c:pt>
                <c:pt idx="3628">
                  <c:v>1022.02636222</c:v>
                </c:pt>
                <c:pt idx="3629">
                  <c:v>1022.25381684</c:v>
                </c:pt>
                <c:pt idx="3630">
                  <c:v>1022.48127146</c:v>
                </c:pt>
                <c:pt idx="3631">
                  <c:v>1022.70872608</c:v>
                </c:pt>
                <c:pt idx="3632">
                  <c:v>1022.9361806999999</c:v>
                </c:pt>
                <c:pt idx="3633">
                  <c:v>1023.16363532</c:v>
                </c:pt>
                <c:pt idx="3634">
                  <c:v>1023.39108994</c:v>
                </c:pt>
                <c:pt idx="3635">
                  <c:v>1023.6185445600001</c:v>
                </c:pt>
                <c:pt idx="3636">
                  <c:v>1023.8459991799998</c:v>
                </c:pt>
                <c:pt idx="3637">
                  <c:v>1024.0734537999999</c:v>
                </c:pt>
                <c:pt idx="3638">
                  <c:v>1024.30090842</c:v>
                </c:pt>
                <c:pt idx="3639">
                  <c:v>1024.5283630399999</c:v>
                </c:pt>
                <c:pt idx="3640">
                  <c:v>1024.7558176600003</c:v>
                </c:pt>
                <c:pt idx="3641">
                  <c:v>1024.9832722799997</c:v>
                </c:pt>
                <c:pt idx="3642">
                  <c:v>1025.2107269000001</c:v>
                </c:pt>
                <c:pt idx="3643">
                  <c:v>1025.4381815199999</c:v>
                </c:pt>
                <c:pt idx="3644">
                  <c:v>1025.6656361400001</c:v>
                </c:pt>
                <c:pt idx="3645">
                  <c:v>1025.89309076</c:v>
                </c:pt>
                <c:pt idx="3646">
                  <c:v>1026.1205453800001</c:v>
                </c:pt>
                <c:pt idx="3647">
                  <c:v>1026.348</c:v>
                </c:pt>
              </c:numCache>
            </c:numRef>
          </c:xVal>
          <c:yVal>
            <c:numRef>
              <c:f>Hoja1!$B$1:$B$3648</c:f>
              <c:numCache>
                <c:formatCode>General</c:formatCode>
                <c:ptCount val="3648"/>
                <c:pt idx="0">
                  <c:v>-7.0140000000000003E-3</c:v>
                </c:pt>
                <c:pt idx="1">
                  <c:v>6.6810000000000012E-3</c:v>
                </c:pt>
                <c:pt idx="2">
                  <c:v>3.2680000000000009E-3</c:v>
                </c:pt>
                <c:pt idx="3">
                  <c:v>-3.7790000000000007E-3</c:v>
                </c:pt>
                <c:pt idx="4">
                  <c:v>-4.1800000000000006E-3</c:v>
                </c:pt>
                <c:pt idx="5">
                  <c:v>-4.0200000000000007E-4</c:v>
                </c:pt>
                <c:pt idx="6">
                  <c:v>2.0119999999999999E-3</c:v>
                </c:pt>
                <c:pt idx="7">
                  <c:v>-1.4009999999999999E-3</c:v>
                </c:pt>
                <c:pt idx="8">
                  <c:v>1.7121999999999998E-2</c:v>
                </c:pt>
                <c:pt idx="9">
                  <c:v>8.2850000000000007E-3</c:v>
                </c:pt>
                <c:pt idx="10">
                  <c:v>-2.9660000000000003E-3</c:v>
                </c:pt>
                <c:pt idx="11">
                  <c:v>-5.1070000000000004E-3</c:v>
                </c:pt>
                <c:pt idx="12">
                  <c:v>1.9200000000000005E-3</c:v>
                </c:pt>
                <c:pt idx="13">
                  <c:v>-3.3140000000000001E-3</c:v>
                </c:pt>
                <c:pt idx="14">
                  <c:v>-6.7930000000000013E-3</c:v>
                </c:pt>
                <c:pt idx="15">
                  <c:v>-4.0800000000000012E-3</c:v>
                </c:pt>
                <c:pt idx="16">
                  <c:v>4.8060000000000012E-3</c:v>
                </c:pt>
                <c:pt idx="17">
                  <c:v>-5.080000000000001E-4</c:v>
                </c:pt>
                <c:pt idx="18">
                  <c:v>3.3200000000000005E-3</c:v>
                </c:pt>
                <c:pt idx="19">
                  <c:v>-4.3200000000000001E-3</c:v>
                </c:pt>
                <c:pt idx="20">
                  <c:v>7.3880000000000005E-3</c:v>
                </c:pt>
                <c:pt idx="21">
                  <c:v>-3.5150000000000003E-3</c:v>
                </c:pt>
                <c:pt idx="22">
                  <c:v>6.0190000000000009E-3</c:v>
                </c:pt>
                <c:pt idx="23">
                  <c:v>9.7810000000000015E-3</c:v>
                </c:pt>
                <c:pt idx="24">
                  <c:v>3.5410000000000003E-3</c:v>
                </c:pt>
                <c:pt idx="25">
                  <c:v>4.0210000000000003E-3</c:v>
                </c:pt>
                <c:pt idx="26">
                  <c:v>-8.5800000000000015E-4</c:v>
                </c:pt>
                <c:pt idx="27">
                  <c:v>3.2590000000000006E-3</c:v>
                </c:pt>
                <c:pt idx="28">
                  <c:v>8.6220000000000012E-3</c:v>
                </c:pt>
                <c:pt idx="29">
                  <c:v>-1.9000000000000008E-5</c:v>
                </c:pt>
                <c:pt idx="30">
                  <c:v>1.3050000000000001E-2</c:v>
                </c:pt>
                <c:pt idx="31">
                  <c:v>4.0549999999999996E-3</c:v>
                </c:pt>
                <c:pt idx="32">
                  <c:v>2.7080000000000008E-3</c:v>
                </c:pt>
                <c:pt idx="33">
                  <c:v>2.0140000000000002E-3</c:v>
                </c:pt>
                <c:pt idx="34">
                  <c:v>9.7760000000000017E-3</c:v>
                </c:pt>
                <c:pt idx="35">
                  <c:v>2.3909999999999999E-3</c:v>
                </c:pt>
                <c:pt idx="36">
                  <c:v>5.7290000000000006E-3</c:v>
                </c:pt>
                <c:pt idx="37">
                  <c:v>7.346000000000001E-3</c:v>
                </c:pt>
                <c:pt idx="38">
                  <c:v>5.3370000000000006E-3</c:v>
                </c:pt>
                <c:pt idx="39">
                  <c:v>-3.2500000000000007E-3</c:v>
                </c:pt>
                <c:pt idx="40">
                  <c:v>3.8560000000000001E-3</c:v>
                </c:pt>
                <c:pt idx="41">
                  <c:v>8.2900000000000031E-4</c:v>
                </c:pt>
                <c:pt idx="42">
                  <c:v>-1.6900000000000002E-4</c:v>
                </c:pt>
                <c:pt idx="43">
                  <c:v>-6.2820000000000011E-3</c:v>
                </c:pt>
                <c:pt idx="44">
                  <c:v>-4.664999999999999E-3</c:v>
                </c:pt>
                <c:pt idx="45">
                  <c:v>-7.310000000000001E-4</c:v>
                </c:pt>
                <c:pt idx="46">
                  <c:v>-2.555E-3</c:v>
                </c:pt>
                <c:pt idx="47">
                  <c:v>1.2869999999999999E-3</c:v>
                </c:pt>
                <c:pt idx="48">
                  <c:v>3.1780000000000003E-3</c:v>
                </c:pt>
                <c:pt idx="49">
                  <c:v>3.7210000000000008E-3</c:v>
                </c:pt>
                <c:pt idx="50">
                  <c:v>-5.2740000000000009E-3</c:v>
                </c:pt>
                <c:pt idx="51">
                  <c:v>5.6779999999999999E-3</c:v>
                </c:pt>
                <c:pt idx="52">
                  <c:v>6.3920000000000001E-3</c:v>
                </c:pt>
                <c:pt idx="53">
                  <c:v>-2.196E-3</c:v>
                </c:pt>
                <c:pt idx="54">
                  <c:v>-4.6909999999999999E-3</c:v>
                </c:pt>
                <c:pt idx="55">
                  <c:v>-2.5360000000000001E-3</c:v>
                </c:pt>
                <c:pt idx="56">
                  <c:v>-1.5479999999999999E-3</c:v>
                </c:pt>
                <c:pt idx="57">
                  <c:v>-6.7400000000000012E-3</c:v>
                </c:pt>
                <c:pt idx="58">
                  <c:v>-5.5140000000000007E-3</c:v>
                </c:pt>
                <c:pt idx="59">
                  <c:v>3.2190000000000005E-3</c:v>
                </c:pt>
                <c:pt idx="60">
                  <c:v>1.2061000000000001E-2</c:v>
                </c:pt>
                <c:pt idx="61">
                  <c:v>-1.7619999999999999E-3</c:v>
                </c:pt>
                <c:pt idx="62">
                  <c:v>1.1010000000000002E-3</c:v>
                </c:pt>
                <c:pt idx="63">
                  <c:v>1.5290000000000002E-3</c:v>
                </c:pt>
                <c:pt idx="64">
                  <c:v>-4.6860000000000009E-3</c:v>
                </c:pt>
                <c:pt idx="65">
                  <c:v>-8.4050000000000027E-3</c:v>
                </c:pt>
                <c:pt idx="66">
                  <c:v>-6.1079999999999997E-3</c:v>
                </c:pt>
                <c:pt idx="67">
                  <c:v>-4.7820000000000007E-3</c:v>
                </c:pt>
                <c:pt idx="68">
                  <c:v>1.1709999999999999E-3</c:v>
                </c:pt>
                <c:pt idx="69">
                  <c:v>3.6200000000000008E-3</c:v>
                </c:pt>
                <c:pt idx="70">
                  <c:v>1.1900000000000003E-2</c:v>
                </c:pt>
                <c:pt idx="71">
                  <c:v>4.8510000000000011E-3</c:v>
                </c:pt>
                <c:pt idx="72">
                  <c:v>-2.5880000000000005E-3</c:v>
                </c:pt>
                <c:pt idx="73">
                  <c:v>-4.0060000000000009E-3</c:v>
                </c:pt>
                <c:pt idx="74">
                  <c:v>1.1500000000000004E-4</c:v>
                </c:pt>
                <c:pt idx="75">
                  <c:v>-4.7490000000000006E-3</c:v>
                </c:pt>
                <c:pt idx="76">
                  <c:v>-3.5210000000000007E-3</c:v>
                </c:pt>
                <c:pt idx="77">
                  <c:v>-7.4500000000000022E-4</c:v>
                </c:pt>
                <c:pt idx="78">
                  <c:v>1.0562999999999999E-2</c:v>
                </c:pt>
                <c:pt idx="79">
                  <c:v>1.5520000000000002E-3</c:v>
                </c:pt>
                <c:pt idx="80">
                  <c:v>-5.0080000000000012E-3</c:v>
                </c:pt>
                <c:pt idx="81">
                  <c:v>7.7360000000000007E-3</c:v>
                </c:pt>
                <c:pt idx="82">
                  <c:v>2.9420000000000002E-3</c:v>
                </c:pt>
                <c:pt idx="83">
                  <c:v>5.8669999999999998E-3</c:v>
                </c:pt>
                <c:pt idx="84">
                  <c:v>5.9900000000000014E-4</c:v>
                </c:pt>
                <c:pt idx="85">
                  <c:v>1.2220000000000002E-3</c:v>
                </c:pt>
                <c:pt idx="86">
                  <c:v>2.0900000000000004E-4</c:v>
                </c:pt>
                <c:pt idx="87">
                  <c:v>4.5250000000000004E-3</c:v>
                </c:pt>
                <c:pt idx="88">
                  <c:v>1.4349000000000001E-2</c:v>
                </c:pt>
                <c:pt idx="89">
                  <c:v>5.4790000000000021E-3</c:v>
                </c:pt>
                <c:pt idx="90">
                  <c:v>-1.0809999999999999E-3</c:v>
                </c:pt>
                <c:pt idx="91">
                  <c:v>-5.2249999999999996E-3</c:v>
                </c:pt>
                <c:pt idx="92">
                  <c:v>4.8200000000000006E-4</c:v>
                </c:pt>
                <c:pt idx="93">
                  <c:v>1.0097999999999998E-2</c:v>
                </c:pt>
                <c:pt idx="94">
                  <c:v>1.3125000000000001E-2</c:v>
                </c:pt>
                <c:pt idx="95">
                  <c:v>-4.0200000000000001E-3</c:v>
                </c:pt>
                <c:pt idx="96">
                  <c:v>3.2680000000000009E-3</c:v>
                </c:pt>
                <c:pt idx="97">
                  <c:v>6.5500000000000009E-4</c:v>
                </c:pt>
                <c:pt idx="98">
                  <c:v>9.3700000000000033E-4</c:v>
                </c:pt>
                <c:pt idx="99">
                  <c:v>7.111000000000001E-3</c:v>
                </c:pt>
                <c:pt idx="100">
                  <c:v>6.0810000000000005E-3</c:v>
                </c:pt>
                <c:pt idx="101">
                  <c:v>-8.2710000000000006E-3</c:v>
                </c:pt>
                <c:pt idx="102">
                  <c:v>-4.4910000000000011E-3</c:v>
                </c:pt>
                <c:pt idx="103">
                  <c:v>4.5649999999999996E-3</c:v>
                </c:pt>
                <c:pt idx="104">
                  <c:v>8.4120000000000028E-3</c:v>
                </c:pt>
                <c:pt idx="105">
                  <c:v>-3.7360000000000002E-3</c:v>
                </c:pt>
                <c:pt idx="106">
                  <c:v>-1.6400000000000004E-3</c:v>
                </c:pt>
                <c:pt idx="107">
                  <c:v>4.8589999999999996E-3</c:v>
                </c:pt>
                <c:pt idx="108">
                  <c:v>5.7629999999999999E-3</c:v>
                </c:pt>
                <c:pt idx="109">
                  <c:v>-2.2700000000000004E-4</c:v>
                </c:pt>
                <c:pt idx="110">
                  <c:v>8.1820000000000018E-3</c:v>
                </c:pt>
                <c:pt idx="111">
                  <c:v>3.3530000000000005E-3</c:v>
                </c:pt>
                <c:pt idx="112">
                  <c:v>1.2364E-2</c:v>
                </c:pt>
                <c:pt idx="113">
                  <c:v>1.2700000000000002E-4</c:v>
                </c:pt>
                <c:pt idx="114">
                  <c:v>7.8710000000000013E-3</c:v>
                </c:pt>
                <c:pt idx="115">
                  <c:v>7.673000000000001E-3</c:v>
                </c:pt>
                <c:pt idx="116">
                  <c:v>-1.3460000000000004E-3</c:v>
                </c:pt>
                <c:pt idx="117">
                  <c:v>-4.0870000000000004E-3</c:v>
                </c:pt>
                <c:pt idx="118">
                  <c:v>3.4790000000000003E-3</c:v>
                </c:pt>
                <c:pt idx="119">
                  <c:v>7.7880000000000007E-3</c:v>
                </c:pt>
                <c:pt idx="120">
                  <c:v>-2.4500000000000004E-3</c:v>
                </c:pt>
                <c:pt idx="121">
                  <c:v>1.3619999999999999E-3</c:v>
                </c:pt>
                <c:pt idx="122">
                  <c:v>8.7030000000000007E-3</c:v>
                </c:pt>
                <c:pt idx="123">
                  <c:v>-1.7630000000000002E-3</c:v>
                </c:pt>
                <c:pt idx="124">
                  <c:v>3.5300000000000006E-3</c:v>
                </c:pt>
                <c:pt idx="125">
                  <c:v>7.5050000000000013E-3</c:v>
                </c:pt>
                <c:pt idx="126">
                  <c:v>5.3559999999999997E-3</c:v>
                </c:pt>
                <c:pt idx="127">
                  <c:v>8.8300000000000021E-4</c:v>
                </c:pt>
                <c:pt idx="128">
                  <c:v>1.8050000000000002E-3</c:v>
                </c:pt>
                <c:pt idx="129">
                  <c:v>1.0369999999999999E-3</c:v>
                </c:pt>
                <c:pt idx="130">
                  <c:v>-2.8600000000000007E-4</c:v>
                </c:pt>
                <c:pt idx="131">
                  <c:v>-4.5979999999999997E-3</c:v>
                </c:pt>
                <c:pt idx="132">
                  <c:v>6.1560000000000009E-3</c:v>
                </c:pt>
                <c:pt idx="133">
                  <c:v>8.3000000000000018E-3</c:v>
                </c:pt>
                <c:pt idx="134">
                  <c:v>4.2840000000000005E-3</c:v>
                </c:pt>
                <c:pt idx="135">
                  <c:v>4.6000000000000007E-4</c:v>
                </c:pt>
                <c:pt idx="136">
                  <c:v>1.1522000000000001E-2</c:v>
                </c:pt>
                <c:pt idx="137">
                  <c:v>7.9679999999999994E-3</c:v>
                </c:pt>
                <c:pt idx="138">
                  <c:v>1.1789999999999999E-3</c:v>
                </c:pt>
                <c:pt idx="139">
                  <c:v>-9.4300000000000015E-4</c:v>
                </c:pt>
                <c:pt idx="140">
                  <c:v>2.2560000000000002E-3</c:v>
                </c:pt>
                <c:pt idx="141">
                  <c:v>-1.3129999999999999E-3</c:v>
                </c:pt>
                <c:pt idx="142">
                  <c:v>-5.9080000000000009E-3</c:v>
                </c:pt>
                <c:pt idx="143">
                  <c:v>6.0370000000000007E-3</c:v>
                </c:pt>
                <c:pt idx="144">
                  <c:v>1.0063000000000001E-2</c:v>
                </c:pt>
                <c:pt idx="145">
                  <c:v>-2.5600000000000006E-3</c:v>
                </c:pt>
                <c:pt idx="146">
                  <c:v>-3.6490000000000008E-3</c:v>
                </c:pt>
                <c:pt idx="147">
                  <c:v>-3.6090000000000007E-3</c:v>
                </c:pt>
                <c:pt idx="148">
                  <c:v>1.9180000000000004E-3</c:v>
                </c:pt>
                <c:pt idx="149">
                  <c:v>-2.346E-3</c:v>
                </c:pt>
                <c:pt idx="150">
                  <c:v>5.4740000000000014E-3</c:v>
                </c:pt>
                <c:pt idx="151">
                  <c:v>1.9400000000000005E-3</c:v>
                </c:pt>
                <c:pt idx="152">
                  <c:v>1.1894000000000002E-2</c:v>
                </c:pt>
                <c:pt idx="153">
                  <c:v>8.3320000000000043E-3</c:v>
                </c:pt>
                <c:pt idx="154">
                  <c:v>1.5723999999999998E-2</c:v>
                </c:pt>
                <c:pt idx="155">
                  <c:v>5.6090000000000011E-3</c:v>
                </c:pt>
                <c:pt idx="156">
                  <c:v>-6.4260000000000012E-3</c:v>
                </c:pt>
                <c:pt idx="157">
                  <c:v>-7.1360000000000017E-3</c:v>
                </c:pt>
                <c:pt idx="158">
                  <c:v>-1.011E-3</c:v>
                </c:pt>
                <c:pt idx="159">
                  <c:v>-3.7810000000000009E-3</c:v>
                </c:pt>
                <c:pt idx="160">
                  <c:v>-3.4230000000000003E-3</c:v>
                </c:pt>
                <c:pt idx="161">
                  <c:v>-7.4200000000000015E-4</c:v>
                </c:pt>
                <c:pt idx="162">
                  <c:v>-1.0650000000000002E-3</c:v>
                </c:pt>
                <c:pt idx="163">
                  <c:v>-2.3080000000000002E-3</c:v>
                </c:pt>
                <c:pt idx="164">
                  <c:v>-5.5929999999999999E-3</c:v>
                </c:pt>
                <c:pt idx="165">
                  <c:v>3.6030000000000003E-3</c:v>
                </c:pt>
                <c:pt idx="166">
                  <c:v>1.9820000000000003E-3</c:v>
                </c:pt>
                <c:pt idx="167">
                  <c:v>-6.2000000000000006E-3</c:v>
                </c:pt>
                <c:pt idx="168">
                  <c:v>1.7799999999999999E-3</c:v>
                </c:pt>
                <c:pt idx="169">
                  <c:v>6.4920000000000012E-3</c:v>
                </c:pt>
                <c:pt idx="170">
                  <c:v>-1.0730000000000002E-3</c:v>
                </c:pt>
                <c:pt idx="171">
                  <c:v>-1.6119999999999999E-3</c:v>
                </c:pt>
                <c:pt idx="172">
                  <c:v>9.7770000000000027E-3</c:v>
                </c:pt>
                <c:pt idx="173">
                  <c:v>3.4290000000000002E-3</c:v>
                </c:pt>
                <c:pt idx="174">
                  <c:v>-5.4180000000000009E-3</c:v>
                </c:pt>
                <c:pt idx="175">
                  <c:v>3.7600000000000003E-3</c:v>
                </c:pt>
                <c:pt idx="176">
                  <c:v>2.3570000000000002E-3</c:v>
                </c:pt>
                <c:pt idx="177">
                  <c:v>-3.8080000000000006E-3</c:v>
                </c:pt>
                <c:pt idx="178">
                  <c:v>-1.7910000000000003E-3</c:v>
                </c:pt>
                <c:pt idx="179">
                  <c:v>-5.9970000000000006E-3</c:v>
                </c:pt>
                <c:pt idx="180">
                  <c:v>7.9200000000000017E-4</c:v>
                </c:pt>
                <c:pt idx="181">
                  <c:v>4.3850000000000009E-3</c:v>
                </c:pt>
                <c:pt idx="182">
                  <c:v>-1.9040000000000005E-3</c:v>
                </c:pt>
                <c:pt idx="183">
                  <c:v>5.8600000000000006E-3</c:v>
                </c:pt>
                <c:pt idx="184">
                  <c:v>-2.7700000000000003E-3</c:v>
                </c:pt>
                <c:pt idx="185">
                  <c:v>-1.7250000000000002E-3</c:v>
                </c:pt>
                <c:pt idx="186">
                  <c:v>5.5000000000000014E-4</c:v>
                </c:pt>
                <c:pt idx="187">
                  <c:v>-4.6700000000000008E-4</c:v>
                </c:pt>
                <c:pt idx="188">
                  <c:v>1.0475999999999997E-2</c:v>
                </c:pt>
                <c:pt idx="189">
                  <c:v>2.4220000000000001E-3</c:v>
                </c:pt>
                <c:pt idx="190">
                  <c:v>-2.8140000000000001E-3</c:v>
                </c:pt>
                <c:pt idx="191">
                  <c:v>1.6000000000000004E-4</c:v>
                </c:pt>
                <c:pt idx="192">
                  <c:v>-3.6700000000000005E-3</c:v>
                </c:pt>
                <c:pt idx="193">
                  <c:v>-8.1140000000000014E-3</c:v>
                </c:pt>
                <c:pt idx="194">
                  <c:v>-3.5000000000000005E-4</c:v>
                </c:pt>
                <c:pt idx="195">
                  <c:v>1.5410000000000003E-3</c:v>
                </c:pt>
                <c:pt idx="196">
                  <c:v>-7.1400000000000012E-4</c:v>
                </c:pt>
                <c:pt idx="197">
                  <c:v>4.9440000000000005E-3</c:v>
                </c:pt>
                <c:pt idx="198">
                  <c:v>3.8110000000000002E-3</c:v>
                </c:pt>
                <c:pt idx="199">
                  <c:v>2.3440000000000002E-3</c:v>
                </c:pt>
                <c:pt idx="200">
                  <c:v>-3.3900000000000005E-4</c:v>
                </c:pt>
                <c:pt idx="201">
                  <c:v>-5.2900000000000017E-4</c:v>
                </c:pt>
                <c:pt idx="202">
                  <c:v>6.8079999999999998E-3</c:v>
                </c:pt>
                <c:pt idx="203">
                  <c:v>-3.0230000000000005E-3</c:v>
                </c:pt>
                <c:pt idx="204">
                  <c:v>-5.2960000000000012E-3</c:v>
                </c:pt>
                <c:pt idx="205">
                  <c:v>-2.7200000000000011E-4</c:v>
                </c:pt>
                <c:pt idx="206">
                  <c:v>8.234E-3</c:v>
                </c:pt>
                <c:pt idx="207">
                  <c:v>5.8790000000000005E-3</c:v>
                </c:pt>
                <c:pt idx="208">
                  <c:v>-3.8300000000000001E-3</c:v>
                </c:pt>
                <c:pt idx="209">
                  <c:v>3.0040000000000006E-3</c:v>
                </c:pt>
                <c:pt idx="210">
                  <c:v>5.5010000000000007E-3</c:v>
                </c:pt>
                <c:pt idx="211">
                  <c:v>-6.150000000000001E-4</c:v>
                </c:pt>
                <c:pt idx="212">
                  <c:v>1.0548999999999998E-2</c:v>
                </c:pt>
                <c:pt idx="213">
                  <c:v>1.2933E-2</c:v>
                </c:pt>
                <c:pt idx="214">
                  <c:v>1.8190000000000003E-3</c:v>
                </c:pt>
                <c:pt idx="215">
                  <c:v>1.9800000000000004E-3</c:v>
                </c:pt>
                <c:pt idx="216">
                  <c:v>6.7440000000000009E-3</c:v>
                </c:pt>
                <c:pt idx="217">
                  <c:v>1.1372999999999999E-2</c:v>
                </c:pt>
                <c:pt idx="218">
                  <c:v>1.1405999999999999E-2</c:v>
                </c:pt>
                <c:pt idx="219">
                  <c:v>-4.5030000000000009E-3</c:v>
                </c:pt>
                <c:pt idx="220">
                  <c:v>1.6664000000000005E-2</c:v>
                </c:pt>
                <c:pt idx="221">
                  <c:v>8.0940000000000005E-3</c:v>
                </c:pt>
                <c:pt idx="222">
                  <c:v>1.6430000000000001E-3</c:v>
                </c:pt>
                <c:pt idx="223">
                  <c:v>-5.7689999999999998E-3</c:v>
                </c:pt>
                <c:pt idx="224">
                  <c:v>1.2411E-2</c:v>
                </c:pt>
                <c:pt idx="225">
                  <c:v>2.4100000000000002E-3</c:v>
                </c:pt>
                <c:pt idx="226">
                  <c:v>-1.6250000000000001E-3</c:v>
                </c:pt>
                <c:pt idx="227">
                  <c:v>4.8770000000000003E-3</c:v>
                </c:pt>
                <c:pt idx="228">
                  <c:v>9.4490000000000008E-3</c:v>
                </c:pt>
                <c:pt idx="229">
                  <c:v>1.3669999999999999E-3</c:v>
                </c:pt>
                <c:pt idx="230">
                  <c:v>-9.5330000000000033E-3</c:v>
                </c:pt>
                <c:pt idx="231">
                  <c:v>1.5230000000000003E-3</c:v>
                </c:pt>
                <c:pt idx="232">
                  <c:v>1.6102999999999999E-2</c:v>
                </c:pt>
                <c:pt idx="233">
                  <c:v>-2.6930000000000005E-3</c:v>
                </c:pt>
                <c:pt idx="234">
                  <c:v>-3.4270000000000004E-3</c:v>
                </c:pt>
                <c:pt idx="235">
                  <c:v>3.8920000000000001E-3</c:v>
                </c:pt>
                <c:pt idx="236">
                  <c:v>6.9270000000000009E-3</c:v>
                </c:pt>
                <c:pt idx="237">
                  <c:v>4.8729999999999997E-3</c:v>
                </c:pt>
                <c:pt idx="238">
                  <c:v>8.100000000000003E-3</c:v>
                </c:pt>
                <c:pt idx="239">
                  <c:v>4.8669999999999998E-3</c:v>
                </c:pt>
                <c:pt idx="240">
                  <c:v>3.1840000000000006E-3</c:v>
                </c:pt>
                <c:pt idx="241">
                  <c:v>-7.5180000000000012E-3</c:v>
                </c:pt>
                <c:pt idx="242">
                  <c:v>-4.6540000000000002E-3</c:v>
                </c:pt>
                <c:pt idx="243">
                  <c:v>3.3650000000000004E-3</c:v>
                </c:pt>
                <c:pt idx="244">
                  <c:v>1.2120000000000002E-3</c:v>
                </c:pt>
                <c:pt idx="245">
                  <c:v>-7.7320000000000019E-3</c:v>
                </c:pt>
                <c:pt idx="246">
                  <c:v>9.0000000000000019E-5</c:v>
                </c:pt>
                <c:pt idx="247">
                  <c:v>-4.9460000000000007E-3</c:v>
                </c:pt>
                <c:pt idx="248">
                  <c:v>-4.8830000000000011E-3</c:v>
                </c:pt>
                <c:pt idx="249">
                  <c:v>-3.7300000000000007E-3</c:v>
                </c:pt>
                <c:pt idx="250">
                  <c:v>-3.9760000000000004E-3</c:v>
                </c:pt>
                <c:pt idx="251">
                  <c:v>5.4190000000000011E-3</c:v>
                </c:pt>
                <c:pt idx="252">
                  <c:v>2.8549999999999999E-3</c:v>
                </c:pt>
                <c:pt idx="253">
                  <c:v>2.0660000000000001E-3</c:v>
                </c:pt>
                <c:pt idx="254">
                  <c:v>1.2310000000000001E-3</c:v>
                </c:pt>
                <c:pt idx="255">
                  <c:v>-4.1180000000000001E-3</c:v>
                </c:pt>
                <c:pt idx="256">
                  <c:v>-6.5560000000000011E-3</c:v>
                </c:pt>
                <c:pt idx="257">
                  <c:v>9.4580000000000029E-3</c:v>
                </c:pt>
                <c:pt idx="258">
                  <c:v>4.8650000000000004E-3</c:v>
                </c:pt>
                <c:pt idx="259">
                  <c:v>-1.6390000000000003E-3</c:v>
                </c:pt>
                <c:pt idx="260">
                  <c:v>4.4660000000000012E-3</c:v>
                </c:pt>
                <c:pt idx="261">
                  <c:v>6.3740000000000003E-3</c:v>
                </c:pt>
                <c:pt idx="262">
                  <c:v>1.4909999999999999E-3</c:v>
                </c:pt>
                <c:pt idx="263">
                  <c:v>-8.0220000000000014E-3</c:v>
                </c:pt>
                <c:pt idx="264">
                  <c:v>-2.526E-3</c:v>
                </c:pt>
                <c:pt idx="265">
                  <c:v>3.5610000000000004E-3</c:v>
                </c:pt>
                <c:pt idx="266">
                  <c:v>1.0095E-2</c:v>
                </c:pt>
                <c:pt idx="267">
                  <c:v>-5.9200000000000008E-3</c:v>
                </c:pt>
                <c:pt idx="268">
                  <c:v>8.7530000000000021E-3</c:v>
                </c:pt>
                <c:pt idx="269">
                  <c:v>5.350000000000001E-4</c:v>
                </c:pt>
                <c:pt idx="270">
                  <c:v>-5.8320000000000012E-3</c:v>
                </c:pt>
                <c:pt idx="271">
                  <c:v>-3.3740000000000003E-3</c:v>
                </c:pt>
                <c:pt idx="272">
                  <c:v>4.2740000000000009E-3</c:v>
                </c:pt>
                <c:pt idx="273">
                  <c:v>-3.3000000000000009E-5</c:v>
                </c:pt>
                <c:pt idx="274">
                  <c:v>-8.1910000000000004E-3</c:v>
                </c:pt>
                <c:pt idx="275">
                  <c:v>9.2450000000000015E-3</c:v>
                </c:pt>
                <c:pt idx="276">
                  <c:v>-1.0610000000000001E-3</c:v>
                </c:pt>
                <c:pt idx="277">
                  <c:v>-1.2060000000000003E-3</c:v>
                </c:pt>
                <c:pt idx="278">
                  <c:v>1.5440000000000002E-3</c:v>
                </c:pt>
                <c:pt idx="279">
                  <c:v>3.0810000000000004E-3</c:v>
                </c:pt>
                <c:pt idx="280">
                  <c:v>2.3770000000000002E-3</c:v>
                </c:pt>
                <c:pt idx="281">
                  <c:v>6.5360000000000019E-3</c:v>
                </c:pt>
                <c:pt idx="282">
                  <c:v>-2.392E-3</c:v>
                </c:pt>
                <c:pt idx="283">
                  <c:v>4.0800000000000011E-4</c:v>
                </c:pt>
                <c:pt idx="284">
                  <c:v>-6.6200000000000015E-4</c:v>
                </c:pt>
                <c:pt idx="285">
                  <c:v>-3.4500000000000004E-3</c:v>
                </c:pt>
                <c:pt idx="286">
                  <c:v>1.4040000000000001E-3</c:v>
                </c:pt>
                <c:pt idx="287">
                  <c:v>7.4270000000000004E-3</c:v>
                </c:pt>
                <c:pt idx="288">
                  <c:v>-2.1150000000000001E-3</c:v>
                </c:pt>
                <c:pt idx="289">
                  <c:v>-1.0277E-2</c:v>
                </c:pt>
                <c:pt idx="290">
                  <c:v>1.8259999999999999E-3</c:v>
                </c:pt>
                <c:pt idx="291">
                  <c:v>8.6840000000000007E-3</c:v>
                </c:pt>
                <c:pt idx="292">
                  <c:v>-2.6680000000000007E-3</c:v>
                </c:pt>
                <c:pt idx="293">
                  <c:v>8.4500000000000026E-4</c:v>
                </c:pt>
                <c:pt idx="294">
                  <c:v>1.1351999999999999E-2</c:v>
                </c:pt>
                <c:pt idx="295">
                  <c:v>8.8300000000000028E-3</c:v>
                </c:pt>
                <c:pt idx="296">
                  <c:v>-4.0500000000000009E-4</c:v>
                </c:pt>
                <c:pt idx="297">
                  <c:v>4.4940000000000006E-3</c:v>
                </c:pt>
                <c:pt idx="298">
                  <c:v>1.3920000000000004E-3</c:v>
                </c:pt>
                <c:pt idx="299">
                  <c:v>-7.5500000000000014E-4</c:v>
                </c:pt>
                <c:pt idx="300">
                  <c:v>-4.3310000000000006E-3</c:v>
                </c:pt>
                <c:pt idx="301">
                  <c:v>3.1240000000000005E-3</c:v>
                </c:pt>
                <c:pt idx="302">
                  <c:v>-3.7150000000000004E-3</c:v>
                </c:pt>
                <c:pt idx="303">
                  <c:v>-8.6510000000000007E-3</c:v>
                </c:pt>
                <c:pt idx="304">
                  <c:v>-2.3900000000000001E-4</c:v>
                </c:pt>
                <c:pt idx="305">
                  <c:v>-4.1900000000000001E-3</c:v>
                </c:pt>
                <c:pt idx="306">
                  <c:v>-3.3400000000000004E-4</c:v>
                </c:pt>
                <c:pt idx="307">
                  <c:v>2.5000000000000005E-3</c:v>
                </c:pt>
                <c:pt idx="308">
                  <c:v>9.0160000000000032E-3</c:v>
                </c:pt>
                <c:pt idx="309">
                  <c:v>1.0553E-2</c:v>
                </c:pt>
                <c:pt idx="310">
                  <c:v>5.6720000000000008E-3</c:v>
                </c:pt>
                <c:pt idx="311">
                  <c:v>1.4260000000000002E-3</c:v>
                </c:pt>
                <c:pt idx="312">
                  <c:v>1.0173999999999999E-2</c:v>
                </c:pt>
                <c:pt idx="313">
                  <c:v>4.6680000000000003E-3</c:v>
                </c:pt>
                <c:pt idx="314">
                  <c:v>-4.3959999999999997E-3</c:v>
                </c:pt>
                <c:pt idx="315">
                  <c:v>-3.0500000000000004E-4</c:v>
                </c:pt>
                <c:pt idx="316">
                  <c:v>1.0978E-2</c:v>
                </c:pt>
                <c:pt idx="317">
                  <c:v>1.5280000000000003E-3</c:v>
                </c:pt>
                <c:pt idx="318">
                  <c:v>-6.340000000000001E-3</c:v>
                </c:pt>
                <c:pt idx="319">
                  <c:v>-3.9430000000000012E-3</c:v>
                </c:pt>
                <c:pt idx="320">
                  <c:v>3.1190000000000002E-3</c:v>
                </c:pt>
                <c:pt idx="321">
                  <c:v>1.4570000000000002E-3</c:v>
                </c:pt>
                <c:pt idx="322">
                  <c:v>3.6720000000000004E-3</c:v>
                </c:pt>
                <c:pt idx="323">
                  <c:v>2.0630000000000006E-3</c:v>
                </c:pt>
                <c:pt idx="324">
                  <c:v>7.0949999999999997E-3</c:v>
                </c:pt>
                <c:pt idx="325">
                  <c:v>-1.0839999999999999E-3</c:v>
                </c:pt>
                <c:pt idx="326">
                  <c:v>6.0600000000000009E-4</c:v>
                </c:pt>
                <c:pt idx="327">
                  <c:v>4.2630000000000003E-3</c:v>
                </c:pt>
                <c:pt idx="328">
                  <c:v>3.3610000000000003E-3</c:v>
                </c:pt>
                <c:pt idx="329">
                  <c:v>2.8180000000000002E-3</c:v>
                </c:pt>
                <c:pt idx="330">
                  <c:v>-4.1790000000000013E-3</c:v>
                </c:pt>
                <c:pt idx="331">
                  <c:v>-1.8510000000000002E-3</c:v>
                </c:pt>
                <c:pt idx="332">
                  <c:v>-5.167999999999999E-3</c:v>
                </c:pt>
                <c:pt idx="333">
                  <c:v>-4.0940000000000004E-3</c:v>
                </c:pt>
                <c:pt idx="334">
                  <c:v>-1.9210000000000004E-3</c:v>
                </c:pt>
                <c:pt idx="335">
                  <c:v>9.2850000000000033E-3</c:v>
                </c:pt>
                <c:pt idx="336">
                  <c:v>1.0526000000000001E-2</c:v>
                </c:pt>
                <c:pt idx="337">
                  <c:v>-9.3850000000000027E-3</c:v>
                </c:pt>
                <c:pt idx="338">
                  <c:v>-4.500000000000001E-5</c:v>
                </c:pt>
                <c:pt idx="339">
                  <c:v>7.3830000000000007E-3</c:v>
                </c:pt>
                <c:pt idx="340">
                  <c:v>-4.4630000000000008E-3</c:v>
                </c:pt>
                <c:pt idx="341">
                  <c:v>6.2700000000000006E-4</c:v>
                </c:pt>
                <c:pt idx="342">
                  <c:v>9.3110000000000033E-3</c:v>
                </c:pt>
                <c:pt idx="343">
                  <c:v>4.1869999999999997E-3</c:v>
                </c:pt>
                <c:pt idx="344">
                  <c:v>-4.8630000000000001E-3</c:v>
                </c:pt>
                <c:pt idx="345">
                  <c:v>2.5920000000000001E-3</c:v>
                </c:pt>
                <c:pt idx="346">
                  <c:v>1.0709999999999999E-3</c:v>
                </c:pt>
                <c:pt idx="347">
                  <c:v>7.5430000000000011E-3</c:v>
                </c:pt>
                <c:pt idx="348">
                  <c:v>6.950000000000002E-4</c:v>
                </c:pt>
                <c:pt idx="349">
                  <c:v>3.8230000000000004E-3</c:v>
                </c:pt>
                <c:pt idx="350">
                  <c:v>8.7100000000000007E-3</c:v>
                </c:pt>
                <c:pt idx="351">
                  <c:v>7.1420000000000008E-3</c:v>
                </c:pt>
                <c:pt idx="352">
                  <c:v>-3.8880000000000004E-3</c:v>
                </c:pt>
                <c:pt idx="353">
                  <c:v>4.373000000000001E-3</c:v>
                </c:pt>
                <c:pt idx="354">
                  <c:v>5.7239999999999999E-3</c:v>
                </c:pt>
                <c:pt idx="355">
                  <c:v>5.3959999999999998E-3</c:v>
                </c:pt>
                <c:pt idx="356">
                  <c:v>-2.2569999999999999E-3</c:v>
                </c:pt>
                <c:pt idx="357">
                  <c:v>6.7800000000000013E-3</c:v>
                </c:pt>
                <c:pt idx="358">
                  <c:v>-4.2280000000000009E-3</c:v>
                </c:pt>
                <c:pt idx="359">
                  <c:v>-8.1900000000000028E-3</c:v>
                </c:pt>
                <c:pt idx="360">
                  <c:v>6.0780000000000009E-3</c:v>
                </c:pt>
                <c:pt idx="361">
                  <c:v>1.1754000000000001E-2</c:v>
                </c:pt>
                <c:pt idx="362">
                  <c:v>-1.0570000000000002E-3</c:v>
                </c:pt>
                <c:pt idx="363">
                  <c:v>1.2520000000000003E-3</c:v>
                </c:pt>
                <c:pt idx="364">
                  <c:v>3.0960000000000002E-3</c:v>
                </c:pt>
                <c:pt idx="365">
                  <c:v>3.6980000000000008E-3</c:v>
                </c:pt>
                <c:pt idx="366">
                  <c:v>1.7899999999999999E-3</c:v>
                </c:pt>
                <c:pt idx="367">
                  <c:v>-1.3770000000000002E-3</c:v>
                </c:pt>
                <c:pt idx="368">
                  <c:v>3.6050000000000006E-3</c:v>
                </c:pt>
                <c:pt idx="369">
                  <c:v>1.0369999999999999E-3</c:v>
                </c:pt>
                <c:pt idx="370">
                  <c:v>-2.055E-3</c:v>
                </c:pt>
                <c:pt idx="371">
                  <c:v>-1.6670000000000003E-3</c:v>
                </c:pt>
                <c:pt idx="372">
                  <c:v>1.7949999999999999E-3</c:v>
                </c:pt>
                <c:pt idx="373">
                  <c:v>-2.2180000000000004E-3</c:v>
                </c:pt>
                <c:pt idx="374">
                  <c:v>-3.6250000000000006E-3</c:v>
                </c:pt>
                <c:pt idx="375">
                  <c:v>-2.8000000000000006E-5</c:v>
                </c:pt>
                <c:pt idx="376">
                  <c:v>1.1972999999999999E-2</c:v>
                </c:pt>
                <c:pt idx="377">
                  <c:v>-2.3680000000000003E-3</c:v>
                </c:pt>
                <c:pt idx="378">
                  <c:v>-4.0450000000000009E-3</c:v>
                </c:pt>
                <c:pt idx="379">
                  <c:v>7.7180000000000009E-3</c:v>
                </c:pt>
                <c:pt idx="380">
                  <c:v>3.2480000000000009E-3</c:v>
                </c:pt>
                <c:pt idx="381">
                  <c:v>3.6920000000000004E-3</c:v>
                </c:pt>
                <c:pt idx="382">
                  <c:v>2.7310000000000004E-3</c:v>
                </c:pt>
                <c:pt idx="383">
                  <c:v>4.8180000000000002E-3</c:v>
                </c:pt>
                <c:pt idx="384">
                  <c:v>4.915000000000001E-3</c:v>
                </c:pt>
                <c:pt idx="385">
                  <c:v>3.1300000000000007E-4</c:v>
                </c:pt>
                <c:pt idx="386">
                  <c:v>2.2720000000000001E-3</c:v>
                </c:pt>
                <c:pt idx="387">
                  <c:v>4.9890000000000012E-3</c:v>
                </c:pt>
                <c:pt idx="388">
                  <c:v>-1.6370000000000002E-3</c:v>
                </c:pt>
                <c:pt idx="389">
                  <c:v>-2.3259999999999999E-3</c:v>
                </c:pt>
                <c:pt idx="390">
                  <c:v>-4.9400000000000019E-4</c:v>
                </c:pt>
                <c:pt idx="391">
                  <c:v>-5.9180000000000005E-3</c:v>
                </c:pt>
                <c:pt idx="392">
                  <c:v>-8.551000000000003E-3</c:v>
                </c:pt>
                <c:pt idx="393">
                  <c:v>-3.5300000000000006E-3</c:v>
                </c:pt>
                <c:pt idx="394">
                  <c:v>4.8639999999999994E-3</c:v>
                </c:pt>
                <c:pt idx="395">
                  <c:v>3.2990000000000003E-3</c:v>
                </c:pt>
                <c:pt idx="396">
                  <c:v>-2.6820000000000004E-3</c:v>
                </c:pt>
                <c:pt idx="397">
                  <c:v>4.7900000000000009E-3</c:v>
                </c:pt>
                <c:pt idx="398">
                  <c:v>8.3470000000000003E-3</c:v>
                </c:pt>
                <c:pt idx="399">
                  <c:v>4.3229999999999996E-3</c:v>
                </c:pt>
                <c:pt idx="400">
                  <c:v>-6.0580000000000009E-3</c:v>
                </c:pt>
                <c:pt idx="401">
                  <c:v>-2.1220000000000002E-3</c:v>
                </c:pt>
                <c:pt idx="402">
                  <c:v>4.6839999999999998E-3</c:v>
                </c:pt>
                <c:pt idx="403">
                  <c:v>-8.5820000000000028E-3</c:v>
                </c:pt>
                <c:pt idx="404">
                  <c:v>-3.7740000000000004E-3</c:v>
                </c:pt>
                <c:pt idx="405">
                  <c:v>5.260000000000001E-4</c:v>
                </c:pt>
                <c:pt idx="406">
                  <c:v>-3.0769999999999999E-3</c:v>
                </c:pt>
                <c:pt idx="407">
                  <c:v>-7.8619999999999992E-3</c:v>
                </c:pt>
                <c:pt idx="408">
                  <c:v>2.875E-3</c:v>
                </c:pt>
                <c:pt idx="409">
                  <c:v>2.0480000000000003E-3</c:v>
                </c:pt>
                <c:pt idx="410">
                  <c:v>3.6520000000000003E-3</c:v>
                </c:pt>
                <c:pt idx="411">
                  <c:v>-1.2600000000000003E-3</c:v>
                </c:pt>
                <c:pt idx="412">
                  <c:v>4.2790000000000007E-3</c:v>
                </c:pt>
                <c:pt idx="413">
                  <c:v>7.8239999999999994E-3</c:v>
                </c:pt>
                <c:pt idx="414">
                  <c:v>-4.6169999999999996E-3</c:v>
                </c:pt>
                <c:pt idx="415">
                  <c:v>-7.7470000000000013E-3</c:v>
                </c:pt>
                <c:pt idx="416">
                  <c:v>1.6930000000000003E-3</c:v>
                </c:pt>
                <c:pt idx="417">
                  <c:v>-2.4020000000000001E-3</c:v>
                </c:pt>
                <c:pt idx="418">
                  <c:v>1.1890000000000002E-3</c:v>
                </c:pt>
                <c:pt idx="419">
                  <c:v>-4.0740000000000004E-3</c:v>
                </c:pt>
                <c:pt idx="420">
                  <c:v>3.9430000000000012E-3</c:v>
                </c:pt>
                <c:pt idx="421">
                  <c:v>-3.0000000000000009E-6</c:v>
                </c:pt>
                <c:pt idx="422">
                  <c:v>-9.3680000000000031E-3</c:v>
                </c:pt>
                <c:pt idx="423">
                  <c:v>-1.3920000000000004E-3</c:v>
                </c:pt>
                <c:pt idx="424">
                  <c:v>2.5430000000000006E-3</c:v>
                </c:pt>
                <c:pt idx="425">
                  <c:v>-7.6760000000000005E-3</c:v>
                </c:pt>
                <c:pt idx="426">
                  <c:v>-8.943000000000003E-3</c:v>
                </c:pt>
                <c:pt idx="427">
                  <c:v>-4.4360000000000007E-3</c:v>
                </c:pt>
                <c:pt idx="428">
                  <c:v>5.4620000000000007E-3</c:v>
                </c:pt>
                <c:pt idx="429">
                  <c:v>-3.895E-3</c:v>
                </c:pt>
                <c:pt idx="430">
                  <c:v>-1.8280000000000004E-3</c:v>
                </c:pt>
                <c:pt idx="431">
                  <c:v>5.2590000000000007E-3</c:v>
                </c:pt>
                <c:pt idx="432">
                  <c:v>3.5530000000000006E-3</c:v>
                </c:pt>
                <c:pt idx="433">
                  <c:v>1.4859999999999997E-3</c:v>
                </c:pt>
                <c:pt idx="434">
                  <c:v>-4.2180000000000004E-3</c:v>
                </c:pt>
                <c:pt idx="435">
                  <c:v>-2.0020000000000003E-3</c:v>
                </c:pt>
                <c:pt idx="436">
                  <c:v>9.1300000000000029E-4</c:v>
                </c:pt>
                <c:pt idx="437">
                  <c:v>-4.8970000000000003E-3</c:v>
                </c:pt>
                <c:pt idx="438">
                  <c:v>-4.5320000000000004E-3</c:v>
                </c:pt>
                <c:pt idx="439">
                  <c:v>3.1170000000000004E-3</c:v>
                </c:pt>
                <c:pt idx="440">
                  <c:v>-4.9330000000000008E-3</c:v>
                </c:pt>
                <c:pt idx="441">
                  <c:v>3.6320000000000002E-3</c:v>
                </c:pt>
                <c:pt idx="442">
                  <c:v>9.8500000000000042E-4</c:v>
                </c:pt>
                <c:pt idx="443">
                  <c:v>3.2240000000000007E-3</c:v>
                </c:pt>
                <c:pt idx="444">
                  <c:v>-1.5280000000000003E-3</c:v>
                </c:pt>
                <c:pt idx="445">
                  <c:v>-7.5600000000000027E-4</c:v>
                </c:pt>
                <c:pt idx="446">
                  <c:v>2.0860000000000002E-3</c:v>
                </c:pt>
                <c:pt idx="447">
                  <c:v>3.0000000000000009E-6</c:v>
                </c:pt>
                <c:pt idx="448">
                  <c:v>-5.5390000000000005E-3</c:v>
                </c:pt>
                <c:pt idx="449">
                  <c:v>2.4369999999999999E-3</c:v>
                </c:pt>
                <c:pt idx="450">
                  <c:v>3.8730000000000006E-3</c:v>
                </c:pt>
                <c:pt idx="451">
                  <c:v>-3.4710000000000001E-3</c:v>
                </c:pt>
                <c:pt idx="452">
                  <c:v>1.0780000000000002E-3</c:v>
                </c:pt>
                <c:pt idx="453">
                  <c:v>9.9080000000000019E-3</c:v>
                </c:pt>
                <c:pt idx="454">
                  <c:v>7.8920000000000014E-3</c:v>
                </c:pt>
                <c:pt idx="455">
                  <c:v>-3.1129999999999999E-3</c:v>
                </c:pt>
                <c:pt idx="456">
                  <c:v>-5.9520000000000007E-3</c:v>
                </c:pt>
                <c:pt idx="457">
                  <c:v>3.3850000000000004E-3</c:v>
                </c:pt>
                <c:pt idx="458">
                  <c:v>4.6030000000000003E-3</c:v>
                </c:pt>
                <c:pt idx="459">
                  <c:v>-4.0829999999999998E-3</c:v>
                </c:pt>
                <c:pt idx="460">
                  <c:v>3.0840000000000008E-3</c:v>
                </c:pt>
                <c:pt idx="461">
                  <c:v>3.5140000000000002E-3</c:v>
                </c:pt>
                <c:pt idx="462">
                  <c:v>-2.9790000000000003E-3</c:v>
                </c:pt>
                <c:pt idx="463">
                  <c:v>-5.9860000000000017E-3</c:v>
                </c:pt>
                <c:pt idx="464">
                  <c:v>3.0290000000000004E-3</c:v>
                </c:pt>
                <c:pt idx="465">
                  <c:v>-1.6680000000000004E-3</c:v>
                </c:pt>
                <c:pt idx="466">
                  <c:v>-1.1529999999999999E-3</c:v>
                </c:pt>
                <c:pt idx="467">
                  <c:v>-6.4760000000000017E-3</c:v>
                </c:pt>
                <c:pt idx="468">
                  <c:v>1.6181000000000004E-2</c:v>
                </c:pt>
                <c:pt idx="469">
                  <c:v>1.6819999999999999E-3</c:v>
                </c:pt>
                <c:pt idx="470">
                  <c:v>2.1350000000000002E-3</c:v>
                </c:pt>
                <c:pt idx="471">
                  <c:v>5.3470000000000002E-3</c:v>
                </c:pt>
                <c:pt idx="472">
                  <c:v>1.1173000000000001E-2</c:v>
                </c:pt>
                <c:pt idx="473">
                  <c:v>4.0080000000000003E-3</c:v>
                </c:pt>
                <c:pt idx="474">
                  <c:v>-7.0370000000000007E-3</c:v>
                </c:pt>
                <c:pt idx="475">
                  <c:v>2.6980000000000003E-3</c:v>
                </c:pt>
                <c:pt idx="476">
                  <c:v>6.1980000000000004E-3</c:v>
                </c:pt>
                <c:pt idx="477">
                  <c:v>-5.8180000000000003E-3</c:v>
                </c:pt>
                <c:pt idx="478">
                  <c:v>-1.1795999999999999E-2</c:v>
                </c:pt>
                <c:pt idx="479">
                  <c:v>6.7900000000000009E-3</c:v>
                </c:pt>
                <c:pt idx="480">
                  <c:v>1.6726000000000001E-2</c:v>
                </c:pt>
                <c:pt idx="481">
                  <c:v>2.3570000000000002E-3</c:v>
                </c:pt>
                <c:pt idx="482">
                  <c:v>2.2350000000000004E-3</c:v>
                </c:pt>
                <c:pt idx="483">
                  <c:v>2.1000000000000006E-4</c:v>
                </c:pt>
                <c:pt idx="484">
                  <c:v>4.8970000000000003E-3</c:v>
                </c:pt>
                <c:pt idx="485">
                  <c:v>3.7450000000000009E-3</c:v>
                </c:pt>
                <c:pt idx="486">
                  <c:v>1.1088000000000001E-2</c:v>
                </c:pt>
                <c:pt idx="487">
                  <c:v>1.2452E-2</c:v>
                </c:pt>
                <c:pt idx="488">
                  <c:v>-2.6770000000000006E-3</c:v>
                </c:pt>
                <c:pt idx="489">
                  <c:v>-3.4060000000000002E-3</c:v>
                </c:pt>
                <c:pt idx="490">
                  <c:v>7.6880000000000013E-3</c:v>
                </c:pt>
                <c:pt idx="491">
                  <c:v>1.1660000000000002E-2</c:v>
                </c:pt>
                <c:pt idx="492">
                  <c:v>1.0884000000000001E-2</c:v>
                </c:pt>
                <c:pt idx="493">
                  <c:v>-5.4890000000000017E-3</c:v>
                </c:pt>
                <c:pt idx="494">
                  <c:v>1.441E-3</c:v>
                </c:pt>
                <c:pt idx="495">
                  <c:v>4.6589999999999999E-3</c:v>
                </c:pt>
                <c:pt idx="496">
                  <c:v>2.6610000000000006E-3</c:v>
                </c:pt>
                <c:pt idx="497">
                  <c:v>-3.1960000000000001E-3</c:v>
                </c:pt>
                <c:pt idx="498">
                  <c:v>2.0383999999999999E-2</c:v>
                </c:pt>
                <c:pt idx="499">
                  <c:v>5.386000000000001E-3</c:v>
                </c:pt>
                <c:pt idx="500">
                  <c:v>-5.9860000000000017E-3</c:v>
                </c:pt>
                <c:pt idx="501">
                  <c:v>-2.1970000000000006E-3</c:v>
                </c:pt>
                <c:pt idx="502">
                  <c:v>1.5340000000000002E-3</c:v>
                </c:pt>
                <c:pt idx="503">
                  <c:v>-2.5420000000000004E-3</c:v>
                </c:pt>
                <c:pt idx="504">
                  <c:v>-3.1329999999999999E-3</c:v>
                </c:pt>
                <c:pt idx="505">
                  <c:v>2.7240000000000007E-3</c:v>
                </c:pt>
                <c:pt idx="506">
                  <c:v>-4.0800000000000011E-4</c:v>
                </c:pt>
                <c:pt idx="507">
                  <c:v>-6.439000000000002E-3</c:v>
                </c:pt>
                <c:pt idx="508">
                  <c:v>-8.3490000000000023E-3</c:v>
                </c:pt>
                <c:pt idx="509">
                  <c:v>3.3000000000000009E-5</c:v>
                </c:pt>
                <c:pt idx="510">
                  <c:v>-2.7190000000000005E-3</c:v>
                </c:pt>
                <c:pt idx="511">
                  <c:v>-7.5990000000000007E-3</c:v>
                </c:pt>
                <c:pt idx="512">
                  <c:v>5.8960000000000011E-3</c:v>
                </c:pt>
                <c:pt idx="513">
                  <c:v>7.3270000000000002E-3</c:v>
                </c:pt>
                <c:pt idx="514">
                  <c:v>-3.9110000000000004E-3</c:v>
                </c:pt>
                <c:pt idx="515">
                  <c:v>-3.8170000000000005E-3</c:v>
                </c:pt>
                <c:pt idx="516">
                  <c:v>-1.5570000000000002E-3</c:v>
                </c:pt>
                <c:pt idx="517">
                  <c:v>-7.7900000000000018E-4</c:v>
                </c:pt>
                <c:pt idx="518">
                  <c:v>-8.5000000000000039E-4</c:v>
                </c:pt>
                <c:pt idx="519">
                  <c:v>-4.3130000000000009E-3</c:v>
                </c:pt>
                <c:pt idx="520">
                  <c:v>2.9000000000000007E-5</c:v>
                </c:pt>
                <c:pt idx="521">
                  <c:v>3.8600000000000006E-4</c:v>
                </c:pt>
                <c:pt idx="522">
                  <c:v>2.9930000000000004E-3</c:v>
                </c:pt>
                <c:pt idx="523">
                  <c:v>-1.0487000000000002E-2</c:v>
                </c:pt>
                <c:pt idx="524">
                  <c:v>5.9500000000000015E-4</c:v>
                </c:pt>
                <c:pt idx="525">
                  <c:v>-3.1710000000000002E-3</c:v>
                </c:pt>
                <c:pt idx="526">
                  <c:v>-4.5520000000000005E-3</c:v>
                </c:pt>
                <c:pt idx="527">
                  <c:v>5.9970000000000006E-3</c:v>
                </c:pt>
                <c:pt idx="528">
                  <c:v>6.9450000000000007E-3</c:v>
                </c:pt>
                <c:pt idx="529">
                  <c:v>4.1739999999999998E-3</c:v>
                </c:pt>
                <c:pt idx="530">
                  <c:v>-8.0540000000000021E-3</c:v>
                </c:pt>
                <c:pt idx="531">
                  <c:v>-5.5290000000000009E-3</c:v>
                </c:pt>
                <c:pt idx="532">
                  <c:v>9.1510000000000029E-3</c:v>
                </c:pt>
                <c:pt idx="533">
                  <c:v>2.1710000000000002E-3</c:v>
                </c:pt>
                <c:pt idx="534">
                  <c:v>1.6490000000000003E-3</c:v>
                </c:pt>
                <c:pt idx="535">
                  <c:v>3.0040000000000006E-3</c:v>
                </c:pt>
                <c:pt idx="536">
                  <c:v>8.234E-3</c:v>
                </c:pt>
                <c:pt idx="537">
                  <c:v>-2.872E-3</c:v>
                </c:pt>
                <c:pt idx="538">
                  <c:v>-5.5269999999999998E-3</c:v>
                </c:pt>
                <c:pt idx="539">
                  <c:v>2.2740000000000004E-3</c:v>
                </c:pt>
                <c:pt idx="540">
                  <c:v>4.5500000000000011E-4</c:v>
                </c:pt>
                <c:pt idx="541">
                  <c:v>-1.6760000000000004E-3</c:v>
                </c:pt>
                <c:pt idx="542">
                  <c:v>-1.5299999999999999E-3</c:v>
                </c:pt>
                <c:pt idx="543">
                  <c:v>8.3980000000000027E-3</c:v>
                </c:pt>
                <c:pt idx="544">
                  <c:v>2.9700000000000006E-4</c:v>
                </c:pt>
                <c:pt idx="545">
                  <c:v>-7.8520000000000013E-3</c:v>
                </c:pt>
                <c:pt idx="546">
                  <c:v>5.2700000000000012E-4</c:v>
                </c:pt>
                <c:pt idx="547">
                  <c:v>1.2060000000000003E-3</c:v>
                </c:pt>
                <c:pt idx="548">
                  <c:v>-3.8890000000000005E-3</c:v>
                </c:pt>
                <c:pt idx="549">
                  <c:v>-7.1560000000000009E-3</c:v>
                </c:pt>
                <c:pt idx="550">
                  <c:v>9.5940000000000018E-3</c:v>
                </c:pt>
                <c:pt idx="551">
                  <c:v>1.1206000000000002E-2</c:v>
                </c:pt>
                <c:pt idx="552">
                  <c:v>2.5050000000000003E-3</c:v>
                </c:pt>
                <c:pt idx="553">
                  <c:v>1.1902000000000001E-2</c:v>
                </c:pt>
                <c:pt idx="554">
                  <c:v>1.3669999999999999E-3</c:v>
                </c:pt>
                <c:pt idx="555">
                  <c:v>2.6070000000000004E-3</c:v>
                </c:pt>
                <c:pt idx="556">
                  <c:v>-4.1469999999999996E-3</c:v>
                </c:pt>
                <c:pt idx="557">
                  <c:v>-3.3630000000000005E-3</c:v>
                </c:pt>
                <c:pt idx="558">
                  <c:v>-2.5200000000000005E-4</c:v>
                </c:pt>
                <c:pt idx="559">
                  <c:v>-3.8600000000000006E-3</c:v>
                </c:pt>
                <c:pt idx="560">
                  <c:v>-6.1289999999999999E-3</c:v>
                </c:pt>
                <c:pt idx="561">
                  <c:v>-1.9959999999999999E-3</c:v>
                </c:pt>
                <c:pt idx="562">
                  <c:v>-1.2480000000000002E-3</c:v>
                </c:pt>
                <c:pt idx="563">
                  <c:v>-4.4650000000000002E-3</c:v>
                </c:pt>
                <c:pt idx="564">
                  <c:v>-1.5340000000000002E-3</c:v>
                </c:pt>
                <c:pt idx="565">
                  <c:v>4.2400000000000011E-4</c:v>
                </c:pt>
                <c:pt idx="566">
                  <c:v>4.6219999999999994E-3</c:v>
                </c:pt>
                <c:pt idx="567">
                  <c:v>3.5290000000000005E-3</c:v>
                </c:pt>
                <c:pt idx="568">
                  <c:v>-1.0292000000000001E-2</c:v>
                </c:pt>
                <c:pt idx="569">
                  <c:v>4.1929999999999997E-3</c:v>
                </c:pt>
                <c:pt idx="570">
                  <c:v>2.2340000000000003E-3</c:v>
                </c:pt>
                <c:pt idx="571">
                  <c:v>2.9919999999999999E-3</c:v>
                </c:pt>
                <c:pt idx="572">
                  <c:v>-1.7660000000000002E-3</c:v>
                </c:pt>
                <c:pt idx="573">
                  <c:v>3.1140000000000004E-3</c:v>
                </c:pt>
                <c:pt idx="574">
                  <c:v>-5.1409999999999997E-3</c:v>
                </c:pt>
                <c:pt idx="575">
                  <c:v>-6.8910000000000013E-3</c:v>
                </c:pt>
                <c:pt idx="576">
                  <c:v>-7.8400000000000019E-4</c:v>
                </c:pt>
                <c:pt idx="577">
                  <c:v>-2.1830000000000005E-3</c:v>
                </c:pt>
                <c:pt idx="578">
                  <c:v>-4.425000000000001E-3</c:v>
                </c:pt>
                <c:pt idx="579">
                  <c:v>9.7580000000000028E-3</c:v>
                </c:pt>
                <c:pt idx="580">
                  <c:v>6.5540000000000008E-3</c:v>
                </c:pt>
                <c:pt idx="581">
                  <c:v>3.5730000000000002E-3</c:v>
                </c:pt>
                <c:pt idx="582">
                  <c:v>-3.839E-3</c:v>
                </c:pt>
                <c:pt idx="583">
                  <c:v>-2.4670000000000004E-3</c:v>
                </c:pt>
                <c:pt idx="584">
                  <c:v>5.8230000000000001E-3</c:v>
                </c:pt>
                <c:pt idx="585">
                  <c:v>5.8240000000000002E-3</c:v>
                </c:pt>
                <c:pt idx="586">
                  <c:v>-1.7840000000000004E-3</c:v>
                </c:pt>
                <c:pt idx="587">
                  <c:v>-4.8729999999999997E-3</c:v>
                </c:pt>
                <c:pt idx="588">
                  <c:v>2.859E-3</c:v>
                </c:pt>
                <c:pt idx="589">
                  <c:v>6.2010000000000008E-3</c:v>
                </c:pt>
                <c:pt idx="590">
                  <c:v>1.9710000000000005E-3</c:v>
                </c:pt>
                <c:pt idx="591">
                  <c:v>1.6060000000000004E-3</c:v>
                </c:pt>
                <c:pt idx="592">
                  <c:v>-3.0600000000000007E-4</c:v>
                </c:pt>
                <c:pt idx="593">
                  <c:v>5.3460000000000009E-3</c:v>
                </c:pt>
                <c:pt idx="594">
                  <c:v>7.8930000000000024E-3</c:v>
                </c:pt>
                <c:pt idx="595">
                  <c:v>5.8079999999999998E-3</c:v>
                </c:pt>
                <c:pt idx="596">
                  <c:v>4.2449999999999996E-3</c:v>
                </c:pt>
                <c:pt idx="597">
                  <c:v>-4.2240000000000003E-3</c:v>
                </c:pt>
                <c:pt idx="598">
                  <c:v>-1.3047000000000001E-2</c:v>
                </c:pt>
                <c:pt idx="599">
                  <c:v>7.9470000000000009E-3</c:v>
                </c:pt>
                <c:pt idx="600">
                  <c:v>-1.9510000000000005E-3</c:v>
                </c:pt>
                <c:pt idx="601">
                  <c:v>-3.2090000000000005E-3</c:v>
                </c:pt>
                <c:pt idx="602">
                  <c:v>-2.0440000000000002E-3</c:v>
                </c:pt>
                <c:pt idx="603">
                  <c:v>2.8180000000000002E-3</c:v>
                </c:pt>
                <c:pt idx="604">
                  <c:v>5.9000000000000014E-4</c:v>
                </c:pt>
                <c:pt idx="605">
                  <c:v>-1.2790000000000002E-3</c:v>
                </c:pt>
                <c:pt idx="606">
                  <c:v>-2.7800000000000004E-4</c:v>
                </c:pt>
                <c:pt idx="607">
                  <c:v>2.4850000000000002E-3</c:v>
                </c:pt>
                <c:pt idx="608">
                  <c:v>-8.6900000000000031E-4</c:v>
                </c:pt>
                <c:pt idx="609">
                  <c:v>-7.7750000000000007E-3</c:v>
                </c:pt>
                <c:pt idx="610">
                  <c:v>4.7510000000000009E-3</c:v>
                </c:pt>
                <c:pt idx="611">
                  <c:v>4.3420000000000004E-3</c:v>
                </c:pt>
                <c:pt idx="612">
                  <c:v>1.9200000000000005E-3</c:v>
                </c:pt>
                <c:pt idx="613">
                  <c:v>1.1800000000000004E-4</c:v>
                </c:pt>
                <c:pt idx="614">
                  <c:v>-2.1640000000000006E-3</c:v>
                </c:pt>
                <c:pt idx="615">
                  <c:v>-1.2700000000000002E-4</c:v>
                </c:pt>
                <c:pt idx="616">
                  <c:v>1.7790000000000002E-3</c:v>
                </c:pt>
                <c:pt idx="617">
                  <c:v>1.8079999999999999E-3</c:v>
                </c:pt>
                <c:pt idx="618">
                  <c:v>1.6659999999999999E-3</c:v>
                </c:pt>
                <c:pt idx="619">
                  <c:v>6.0430000000000006E-3</c:v>
                </c:pt>
                <c:pt idx="620">
                  <c:v>-1.2819999999999997E-3</c:v>
                </c:pt>
                <c:pt idx="621">
                  <c:v>-6.988000000000002E-3</c:v>
                </c:pt>
                <c:pt idx="622">
                  <c:v>9.5460000000000007E-3</c:v>
                </c:pt>
                <c:pt idx="623">
                  <c:v>5.3600000000000002E-4</c:v>
                </c:pt>
                <c:pt idx="624">
                  <c:v>-5.7090000000000005E-3</c:v>
                </c:pt>
                <c:pt idx="625">
                  <c:v>2.3149999999999998E-3</c:v>
                </c:pt>
                <c:pt idx="626">
                  <c:v>7.2300000000000023E-4</c:v>
                </c:pt>
                <c:pt idx="627">
                  <c:v>-5.0179999999999999E-3</c:v>
                </c:pt>
                <c:pt idx="628">
                  <c:v>-2.2910000000000005E-3</c:v>
                </c:pt>
                <c:pt idx="629">
                  <c:v>1.6095000000000002E-2</c:v>
                </c:pt>
                <c:pt idx="630">
                  <c:v>7.608000000000001E-3</c:v>
                </c:pt>
                <c:pt idx="631">
                  <c:v>-7.739000000000002E-3</c:v>
                </c:pt>
                <c:pt idx="632">
                  <c:v>2.1550000000000002E-3</c:v>
                </c:pt>
                <c:pt idx="633">
                  <c:v>5.5390000000000005E-3</c:v>
                </c:pt>
                <c:pt idx="634">
                  <c:v>7.1050000000000011E-3</c:v>
                </c:pt>
                <c:pt idx="635">
                  <c:v>6.9350000000000019E-3</c:v>
                </c:pt>
                <c:pt idx="636">
                  <c:v>3.5930000000000003E-3</c:v>
                </c:pt>
                <c:pt idx="637">
                  <c:v>3.4160000000000002E-3</c:v>
                </c:pt>
                <c:pt idx="638">
                  <c:v>7.5450000000000005E-3</c:v>
                </c:pt>
                <c:pt idx="639">
                  <c:v>7.6970000000000007E-3</c:v>
                </c:pt>
                <c:pt idx="640">
                  <c:v>-2.6410000000000006E-3</c:v>
                </c:pt>
                <c:pt idx="641">
                  <c:v>7.2530000000000008E-3</c:v>
                </c:pt>
                <c:pt idx="642">
                  <c:v>-3.9150000000000001E-3</c:v>
                </c:pt>
                <c:pt idx="643">
                  <c:v>-5.1690000000000009E-3</c:v>
                </c:pt>
                <c:pt idx="644">
                  <c:v>4.0559999999999997E-3</c:v>
                </c:pt>
                <c:pt idx="645">
                  <c:v>8.6320000000000008E-3</c:v>
                </c:pt>
                <c:pt idx="646">
                  <c:v>2.7110000000000003E-3</c:v>
                </c:pt>
                <c:pt idx="647">
                  <c:v>-6.6940000000000003E-3</c:v>
                </c:pt>
                <c:pt idx="648">
                  <c:v>8.9930000000000045E-3</c:v>
                </c:pt>
                <c:pt idx="649">
                  <c:v>7.8460000000000023E-3</c:v>
                </c:pt>
                <c:pt idx="650">
                  <c:v>-6.0540000000000004E-3</c:v>
                </c:pt>
                <c:pt idx="651">
                  <c:v>-5.4790000000000021E-3</c:v>
                </c:pt>
                <c:pt idx="652">
                  <c:v>-7.8600000000000013E-4</c:v>
                </c:pt>
                <c:pt idx="653">
                  <c:v>2.055E-3</c:v>
                </c:pt>
                <c:pt idx="654">
                  <c:v>-2.9590000000000003E-3</c:v>
                </c:pt>
                <c:pt idx="655">
                  <c:v>-1.7450000000000002E-3</c:v>
                </c:pt>
                <c:pt idx="656">
                  <c:v>-5.2700000000000012E-3</c:v>
                </c:pt>
                <c:pt idx="657">
                  <c:v>-5.2510000000000005E-3</c:v>
                </c:pt>
                <c:pt idx="658">
                  <c:v>5.2150000000000009E-3</c:v>
                </c:pt>
                <c:pt idx="659">
                  <c:v>1.7558000000000001E-2</c:v>
                </c:pt>
                <c:pt idx="660">
                  <c:v>2.4199999999999998E-3</c:v>
                </c:pt>
                <c:pt idx="661">
                  <c:v>-4.8479999999999999E-3</c:v>
                </c:pt>
                <c:pt idx="662">
                  <c:v>-1.2607999999999998E-2</c:v>
                </c:pt>
                <c:pt idx="663">
                  <c:v>3.2250000000000004E-3</c:v>
                </c:pt>
                <c:pt idx="664">
                  <c:v>-2.8400000000000005E-3</c:v>
                </c:pt>
                <c:pt idx="665">
                  <c:v>5.8600000000000006E-3</c:v>
                </c:pt>
                <c:pt idx="666">
                  <c:v>-6.4510000000000019E-3</c:v>
                </c:pt>
                <c:pt idx="667">
                  <c:v>1.0690000000000001E-3</c:v>
                </c:pt>
                <c:pt idx="668">
                  <c:v>-1.0520000000000002E-3</c:v>
                </c:pt>
                <c:pt idx="669">
                  <c:v>5.3290000000000004E-3</c:v>
                </c:pt>
                <c:pt idx="670">
                  <c:v>6.098000000000001E-3</c:v>
                </c:pt>
                <c:pt idx="671">
                  <c:v>9.7000000000000013E-5</c:v>
                </c:pt>
                <c:pt idx="672">
                  <c:v>-1.9400000000000005E-3</c:v>
                </c:pt>
                <c:pt idx="673">
                  <c:v>-2.395E-3</c:v>
                </c:pt>
                <c:pt idx="674">
                  <c:v>2.1650000000000003E-3</c:v>
                </c:pt>
                <c:pt idx="675">
                  <c:v>7.2600000000000019E-4</c:v>
                </c:pt>
                <c:pt idx="676">
                  <c:v>6.5480000000000009E-3</c:v>
                </c:pt>
                <c:pt idx="677">
                  <c:v>-6.9770000000000014E-3</c:v>
                </c:pt>
                <c:pt idx="678">
                  <c:v>1.4549999999999999E-3</c:v>
                </c:pt>
                <c:pt idx="679">
                  <c:v>-1.1370000000000002E-3</c:v>
                </c:pt>
                <c:pt idx="680">
                  <c:v>-3.0660000000000001E-3</c:v>
                </c:pt>
                <c:pt idx="681">
                  <c:v>-1.1299999999999999E-3</c:v>
                </c:pt>
                <c:pt idx="682">
                  <c:v>-1.9260000000000004E-3</c:v>
                </c:pt>
                <c:pt idx="683">
                  <c:v>1.2539999999999997E-3</c:v>
                </c:pt>
                <c:pt idx="684">
                  <c:v>3.2090000000000005E-3</c:v>
                </c:pt>
                <c:pt idx="685">
                  <c:v>1.6160000000000005E-3</c:v>
                </c:pt>
                <c:pt idx="686">
                  <c:v>-1.8430000000000002E-3</c:v>
                </c:pt>
                <c:pt idx="687">
                  <c:v>2.2420000000000005E-3</c:v>
                </c:pt>
                <c:pt idx="688">
                  <c:v>-2.6310000000000001E-3</c:v>
                </c:pt>
                <c:pt idx="689">
                  <c:v>2.317E-3</c:v>
                </c:pt>
                <c:pt idx="690">
                  <c:v>-9.7700000000000022E-4</c:v>
                </c:pt>
                <c:pt idx="691">
                  <c:v>1.1100000000000003E-3</c:v>
                </c:pt>
                <c:pt idx="692">
                  <c:v>-6.7350000000000005E-3</c:v>
                </c:pt>
                <c:pt idx="693">
                  <c:v>-2.9399999999999999E-4</c:v>
                </c:pt>
                <c:pt idx="694">
                  <c:v>-4.2989999999999999E-3</c:v>
                </c:pt>
                <c:pt idx="695">
                  <c:v>1.9690000000000003E-3</c:v>
                </c:pt>
                <c:pt idx="696">
                  <c:v>-1.5960000000000004E-3</c:v>
                </c:pt>
                <c:pt idx="697">
                  <c:v>-2.6950000000000003E-3</c:v>
                </c:pt>
                <c:pt idx="698">
                  <c:v>2.3740000000000002E-3</c:v>
                </c:pt>
                <c:pt idx="699">
                  <c:v>-5.1710000000000011E-3</c:v>
                </c:pt>
                <c:pt idx="700">
                  <c:v>-1.3560000000000002E-3</c:v>
                </c:pt>
                <c:pt idx="701">
                  <c:v>4.8200000000000005E-3</c:v>
                </c:pt>
                <c:pt idx="702">
                  <c:v>7.000000000000001E-4</c:v>
                </c:pt>
                <c:pt idx="703">
                  <c:v>-2.0450000000000004E-3</c:v>
                </c:pt>
                <c:pt idx="704">
                  <c:v>-2.9040000000000003E-3</c:v>
                </c:pt>
                <c:pt idx="705">
                  <c:v>2.1159999999999998E-3</c:v>
                </c:pt>
                <c:pt idx="706">
                  <c:v>2.1050000000000005E-3</c:v>
                </c:pt>
                <c:pt idx="707">
                  <c:v>5.7470000000000012E-3</c:v>
                </c:pt>
                <c:pt idx="708">
                  <c:v>-4.373000000000001E-3</c:v>
                </c:pt>
                <c:pt idx="709">
                  <c:v>7.8659999999999997E-3</c:v>
                </c:pt>
                <c:pt idx="710">
                  <c:v>6.9100000000000021E-4</c:v>
                </c:pt>
                <c:pt idx="711">
                  <c:v>2.0569999999999998E-3</c:v>
                </c:pt>
                <c:pt idx="712">
                  <c:v>-4.726000000000001E-3</c:v>
                </c:pt>
                <c:pt idx="713">
                  <c:v>1.3799999999999999E-4</c:v>
                </c:pt>
                <c:pt idx="714">
                  <c:v>-2.9090000000000001E-3</c:v>
                </c:pt>
                <c:pt idx="715">
                  <c:v>-2.418E-3</c:v>
                </c:pt>
                <c:pt idx="716">
                  <c:v>6.3600000000000002E-3</c:v>
                </c:pt>
                <c:pt idx="717">
                  <c:v>8.7300000000000019E-4</c:v>
                </c:pt>
                <c:pt idx="718">
                  <c:v>-4.1060000000000003E-3</c:v>
                </c:pt>
                <c:pt idx="719">
                  <c:v>-4.625999999999999E-3</c:v>
                </c:pt>
                <c:pt idx="720">
                  <c:v>3.5340000000000002E-3</c:v>
                </c:pt>
                <c:pt idx="721">
                  <c:v>-2.5890000000000006E-3</c:v>
                </c:pt>
                <c:pt idx="722">
                  <c:v>-3.5330000000000005E-3</c:v>
                </c:pt>
                <c:pt idx="723">
                  <c:v>2.4420000000000002E-3</c:v>
                </c:pt>
                <c:pt idx="724">
                  <c:v>-5.2180000000000004E-3</c:v>
                </c:pt>
                <c:pt idx="725">
                  <c:v>-1.4260000000000002E-3</c:v>
                </c:pt>
                <c:pt idx="726">
                  <c:v>-6.1260000000000004E-3</c:v>
                </c:pt>
                <c:pt idx="727">
                  <c:v>4.1139999999999996E-3</c:v>
                </c:pt>
                <c:pt idx="728">
                  <c:v>1.4829999999999999E-3</c:v>
                </c:pt>
                <c:pt idx="729">
                  <c:v>2.1950000000000003E-3</c:v>
                </c:pt>
                <c:pt idx="730">
                  <c:v>7.0890000000000007E-3</c:v>
                </c:pt>
                <c:pt idx="731">
                  <c:v>1.4754E-2</c:v>
                </c:pt>
                <c:pt idx="732">
                  <c:v>4.4460000000000012E-3</c:v>
                </c:pt>
                <c:pt idx="733">
                  <c:v>2.1940000000000002E-3</c:v>
                </c:pt>
                <c:pt idx="734">
                  <c:v>-5.1000000000000004E-4</c:v>
                </c:pt>
                <c:pt idx="735">
                  <c:v>3.6470000000000009E-3</c:v>
                </c:pt>
                <c:pt idx="736">
                  <c:v>8.459000000000003E-3</c:v>
                </c:pt>
                <c:pt idx="737">
                  <c:v>5.1570000000000001E-3</c:v>
                </c:pt>
                <c:pt idx="738">
                  <c:v>2.0140000000000002E-3</c:v>
                </c:pt>
                <c:pt idx="739">
                  <c:v>-3.1340000000000005E-3</c:v>
                </c:pt>
                <c:pt idx="740">
                  <c:v>-2.7170000000000002E-3</c:v>
                </c:pt>
                <c:pt idx="741">
                  <c:v>-1.9790000000000003E-3</c:v>
                </c:pt>
                <c:pt idx="742">
                  <c:v>2.2900000000000004E-3</c:v>
                </c:pt>
                <c:pt idx="743">
                  <c:v>-2.8500000000000004E-4</c:v>
                </c:pt>
                <c:pt idx="744">
                  <c:v>-5.3800000000000007E-4</c:v>
                </c:pt>
                <c:pt idx="745">
                  <c:v>-6.5110000000000012E-3</c:v>
                </c:pt>
                <c:pt idx="746">
                  <c:v>1.3810000000000003E-3</c:v>
                </c:pt>
                <c:pt idx="747">
                  <c:v>7.1100000000000015E-4</c:v>
                </c:pt>
                <c:pt idx="748">
                  <c:v>-5.8830000000000011E-3</c:v>
                </c:pt>
                <c:pt idx="749">
                  <c:v>1.5650000000000002E-3</c:v>
                </c:pt>
                <c:pt idx="750">
                  <c:v>1.2120000000000002E-3</c:v>
                </c:pt>
                <c:pt idx="751">
                  <c:v>4.6500000000000005E-3</c:v>
                </c:pt>
                <c:pt idx="752">
                  <c:v>4.2040000000000003E-3</c:v>
                </c:pt>
                <c:pt idx="753">
                  <c:v>2.3599999999999999E-4</c:v>
                </c:pt>
                <c:pt idx="754">
                  <c:v>3.9699999999999996E-3</c:v>
                </c:pt>
                <c:pt idx="755">
                  <c:v>8.7400000000000043E-4</c:v>
                </c:pt>
                <c:pt idx="756">
                  <c:v>1.3600000000000003E-3</c:v>
                </c:pt>
                <c:pt idx="757">
                  <c:v>1.6110000000000002E-3</c:v>
                </c:pt>
                <c:pt idx="758">
                  <c:v>5.6900000000000006E-4</c:v>
                </c:pt>
                <c:pt idx="759">
                  <c:v>1.0725999999999999E-2</c:v>
                </c:pt>
                <c:pt idx="760">
                  <c:v>-3.5420000000000004E-3</c:v>
                </c:pt>
                <c:pt idx="761">
                  <c:v>1.0960000000000002E-3</c:v>
                </c:pt>
                <c:pt idx="762">
                  <c:v>2.1380000000000001E-3</c:v>
                </c:pt>
                <c:pt idx="763">
                  <c:v>-2.019E-3</c:v>
                </c:pt>
                <c:pt idx="764">
                  <c:v>-2.1580000000000002E-3</c:v>
                </c:pt>
                <c:pt idx="765">
                  <c:v>1.1153000000000001E-2</c:v>
                </c:pt>
                <c:pt idx="766">
                  <c:v>-4.823E-3</c:v>
                </c:pt>
                <c:pt idx="767">
                  <c:v>-1.7000000000000004E-4</c:v>
                </c:pt>
                <c:pt idx="768">
                  <c:v>-5.5740000000000008E-3</c:v>
                </c:pt>
                <c:pt idx="769">
                  <c:v>6.0000000000000018E-6</c:v>
                </c:pt>
                <c:pt idx="770">
                  <c:v>-4.9050000000000005E-3</c:v>
                </c:pt>
                <c:pt idx="771">
                  <c:v>-4.2440000000000004E-3</c:v>
                </c:pt>
                <c:pt idx="772">
                  <c:v>-2.0450000000000004E-3</c:v>
                </c:pt>
                <c:pt idx="773">
                  <c:v>6.5150000000000008E-3</c:v>
                </c:pt>
                <c:pt idx="774">
                  <c:v>6.1950000000000009E-3</c:v>
                </c:pt>
                <c:pt idx="775">
                  <c:v>-6.9000000000000008E-4</c:v>
                </c:pt>
                <c:pt idx="776">
                  <c:v>5.0150000000000004E-3</c:v>
                </c:pt>
                <c:pt idx="777">
                  <c:v>4.9230000000000012E-3</c:v>
                </c:pt>
                <c:pt idx="778">
                  <c:v>4.255000000000001E-3</c:v>
                </c:pt>
                <c:pt idx="779">
                  <c:v>-2.7000000000000006E-4</c:v>
                </c:pt>
                <c:pt idx="780">
                  <c:v>1.3129000000000002E-2</c:v>
                </c:pt>
                <c:pt idx="781">
                  <c:v>4.1089999999999998E-3</c:v>
                </c:pt>
                <c:pt idx="782">
                  <c:v>-3.5500000000000002E-3</c:v>
                </c:pt>
                <c:pt idx="783">
                  <c:v>-2.062E-3</c:v>
                </c:pt>
                <c:pt idx="784">
                  <c:v>2.055E-3</c:v>
                </c:pt>
                <c:pt idx="785">
                  <c:v>-8.1200000000000011E-4</c:v>
                </c:pt>
                <c:pt idx="786">
                  <c:v>2.1740000000000002E-3</c:v>
                </c:pt>
                <c:pt idx="787">
                  <c:v>1.8490000000000002E-3</c:v>
                </c:pt>
                <c:pt idx="788">
                  <c:v>7.6000000000000015E-4</c:v>
                </c:pt>
                <c:pt idx="789">
                  <c:v>4.2449999999999996E-3</c:v>
                </c:pt>
                <c:pt idx="790">
                  <c:v>-5.8500000000000012E-4</c:v>
                </c:pt>
                <c:pt idx="791">
                  <c:v>-1.5169999999999999E-3</c:v>
                </c:pt>
                <c:pt idx="792">
                  <c:v>-2.9140000000000004E-3</c:v>
                </c:pt>
                <c:pt idx="793">
                  <c:v>-7.7200000000000012E-4</c:v>
                </c:pt>
                <c:pt idx="794">
                  <c:v>6.3570000000000007E-3</c:v>
                </c:pt>
                <c:pt idx="795">
                  <c:v>8.7760000000000008E-3</c:v>
                </c:pt>
                <c:pt idx="796">
                  <c:v>-1.2530000000000002E-3</c:v>
                </c:pt>
                <c:pt idx="797">
                  <c:v>-7.5249999999999996E-3</c:v>
                </c:pt>
                <c:pt idx="798">
                  <c:v>2.1180000000000001E-3</c:v>
                </c:pt>
                <c:pt idx="799">
                  <c:v>2.346E-3</c:v>
                </c:pt>
                <c:pt idx="800">
                  <c:v>-1.5020000000000003E-3</c:v>
                </c:pt>
                <c:pt idx="801">
                  <c:v>-3.6390000000000003E-3</c:v>
                </c:pt>
                <c:pt idx="802">
                  <c:v>5.0109999999999998E-3</c:v>
                </c:pt>
                <c:pt idx="803">
                  <c:v>1.6157000000000001E-2</c:v>
                </c:pt>
                <c:pt idx="804">
                  <c:v>1.1730000000000002E-3</c:v>
                </c:pt>
                <c:pt idx="805">
                  <c:v>3.8490000000000004E-3</c:v>
                </c:pt>
                <c:pt idx="806">
                  <c:v>-1.5900000000000003E-3</c:v>
                </c:pt>
                <c:pt idx="807">
                  <c:v>1.1230000000000001E-3</c:v>
                </c:pt>
                <c:pt idx="808">
                  <c:v>1.3100000000000004E-4</c:v>
                </c:pt>
                <c:pt idx="809">
                  <c:v>-2.8230000000000004E-3</c:v>
                </c:pt>
                <c:pt idx="810">
                  <c:v>-3.6180000000000006E-3</c:v>
                </c:pt>
                <c:pt idx="811">
                  <c:v>-2.6870000000000006E-3</c:v>
                </c:pt>
                <c:pt idx="812">
                  <c:v>-2.8200000000000005E-3</c:v>
                </c:pt>
                <c:pt idx="813">
                  <c:v>2.8070000000000005E-3</c:v>
                </c:pt>
                <c:pt idx="814">
                  <c:v>-3.8680000000000003E-3</c:v>
                </c:pt>
                <c:pt idx="815">
                  <c:v>5.8269999999999997E-3</c:v>
                </c:pt>
                <c:pt idx="816">
                  <c:v>-9.9300000000000039E-4</c:v>
                </c:pt>
                <c:pt idx="817">
                  <c:v>3.4529999999999999E-3</c:v>
                </c:pt>
                <c:pt idx="818">
                  <c:v>-5.7020000000000013E-3</c:v>
                </c:pt>
                <c:pt idx="819">
                  <c:v>-1.9930000000000004E-3</c:v>
                </c:pt>
                <c:pt idx="820">
                  <c:v>-2.6580000000000002E-3</c:v>
                </c:pt>
                <c:pt idx="821">
                  <c:v>-6.8420000000000009E-3</c:v>
                </c:pt>
                <c:pt idx="822">
                  <c:v>6.8079999999999998E-3</c:v>
                </c:pt>
                <c:pt idx="823">
                  <c:v>4.936000000000002E-3</c:v>
                </c:pt>
                <c:pt idx="824">
                  <c:v>-4.6430000000000004E-3</c:v>
                </c:pt>
                <c:pt idx="825">
                  <c:v>1.1460000000000003E-3</c:v>
                </c:pt>
                <c:pt idx="826">
                  <c:v>1.7940000000000002E-3</c:v>
                </c:pt>
                <c:pt idx="827">
                  <c:v>-5.4100000000000014E-4</c:v>
                </c:pt>
                <c:pt idx="828">
                  <c:v>-4.000000000000001E-5</c:v>
                </c:pt>
                <c:pt idx="829">
                  <c:v>4.5900000000000003E-3</c:v>
                </c:pt>
                <c:pt idx="830">
                  <c:v>8.4300000000000011E-4</c:v>
                </c:pt>
                <c:pt idx="831">
                  <c:v>-4.0679999999999996E-3</c:v>
                </c:pt>
                <c:pt idx="832">
                  <c:v>1.5989999999999999E-3</c:v>
                </c:pt>
                <c:pt idx="833">
                  <c:v>-2.81E-4</c:v>
                </c:pt>
                <c:pt idx="834">
                  <c:v>-2.0640000000000003E-3</c:v>
                </c:pt>
                <c:pt idx="835">
                  <c:v>-2.2710000000000004E-3</c:v>
                </c:pt>
                <c:pt idx="836">
                  <c:v>-3.5250000000000004E-3</c:v>
                </c:pt>
                <c:pt idx="837">
                  <c:v>-2.6329999999999999E-3</c:v>
                </c:pt>
                <c:pt idx="838">
                  <c:v>-6.5900000000000008E-4</c:v>
                </c:pt>
                <c:pt idx="839">
                  <c:v>5.1100000000000006E-4</c:v>
                </c:pt>
                <c:pt idx="840">
                  <c:v>-5.0429999999999997E-3</c:v>
                </c:pt>
                <c:pt idx="841">
                  <c:v>9.9770000000000032E-3</c:v>
                </c:pt>
                <c:pt idx="842">
                  <c:v>6.033000000000001E-3</c:v>
                </c:pt>
                <c:pt idx="843">
                  <c:v>-2.0650000000000004E-3</c:v>
                </c:pt>
                <c:pt idx="844">
                  <c:v>-5.2520000000000006E-3</c:v>
                </c:pt>
                <c:pt idx="845">
                  <c:v>-2.5000000000000008E-5</c:v>
                </c:pt>
                <c:pt idx="846">
                  <c:v>-2.1320000000000002E-3</c:v>
                </c:pt>
                <c:pt idx="847">
                  <c:v>-1.0510000000000001E-3</c:v>
                </c:pt>
                <c:pt idx="848">
                  <c:v>7.0580000000000009E-3</c:v>
                </c:pt>
                <c:pt idx="849">
                  <c:v>6.1800000000000006E-3</c:v>
                </c:pt>
                <c:pt idx="850">
                  <c:v>-3.8270000000000005E-3</c:v>
                </c:pt>
                <c:pt idx="851">
                  <c:v>2.1680000000000007E-3</c:v>
                </c:pt>
                <c:pt idx="852">
                  <c:v>5.8979999999999996E-3</c:v>
                </c:pt>
                <c:pt idx="853">
                  <c:v>6.5300000000000011E-3</c:v>
                </c:pt>
                <c:pt idx="854">
                  <c:v>4.8470000000000006E-3</c:v>
                </c:pt>
                <c:pt idx="855">
                  <c:v>-2.1980000000000003E-3</c:v>
                </c:pt>
                <c:pt idx="856">
                  <c:v>-2.0600000000000002E-4</c:v>
                </c:pt>
                <c:pt idx="857">
                  <c:v>6.5910000000000005E-3</c:v>
                </c:pt>
                <c:pt idx="858">
                  <c:v>1.0879E-2</c:v>
                </c:pt>
                <c:pt idx="859">
                  <c:v>-2.2210000000000003E-3</c:v>
                </c:pt>
                <c:pt idx="860">
                  <c:v>-1.3500000000000003E-4</c:v>
                </c:pt>
                <c:pt idx="861">
                  <c:v>2.5580000000000004E-3</c:v>
                </c:pt>
                <c:pt idx="862">
                  <c:v>2.1150000000000001E-3</c:v>
                </c:pt>
                <c:pt idx="863">
                  <c:v>-1.0340000000000002E-3</c:v>
                </c:pt>
                <c:pt idx="864">
                  <c:v>4.8430000000000009E-3</c:v>
                </c:pt>
                <c:pt idx="865">
                  <c:v>5.2810000000000018E-3</c:v>
                </c:pt>
                <c:pt idx="866">
                  <c:v>4.536000000000001E-3</c:v>
                </c:pt>
                <c:pt idx="867">
                  <c:v>-6.2900000000000011E-4</c:v>
                </c:pt>
                <c:pt idx="868">
                  <c:v>2.4940000000000001E-3</c:v>
                </c:pt>
                <c:pt idx="869">
                  <c:v>-3.0680000000000004E-3</c:v>
                </c:pt>
                <c:pt idx="870">
                  <c:v>-2.0309999999999998E-3</c:v>
                </c:pt>
                <c:pt idx="871">
                  <c:v>-1.9840000000000005E-3</c:v>
                </c:pt>
                <c:pt idx="872">
                  <c:v>3.9910000000000006E-3</c:v>
                </c:pt>
                <c:pt idx="873">
                  <c:v>-6.3610000000000012E-3</c:v>
                </c:pt>
                <c:pt idx="874">
                  <c:v>-3.4230000000000003E-3</c:v>
                </c:pt>
                <c:pt idx="875">
                  <c:v>7.0900000000000008E-3</c:v>
                </c:pt>
                <c:pt idx="876">
                  <c:v>-3.8800000000000005E-4</c:v>
                </c:pt>
                <c:pt idx="877">
                  <c:v>4.3700000000000011E-4</c:v>
                </c:pt>
                <c:pt idx="878">
                  <c:v>1.1439000000000001E-2</c:v>
                </c:pt>
                <c:pt idx="879">
                  <c:v>4.7310000000000017E-3</c:v>
                </c:pt>
                <c:pt idx="880">
                  <c:v>2.712E-3</c:v>
                </c:pt>
                <c:pt idx="881">
                  <c:v>2.6970000000000006E-3</c:v>
                </c:pt>
                <c:pt idx="882">
                  <c:v>9.3500000000000039E-4</c:v>
                </c:pt>
                <c:pt idx="883">
                  <c:v>7.0530000000000011E-3</c:v>
                </c:pt>
                <c:pt idx="884">
                  <c:v>-1.2999999999999999E-4</c:v>
                </c:pt>
                <c:pt idx="885">
                  <c:v>-4.3579999999999999E-3</c:v>
                </c:pt>
                <c:pt idx="886">
                  <c:v>-6.4310000000000018E-3</c:v>
                </c:pt>
                <c:pt idx="887">
                  <c:v>-3.0250000000000003E-3</c:v>
                </c:pt>
                <c:pt idx="888">
                  <c:v>2.3059999999999999E-3</c:v>
                </c:pt>
                <c:pt idx="889">
                  <c:v>-1.0549999999999999E-3</c:v>
                </c:pt>
                <c:pt idx="890">
                  <c:v>-4.4000000000000011E-3</c:v>
                </c:pt>
                <c:pt idx="891">
                  <c:v>-2.7660000000000007E-3</c:v>
                </c:pt>
                <c:pt idx="892">
                  <c:v>-4.536000000000001E-3</c:v>
                </c:pt>
                <c:pt idx="893">
                  <c:v>-6.6540000000000002E-3</c:v>
                </c:pt>
                <c:pt idx="894">
                  <c:v>-1.9930000000000004E-3</c:v>
                </c:pt>
                <c:pt idx="895">
                  <c:v>1.3280000000000002E-2</c:v>
                </c:pt>
                <c:pt idx="896">
                  <c:v>-4.4090000000000006E-3</c:v>
                </c:pt>
                <c:pt idx="897">
                  <c:v>9.9760000000000022E-3</c:v>
                </c:pt>
                <c:pt idx="898">
                  <c:v>1.4080000000000001E-2</c:v>
                </c:pt>
                <c:pt idx="899">
                  <c:v>1.9100000000000005E-3</c:v>
                </c:pt>
                <c:pt idx="900">
                  <c:v>1.3476999999999998E-2</c:v>
                </c:pt>
                <c:pt idx="901">
                  <c:v>9.8600000000000055E-4</c:v>
                </c:pt>
                <c:pt idx="902">
                  <c:v>3.7000000000000005E-4</c:v>
                </c:pt>
                <c:pt idx="903">
                  <c:v>4.0200000000000001E-3</c:v>
                </c:pt>
                <c:pt idx="904">
                  <c:v>-6.0060000000000009E-3</c:v>
                </c:pt>
                <c:pt idx="905">
                  <c:v>-3.5440000000000007E-3</c:v>
                </c:pt>
                <c:pt idx="906">
                  <c:v>2.7700000000000003E-3</c:v>
                </c:pt>
                <c:pt idx="907">
                  <c:v>-1.5770000000000003E-3</c:v>
                </c:pt>
                <c:pt idx="908">
                  <c:v>-1.4280000000000002E-3</c:v>
                </c:pt>
                <c:pt idx="909">
                  <c:v>2.1100000000000003E-3</c:v>
                </c:pt>
                <c:pt idx="910">
                  <c:v>2.1620000000000003E-3</c:v>
                </c:pt>
                <c:pt idx="911">
                  <c:v>1.5319999999999999E-3</c:v>
                </c:pt>
                <c:pt idx="912">
                  <c:v>-2.5700000000000002E-3</c:v>
                </c:pt>
                <c:pt idx="913">
                  <c:v>-7.8300000000000006E-4</c:v>
                </c:pt>
                <c:pt idx="914">
                  <c:v>2.196E-3</c:v>
                </c:pt>
                <c:pt idx="915">
                  <c:v>-1.3489999999999999E-3</c:v>
                </c:pt>
                <c:pt idx="916">
                  <c:v>-1.0097E-2</c:v>
                </c:pt>
                <c:pt idx="917">
                  <c:v>7.5600000000000027E-4</c:v>
                </c:pt>
                <c:pt idx="918">
                  <c:v>-4.536000000000001E-3</c:v>
                </c:pt>
                <c:pt idx="919">
                  <c:v>1.7120000000000002E-3</c:v>
                </c:pt>
                <c:pt idx="920">
                  <c:v>-2.4260000000000002E-3</c:v>
                </c:pt>
                <c:pt idx="921">
                  <c:v>1.0344000000000001E-2</c:v>
                </c:pt>
                <c:pt idx="922">
                  <c:v>1.5089999999999999E-3</c:v>
                </c:pt>
                <c:pt idx="923">
                  <c:v>1.7769999999999999E-3</c:v>
                </c:pt>
                <c:pt idx="924">
                  <c:v>1.1356000000000002E-2</c:v>
                </c:pt>
                <c:pt idx="925">
                  <c:v>5.8340000000000006E-3</c:v>
                </c:pt>
                <c:pt idx="926">
                  <c:v>-1.9260000000000004E-3</c:v>
                </c:pt>
                <c:pt idx="927">
                  <c:v>-7.9590000000000025E-3</c:v>
                </c:pt>
                <c:pt idx="928">
                  <c:v>1.7359999999999999E-3</c:v>
                </c:pt>
                <c:pt idx="929">
                  <c:v>7.6629999999999997E-3</c:v>
                </c:pt>
                <c:pt idx="930">
                  <c:v>-2.9780000000000002E-3</c:v>
                </c:pt>
                <c:pt idx="931">
                  <c:v>-6.5929999999999999E-3</c:v>
                </c:pt>
                <c:pt idx="932">
                  <c:v>1.013E-3</c:v>
                </c:pt>
                <c:pt idx="933">
                  <c:v>6.1040000000000001E-3</c:v>
                </c:pt>
                <c:pt idx="934">
                  <c:v>1.4599999999999997E-3</c:v>
                </c:pt>
                <c:pt idx="935">
                  <c:v>-5.4900000000000012E-4</c:v>
                </c:pt>
                <c:pt idx="936">
                  <c:v>5.7740000000000014E-3</c:v>
                </c:pt>
                <c:pt idx="937">
                  <c:v>1.4192999999999999E-2</c:v>
                </c:pt>
                <c:pt idx="938">
                  <c:v>-4.6400000000000006E-4</c:v>
                </c:pt>
                <c:pt idx="939">
                  <c:v>2.8340000000000001E-3</c:v>
                </c:pt>
                <c:pt idx="940">
                  <c:v>6.0400000000000011E-3</c:v>
                </c:pt>
                <c:pt idx="941">
                  <c:v>6.5410000000000008E-3</c:v>
                </c:pt>
                <c:pt idx="942">
                  <c:v>1.7220000000000002E-3</c:v>
                </c:pt>
                <c:pt idx="943">
                  <c:v>7.955000000000002E-3</c:v>
                </c:pt>
                <c:pt idx="944">
                  <c:v>6.764E-3</c:v>
                </c:pt>
                <c:pt idx="945">
                  <c:v>8.7180000000000001E-3</c:v>
                </c:pt>
                <c:pt idx="946">
                  <c:v>-1.2390000000000001E-3</c:v>
                </c:pt>
                <c:pt idx="947">
                  <c:v>-2.415E-3</c:v>
                </c:pt>
                <c:pt idx="948">
                  <c:v>-9.3000000000000038E-5</c:v>
                </c:pt>
                <c:pt idx="949">
                  <c:v>1.3999999999999999E-4</c:v>
                </c:pt>
                <c:pt idx="950">
                  <c:v>2.9759999999999999E-3</c:v>
                </c:pt>
                <c:pt idx="951">
                  <c:v>-3.4250000000000005E-3</c:v>
                </c:pt>
                <c:pt idx="952">
                  <c:v>6.3000000000000013E-5</c:v>
                </c:pt>
                <c:pt idx="953">
                  <c:v>7.2700000000000022E-4</c:v>
                </c:pt>
                <c:pt idx="954">
                  <c:v>4.5920000000000006E-3</c:v>
                </c:pt>
                <c:pt idx="955">
                  <c:v>-2.0700000000000002E-4</c:v>
                </c:pt>
                <c:pt idx="956">
                  <c:v>-3.2800000000000011E-4</c:v>
                </c:pt>
                <c:pt idx="957">
                  <c:v>3.2830000000000003E-3</c:v>
                </c:pt>
                <c:pt idx="958">
                  <c:v>7.8470000000000015E-3</c:v>
                </c:pt>
                <c:pt idx="959">
                  <c:v>8.1790000000000022E-3</c:v>
                </c:pt>
                <c:pt idx="960">
                  <c:v>7.6689999999999996E-3</c:v>
                </c:pt>
                <c:pt idx="961">
                  <c:v>-1.9599999999999999E-3</c:v>
                </c:pt>
                <c:pt idx="962">
                  <c:v>7.4970000000000011E-3</c:v>
                </c:pt>
                <c:pt idx="963">
                  <c:v>1.0042000000000001E-2</c:v>
                </c:pt>
                <c:pt idx="964">
                  <c:v>-1.6930000000000003E-3</c:v>
                </c:pt>
                <c:pt idx="965">
                  <c:v>1.3309999999999999E-3</c:v>
                </c:pt>
                <c:pt idx="966">
                  <c:v>8.5650000000000032E-3</c:v>
                </c:pt>
                <c:pt idx="967">
                  <c:v>-2.1719999999999999E-3</c:v>
                </c:pt>
                <c:pt idx="968">
                  <c:v>-4.5310000000000012E-3</c:v>
                </c:pt>
                <c:pt idx="969">
                  <c:v>-2.5380000000000003E-3</c:v>
                </c:pt>
                <c:pt idx="970">
                  <c:v>1.2622000000000001E-2</c:v>
                </c:pt>
                <c:pt idx="971">
                  <c:v>-9.4000000000000049E-5</c:v>
                </c:pt>
                <c:pt idx="972">
                  <c:v>-4.556000000000001E-3</c:v>
                </c:pt>
                <c:pt idx="973">
                  <c:v>2.9700000000000004E-3</c:v>
                </c:pt>
                <c:pt idx="974">
                  <c:v>1.0387E-2</c:v>
                </c:pt>
                <c:pt idx="975">
                  <c:v>8.7070000000000029E-3</c:v>
                </c:pt>
                <c:pt idx="976">
                  <c:v>3.6400000000000009E-3</c:v>
                </c:pt>
                <c:pt idx="977">
                  <c:v>4.612999999999999E-3</c:v>
                </c:pt>
                <c:pt idx="978">
                  <c:v>2.6550000000000002E-3</c:v>
                </c:pt>
                <c:pt idx="979">
                  <c:v>2.2400000000000008E-4</c:v>
                </c:pt>
                <c:pt idx="980">
                  <c:v>6.3109999999999998E-3</c:v>
                </c:pt>
                <c:pt idx="981">
                  <c:v>1.7004999999999999E-2</c:v>
                </c:pt>
                <c:pt idx="982">
                  <c:v>1.1006000000000002E-2</c:v>
                </c:pt>
                <c:pt idx="983">
                  <c:v>1.2506000000000001E-2</c:v>
                </c:pt>
                <c:pt idx="984">
                  <c:v>8.600000000000003E-4</c:v>
                </c:pt>
                <c:pt idx="985">
                  <c:v>4.0190000000000009E-3</c:v>
                </c:pt>
                <c:pt idx="986">
                  <c:v>7.3080000000000011E-3</c:v>
                </c:pt>
                <c:pt idx="987">
                  <c:v>1.1148000000000002E-2</c:v>
                </c:pt>
                <c:pt idx="988">
                  <c:v>3.3410000000000002E-3</c:v>
                </c:pt>
                <c:pt idx="989">
                  <c:v>7.7170000000000008E-3</c:v>
                </c:pt>
                <c:pt idx="990">
                  <c:v>4.6379999999999998E-3</c:v>
                </c:pt>
                <c:pt idx="991">
                  <c:v>3.7550000000000005E-3</c:v>
                </c:pt>
                <c:pt idx="992">
                  <c:v>-3.2870000000000009E-3</c:v>
                </c:pt>
                <c:pt idx="993">
                  <c:v>3.1900000000000006E-3</c:v>
                </c:pt>
                <c:pt idx="994">
                  <c:v>4.594E-3</c:v>
                </c:pt>
                <c:pt idx="995">
                  <c:v>6.0820000000000006E-3</c:v>
                </c:pt>
                <c:pt idx="996">
                  <c:v>9.308000000000002E-3</c:v>
                </c:pt>
                <c:pt idx="997">
                  <c:v>1.3825000000000002E-2</c:v>
                </c:pt>
                <c:pt idx="998">
                  <c:v>6.6440000000000006E-3</c:v>
                </c:pt>
                <c:pt idx="999">
                  <c:v>8.6880000000000013E-3</c:v>
                </c:pt>
                <c:pt idx="1000">
                  <c:v>3.8220000000000003E-3</c:v>
                </c:pt>
                <c:pt idx="1001">
                  <c:v>2.6490000000000003E-3</c:v>
                </c:pt>
                <c:pt idx="1002">
                  <c:v>3.5530000000000006E-3</c:v>
                </c:pt>
                <c:pt idx="1003">
                  <c:v>-2.1790000000000004E-3</c:v>
                </c:pt>
                <c:pt idx="1004">
                  <c:v>5.7560000000000007E-3</c:v>
                </c:pt>
                <c:pt idx="1005">
                  <c:v>1.3710000000000002E-2</c:v>
                </c:pt>
                <c:pt idx="1006">
                  <c:v>6.1200000000000002E-4</c:v>
                </c:pt>
                <c:pt idx="1007">
                  <c:v>5.1100000000000006E-4</c:v>
                </c:pt>
                <c:pt idx="1008">
                  <c:v>3.6050000000000006E-3</c:v>
                </c:pt>
                <c:pt idx="1009">
                  <c:v>3.2200000000000006E-3</c:v>
                </c:pt>
                <c:pt idx="1010">
                  <c:v>4.2970000000000005E-3</c:v>
                </c:pt>
                <c:pt idx="1011">
                  <c:v>3.9350000000000001E-3</c:v>
                </c:pt>
                <c:pt idx="1012">
                  <c:v>3.6390000000000003E-3</c:v>
                </c:pt>
                <c:pt idx="1013">
                  <c:v>4.9259999999999998E-3</c:v>
                </c:pt>
                <c:pt idx="1014">
                  <c:v>1.9510000000000005E-3</c:v>
                </c:pt>
                <c:pt idx="1015">
                  <c:v>3.4529999999999999E-3</c:v>
                </c:pt>
                <c:pt idx="1016">
                  <c:v>6.3700000000000007E-3</c:v>
                </c:pt>
                <c:pt idx="1017">
                  <c:v>1.1949000000000001E-2</c:v>
                </c:pt>
                <c:pt idx="1018">
                  <c:v>4.3000000000000008E-5</c:v>
                </c:pt>
                <c:pt idx="1019">
                  <c:v>1.3690000000000002E-3</c:v>
                </c:pt>
                <c:pt idx="1020">
                  <c:v>7.5610000000000009E-3</c:v>
                </c:pt>
                <c:pt idx="1021">
                  <c:v>9.0370000000000034E-3</c:v>
                </c:pt>
                <c:pt idx="1022">
                  <c:v>5.4380000000000019E-3</c:v>
                </c:pt>
                <c:pt idx="1023">
                  <c:v>1.2175999999999998E-2</c:v>
                </c:pt>
                <c:pt idx="1024">
                  <c:v>1.5610000000000001E-2</c:v>
                </c:pt>
                <c:pt idx="1025">
                  <c:v>1.4289999999999999E-3</c:v>
                </c:pt>
                <c:pt idx="1026">
                  <c:v>-1.9959999999999999E-3</c:v>
                </c:pt>
                <c:pt idx="1027">
                  <c:v>1.1460000000000003E-3</c:v>
                </c:pt>
                <c:pt idx="1028">
                  <c:v>5.2640000000000004E-3</c:v>
                </c:pt>
                <c:pt idx="1029">
                  <c:v>1.0673E-2</c:v>
                </c:pt>
                <c:pt idx="1030">
                  <c:v>3.8620000000000004E-3</c:v>
                </c:pt>
                <c:pt idx="1031">
                  <c:v>1.4539E-2</c:v>
                </c:pt>
                <c:pt idx="1032">
                  <c:v>1.0161999999999999E-2</c:v>
                </c:pt>
                <c:pt idx="1033">
                  <c:v>3.0950000000000001E-3</c:v>
                </c:pt>
                <c:pt idx="1034">
                  <c:v>1.9880000000000006E-3</c:v>
                </c:pt>
                <c:pt idx="1035">
                  <c:v>1.6327000000000001E-2</c:v>
                </c:pt>
                <c:pt idx="1036">
                  <c:v>4.5570000000000003E-3</c:v>
                </c:pt>
                <c:pt idx="1037">
                  <c:v>4.2500000000000008E-4</c:v>
                </c:pt>
                <c:pt idx="1038">
                  <c:v>1.0611000000000001E-2</c:v>
                </c:pt>
                <c:pt idx="1039">
                  <c:v>5.3750000000000004E-3</c:v>
                </c:pt>
                <c:pt idx="1040">
                  <c:v>8.6600000000000023E-4</c:v>
                </c:pt>
                <c:pt idx="1041">
                  <c:v>5.3590000000000009E-3</c:v>
                </c:pt>
                <c:pt idx="1042">
                  <c:v>1.1114000000000001E-2</c:v>
                </c:pt>
                <c:pt idx="1043">
                  <c:v>1.1207999999999999E-2</c:v>
                </c:pt>
                <c:pt idx="1044">
                  <c:v>5.0629999999999998E-3</c:v>
                </c:pt>
                <c:pt idx="1045">
                  <c:v>3.9069999999999999E-3</c:v>
                </c:pt>
                <c:pt idx="1046">
                  <c:v>5.4460000000000012E-3</c:v>
                </c:pt>
                <c:pt idx="1047">
                  <c:v>4.2849999999999997E-3</c:v>
                </c:pt>
                <c:pt idx="1048">
                  <c:v>3.2760000000000003E-3</c:v>
                </c:pt>
                <c:pt idx="1049">
                  <c:v>5.7290000000000006E-3</c:v>
                </c:pt>
                <c:pt idx="1050">
                  <c:v>6.2740000000000009E-3</c:v>
                </c:pt>
                <c:pt idx="1051">
                  <c:v>8.8170000000000019E-3</c:v>
                </c:pt>
                <c:pt idx="1052">
                  <c:v>1.1566999999999999E-2</c:v>
                </c:pt>
                <c:pt idx="1053">
                  <c:v>5.1009999999999996E-3</c:v>
                </c:pt>
                <c:pt idx="1054">
                  <c:v>9.6830000000000006E-3</c:v>
                </c:pt>
                <c:pt idx="1055">
                  <c:v>3.7200000000000006E-3</c:v>
                </c:pt>
                <c:pt idx="1056">
                  <c:v>1.0790000000000001E-3</c:v>
                </c:pt>
                <c:pt idx="1057">
                  <c:v>1.2700000000000002E-4</c:v>
                </c:pt>
                <c:pt idx="1058">
                  <c:v>1.2508E-2</c:v>
                </c:pt>
                <c:pt idx="1059">
                  <c:v>1.8713E-2</c:v>
                </c:pt>
                <c:pt idx="1060">
                  <c:v>1.4886999999999999E-2</c:v>
                </c:pt>
                <c:pt idx="1061">
                  <c:v>7.2080000000000017E-3</c:v>
                </c:pt>
                <c:pt idx="1062">
                  <c:v>8.6590000000000018E-3</c:v>
                </c:pt>
                <c:pt idx="1063">
                  <c:v>2.1694999999999999E-2</c:v>
                </c:pt>
                <c:pt idx="1064">
                  <c:v>1.1455000000000002E-2</c:v>
                </c:pt>
                <c:pt idx="1065">
                  <c:v>1.1520000000000002E-2</c:v>
                </c:pt>
                <c:pt idx="1066">
                  <c:v>1.0123E-2</c:v>
                </c:pt>
                <c:pt idx="1067">
                  <c:v>2.0847000000000004E-2</c:v>
                </c:pt>
                <c:pt idx="1068">
                  <c:v>1.6160000000000004E-2</c:v>
                </c:pt>
                <c:pt idx="1069">
                  <c:v>9.9620000000000038E-3</c:v>
                </c:pt>
                <c:pt idx="1070">
                  <c:v>4.084E-3</c:v>
                </c:pt>
                <c:pt idx="1071">
                  <c:v>5.288000000000001E-3</c:v>
                </c:pt>
                <c:pt idx="1072">
                  <c:v>9.8330000000000032E-3</c:v>
                </c:pt>
                <c:pt idx="1073">
                  <c:v>1.4992999999999998E-2</c:v>
                </c:pt>
                <c:pt idx="1074">
                  <c:v>1.3743000000000002E-2</c:v>
                </c:pt>
                <c:pt idx="1075">
                  <c:v>9.5740000000000026E-3</c:v>
                </c:pt>
                <c:pt idx="1076">
                  <c:v>6.399000000000001E-3</c:v>
                </c:pt>
                <c:pt idx="1077">
                  <c:v>8.2550000000000019E-3</c:v>
                </c:pt>
                <c:pt idx="1078">
                  <c:v>9.7870000000000006E-3</c:v>
                </c:pt>
                <c:pt idx="1079">
                  <c:v>7.6810000000000012E-3</c:v>
                </c:pt>
                <c:pt idx="1080">
                  <c:v>9.8590000000000032E-3</c:v>
                </c:pt>
                <c:pt idx="1081">
                  <c:v>6.5310000000000021E-3</c:v>
                </c:pt>
                <c:pt idx="1082">
                  <c:v>4.6309999999999997E-3</c:v>
                </c:pt>
                <c:pt idx="1083">
                  <c:v>2.6890000000000004E-3</c:v>
                </c:pt>
                <c:pt idx="1084">
                  <c:v>1.1043000000000002E-2</c:v>
                </c:pt>
                <c:pt idx="1085">
                  <c:v>6.5460000000000006E-3</c:v>
                </c:pt>
                <c:pt idx="1086">
                  <c:v>1.3287999999999999E-2</c:v>
                </c:pt>
                <c:pt idx="1087">
                  <c:v>9.4590000000000021E-3</c:v>
                </c:pt>
                <c:pt idx="1088">
                  <c:v>1.3717999999999998E-2</c:v>
                </c:pt>
                <c:pt idx="1089">
                  <c:v>1.2655E-2</c:v>
                </c:pt>
                <c:pt idx="1090">
                  <c:v>1.2959999999999998E-2</c:v>
                </c:pt>
                <c:pt idx="1091">
                  <c:v>6.9850000000000008E-3</c:v>
                </c:pt>
                <c:pt idx="1092">
                  <c:v>4.5409999999999999E-3</c:v>
                </c:pt>
                <c:pt idx="1093">
                  <c:v>1.1921000000000001E-2</c:v>
                </c:pt>
                <c:pt idx="1094">
                  <c:v>1.1568000000000002E-2</c:v>
                </c:pt>
                <c:pt idx="1095">
                  <c:v>4.9979999999999998E-3</c:v>
                </c:pt>
                <c:pt idx="1096">
                  <c:v>1.3842000000000002E-2</c:v>
                </c:pt>
                <c:pt idx="1097">
                  <c:v>2.5420000000000002E-2</c:v>
                </c:pt>
                <c:pt idx="1098">
                  <c:v>1.5235E-2</c:v>
                </c:pt>
                <c:pt idx="1099">
                  <c:v>5.6490000000000012E-3</c:v>
                </c:pt>
                <c:pt idx="1100">
                  <c:v>1.2721000000000001E-2</c:v>
                </c:pt>
                <c:pt idx="1101">
                  <c:v>1.3903000000000002E-2</c:v>
                </c:pt>
                <c:pt idx="1102">
                  <c:v>1.1091999999999999E-2</c:v>
                </c:pt>
                <c:pt idx="1103">
                  <c:v>8.0480000000000013E-3</c:v>
                </c:pt>
                <c:pt idx="1104">
                  <c:v>4.1269999999999996E-3</c:v>
                </c:pt>
                <c:pt idx="1105">
                  <c:v>5.3470000000000002E-3</c:v>
                </c:pt>
                <c:pt idx="1106">
                  <c:v>1.1745999999999999E-2</c:v>
                </c:pt>
                <c:pt idx="1107">
                  <c:v>1.0227E-2</c:v>
                </c:pt>
                <c:pt idx="1108">
                  <c:v>5.7760000000000008E-3</c:v>
                </c:pt>
                <c:pt idx="1109">
                  <c:v>7.8250000000000004E-3</c:v>
                </c:pt>
                <c:pt idx="1110">
                  <c:v>7.2080000000000017E-3</c:v>
                </c:pt>
                <c:pt idx="1111">
                  <c:v>3.9910000000000006E-3</c:v>
                </c:pt>
                <c:pt idx="1112">
                  <c:v>1.6940000000000004E-2</c:v>
                </c:pt>
                <c:pt idx="1113">
                  <c:v>4.5310000000000012E-3</c:v>
                </c:pt>
                <c:pt idx="1114">
                  <c:v>1.0736000000000001E-2</c:v>
                </c:pt>
                <c:pt idx="1115">
                  <c:v>1.5790999999999999E-2</c:v>
                </c:pt>
                <c:pt idx="1116">
                  <c:v>8.1860000000000006E-3</c:v>
                </c:pt>
                <c:pt idx="1117">
                  <c:v>2.1170000000000004E-3</c:v>
                </c:pt>
                <c:pt idx="1118">
                  <c:v>4.0679999999999996E-3</c:v>
                </c:pt>
                <c:pt idx="1119">
                  <c:v>1.9640000000000005E-3</c:v>
                </c:pt>
                <c:pt idx="1120">
                  <c:v>1.1422000000000002E-2</c:v>
                </c:pt>
                <c:pt idx="1121">
                  <c:v>1.3722000000000002E-2</c:v>
                </c:pt>
                <c:pt idx="1122">
                  <c:v>1.3799000000000001E-2</c:v>
                </c:pt>
                <c:pt idx="1123">
                  <c:v>7.3870000000000012E-3</c:v>
                </c:pt>
                <c:pt idx="1124">
                  <c:v>1.2241000000000002E-2</c:v>
                </c:pt>
                <c:pt idx="1125">
                  <c:v>2.1890000000000004E-3</c:v>
                </c:pt>
                <c:pt idx="1126">
                  <c:v>2.5860000000000002E-3</c:v>
                </c:pt>
                <c:pt idx="1127">
                  <c:v>6.8790000000000006E-3</c:v>
                </c:pt>
                <c:pt idx="1128">
                  <c:v>3.6470000000000009E-3</c:v>
                </c:pt>
                <c:pt idx="1129">
                  <c:v>1.0920000000000003E-3</c:v>
                </c:pt>
                <c:pt idx="1130">
                  <c:v>3.0130000000000005E-3</c:v>
                </c:pt>
                <c:pt idx="1131">
                  <c:v>8.2550000000000019E-3</c:v>
                </c:pt>
                <c:pt idx="1132">
                  <c:v>1.2916E-2</c:v>
                </c:pt>
                <c:pt idx="1133">
                  <c:v>6.033000000000001E-3</c:v>
                </c:pt>
                <c:pt idx="1134">
                  <c:v>8.3350000000000021E-3</c:v>
                </c:pt>
                <c:pt idx="1135">
                  <c:v>8.884000000000003E-3</c:v>
                </c:pt>
                <c:pt idx="1136">
                  <c:v>7.8320000000000004E-3</c:v>
                </c:pt>
                <c:pt idx="1137">
                  <c:v>9.0580000000000018E-3</c:v>
                </c:pt>
                <c:pt idx="1138">
                  <c:v>-2.4480000000000005E-3</c:v>
                </c:pt>
                <c:pt idx="1139">
                  <c:v>6.464000000000001E-3</c:v>
                </c:pt>
                <c:pt idx="1140">
                  <c:v>1.0366E-2</c:v>
                </c:pt>
                <c:pt idx="1141">
                  <c:v>9.8740000000000026E-3</c:v>
                </c:pt>
                <c:pt idx="1142">
                  <c:v>-2.0200000000000005E-3</c:v>
                </c:pt>
                <c:pt idx="1143">
                  <c:v>1.4448000000000001E-2</c:v>
                </c:pt>
                <c:pt idx="1144">
                  <c:v>1.5901000000000002E-2</c:v>
                </c:pt>
                <c:pt idx="1145">
                  <c:v>6.5840000000000004E-3</c:v>
                </c:pt>
                <c:pt idx="1146">
                  <c:v>1.6080000000000004E-2</c:v>
                </c:pt>
                <c:pt idx="1147">
                  <c:v>1.1044999999999999E-2</c:v>
                </c:pt>
                <c:pt idx="1148">
                  <c:v>2.6106000000000001E-2</c:v>
                </c:pt>
                <c:pt idx="1149">
                  <c:v>5.0940000000000004E-3</c:v>
                </c:pt>
                <c:pt idx="1150">
                  <c:v>-1.6780000000000005E-3</c:v>
                </c:pt>
                <c:pt idx="1151">
                  <c:v>7.3490000000000005E-3</c:v>
                </c:pt>
                <c:pt idx="1152">
                  <c:v>1.2258E-2</c:v>
                </c:pt>
                <c:pt idx="1153">
                  <c:v>9.6720000000000018E-3</c:v>
                </c:pt>
                <c:pt idx="1154">
                  <c:v>4.7820000000000007E-3</c:v>
                </c:pt>
                <c:pt idx="1155">
                  <c:v>9.9440000000000032E-3</c:v>
                </c:pt>
                <c:pt idx="1156">
                  <c:v>7.7340000000000013E-3</c:v>
                </c:pt>
                <c:pt idx="1157">
                  <c:v>2.2390000000000001E-3</c:v>
                </c:pt>
                <c:pt idx="1158">
                  <c:v>6.3540000000000003E-3</c:v>
                </c:pt>
                <c:pt idx="1159">
                  <c:v>1.315E-2</c:v>
                </c:pt>
                <c:pt idx="1160">
                  <c:v>8.1210000000000015E-3</c:v>
                </c:pt>
                <c:pt idx="1161">
                  <c:v>2.4600000000000007E-4</c:v>
                </c:pt>
                <c:pt idx="1162">
                  <c:v>1.2956000000000001E-2</c:v>
                </c:pt>
                <c:pt idx="1163">
                  <c:v>1.3075E-2</c:v>
                </c:pt>
                <c:pt idx="1164">
                  <c:v>5.8079999999999998E-3</c:v>
                </c:pt>
                <c:pt idx="1165">
                  <c:v>2.7430000000000006E-3</c:v>
                </c:pt>
                <c:pt idx="1166">
                  <c:v>1.439E-2</c:v>
                </c:pt>
                <c:pt idx="1167">
                  <c:v>1.3917000000000001E-2</c:v>
                </c:pt>
                <c:pt idx="1168">
                  <c:v>2.496E-3</c:v>
                </c:pt>
                <c:pt idx="1169">
                  <c:v>3.3150000000000002E-3</c:v>
                </c:pt>
                <c:pt idx="1170">
                  <c:v>1.5025999999999999E-2</c:v>
                </c:pt>
                <c:pt idx="1171">
                  <c:v>1.1405999999999999E-2</c:v>
                </c:pt>
                <c:pt idx="1172">
                  <c:v>-5.3800000000000007E-4</c:v>
                </c:pt>
                <c:pt idx="1173">
                  <c:v>8.1080000000000006E-3</c:v>
                </c:pt>
                <c:pt idx="1174">
                  <c:v>1.9524000000000003E-2</c:v>
                </c:pt>
                <c:pt idx="1175">
                  <c:v>1.4218999999999999E-2</c:v>
                </c:pt>
                <c:pt idx="1176">
                  <c:v>1.0671999999999997E-2</c:v>
                </c:pt>
                <c:pt idx="1177">
                  <c:v>1.8503000000000002E-2</c:v>
                </c:pt>
                <c:pt idx="1178">
                  <c:v>1.2378999999999998E-2</c:v>
                </c:pt>
                <c:pt idx="1179">
                  <c:v>1.5960000000000004E-3</c:v>
                </c:pt>
                <c:pt idx="1180">
                  <c:v>7.5320000000000014E-3</c:v>
                </c:pt>
                <c:pt idx="1181">
                  <c:v>1.1143999999999999E-2</c:v>
                </c:pt>
                <c:pt idx="1182">
                  <c:v>1.3915E-2</c:v>
                </c:pt>
                <c:pt idx="1183">
                  <c:v>9.3850000000000027E-3</c:v>
                </c:pt>
                <c:pt idx="1184">
                  <c:v>8.4160000000000051E-3</c:v>
                </c:pt>
                <c:pt idx="1185">
                  <c:v>9.1620000000000017E-3</c:v>
                </c:pt>
                <c:pt idx="1186">
                  <c:v>9.9680000000000029E-3</c:v>
                </c:pt>
                <c:pt idx="1187">
                  <c:v>6.2020000000000009E-3</c:v>
                </c:pt>
                <c:pt idx="1188">
                  <c:v>7.7660000000000012E-3</c:v>
                </c:pt>
                <c:pt idx="1189">
                  <c:v>2.0333000000000004E-2</c:v>
                </c:pt>
                <c:pt idx="1190">
                  <c:v>2.3890000000000002E-2</c:v>
                </c:pt>
                <c:pt idx="1191">
                  <c:v>7.9920000000000026E-3</c:v>
                </c:pt>
                <c:pt idx="1192">
                  <c:v>4.8750000000000009E-3</c:v>
                </c:pt>
                <c:pt idx="1193">
                  <c:v>1.0076999999999997E-2</c:v>
                </c:pt>
                <c:pt idx="1194">
                  <c:v>1.9654999999999999E-2</c:v>
                </c:pt>
                <c:pt idx="1195">
                  <c:v>1.1985000000000003E-2</c:v>
                </c:pt>
                <c:pt idx="1196">
                  <c:v>1.0607E-2</c:v>
                </c:pt>
                <c:pt idx="1197">
                  <c:v>1.6555E-2</c:v>
                </c:pt>
                <c:pt idx="1198">
                  <c:v>5.9950000000000012E-3</c:v>
                </c:pt>
                <c:pt idx="1199">
                  <c:v>3.680000000000001E-3</c:v>
                </c:pt>
                <c:pt idx="1200">
                  <c:v>1.4737999999999998E-2</c:v>
                </c:pt>
                <c:pt idx="1201">
                  <c:v>1.8832999999999999E-2</c:v>
                </c:pt>
                <c:pt idx="1202">
                  <c:v>1.4997E-2</c:v>
                </c:pt>
                <c:pt idx="1203">
                  <c:v>1.0911000000000001E-2</c:v>
                </c:pt>
                <c:pt idx="1204">
                  <c:v>2.1376000000000003E-2</c:v>
                </c:pt>
                <c:pt idx="1205">
                  <c:v>9.4760000000000018E-3</c:v>
                </c:pt>
                <c:pt idx="1206">
                  <c:v>2.4020000000000001E-3</c:v>
                </c:pt>
                <c:pt idx="1207">
                  <c:v>6.7510000000000018E-3</c:v>
                </c:pt>
                <c:pt idx="1208">
                  <c:v>9.5460000000000007E-3</c:v>
                </c:pt>
                <c:pt idx="1209">
                  <c:v>1.4423E-2</c:v>
                </c:pt>
                <c:pt idx="1210">
                  <c:v>1.2821000000000001E-2</c:v>
                </c:pt>
                <c:pt idx="1211">
                  <c:v>1.0455000000000001E-2</c:v>
                </c:pt>
                <c:pt idx="1212">
                  <c:v>1.4847000000000001E-2</c:v>
                </c:pt>
                <c:pt idx="1213">
                  <c:v>1.6664999999999999E-2</c:v>
                </c:pt>
                <c:pt idx="1214">
                  <c:v>9.3300000000000032E-3</c:v>
                </c:pt>
                <c:pt idx="1215">
                  <c:v>2.1174999999999999E-2</c:v>
                </c:pt>
                <c:pt idx="1216">
                  <c:v>2.8311999999999997E-2</c:v>
                </c:pt>
                <c:pt idx="1217">
                  <c:v>1.6298E-2</c:v>
                </c:pt>
                <c:pt idx="1218">
                  <c:v>9.4230000000000008E-3</c:v>
                </c:pt>
                <c:pt idx="1219">
                  <c:v>1.3655E-2</c:v>
                </c:pt>
                <c:pt idx="1220">
                  <c:v>1.6591999999999999E-2</c:v>
                </c:pt>
                <c:pt idx="1221">
                  <c:v>2.1571000000000003E-2</c:v>
                </c:pt>
                <c:pt idx="1222">
                  <c:v>1.7935E-2</c:v>
                </c:pt>
                <c:pt idx="1223">
                  <c:v>1.3148999999999999E-2</c:v>
                </c:pt>
                <c:pt idx="1224">
                  <c:v>1.4270999999999999E-2</c:v>
                </c:pt>
                <c:pt idx="1225">
                  <c:v>1.0116E-2</c:v>
                </c:pt>
                <c:pt idx="1226">
                  <c:v>1.2357999999999997E-2</c:v>
                </c:pt>
                <c:pt idx="1227">
                  <c:v>1.6048000000000003E-2</c:v>
                </c:pt>
                <c:pt idx="1228">
                  <c:v>1.6614E-2</c:v>
                </c:pt>
                <c:pt idx="1229">
                  <c:v>1.1431000000000002E-2</c:v>
                </c:pt>
                <c:pt idx="1230">
                  <c:v>1.4071999999999998E-2</c:v>
                </c:pt>
                <c:pt idx="1231">
                  <c:v>2.0776000000000003E-2</c:v>
                </c:pt>
                <c:pt idx="1232">
                  <c:v>1.7312000000000001E-2</c:v>
                </c:pt>
                <c:pt idx="1233">
                  <c:v>1.9092999999999999E-2</c:v>
                </c:pt>
                <c:pt idx="1234">
                  <c:v>5.9649999999999998E-3</c:v>
                </c:pt>
                <c:pt idx="1235">
                  <c:v>1.3530000000000002E-2</c:v>
                </c:pt>
                <c:pt idx="1236">
                  <c:v>2.3900999999999999E-2</c:v>
                </c:pt>
                <c:pt idx="1237">
                  <c:v>1.4720000000000002E-2</c:v>
                </c:pt>
                <c:pt idx="1238">
                  <c:v>7.0220000000000005E-3</c:v>
                </c:pt>
                <c:pt idx="1239">
                  <c:v>1.4074E-2</c:v>
                </c:pt>
                <c:pt idx="1240">
                  <c:v>2.2024999999999999E-2</c:v>
                </c:pt>
                <c:pt idx="1241">
                  <c:v>8.0110000000000008E-3</c:v>
                </c:pt>
                <c:pt idx="1242">
                  <c:v>2.1750000000000002E-2</c:v>
                </c:pt>
                <c:pt idx="1243">
                  <c:v>9.3130000000000018E-3</c:v>
                </c:pt>
                <c:pt idx="1244">
                  <c:v>1.4098999999999999E-2</c:v>
                </c:pt>
                <c:pt idx="1245">
                  <c:v>8.5910000000000031E-3</c:v>
                </c:pt>
                <c:pt idx="1246">
                  <c:v>1.4282000000000001E-2</c:v>
                </c:pt>
                <c:pt idx="1247">
                  <c:v>1.1513000000000001E-2</c:v>
                </c:pt>
                <c:pt idx="1248">
                  <c:v>1.7093000000000001E-2</c:v>
                </c:pt>
                <c:pt idx="1249">
                  <c:v>2.0727999999999996E-2</c:v>
                </c:pt>
                <c:pt idx="1250">
                  <c:v>1.4128999999999997E-2</c:v>
                </c:pt>
                <c:pt idx="1251">
                  <c:v>1.2101000000000001E-2</c:v>
                </c:pt>
                <c:pt idx="1252">
                  <c:v>1.2324999999999999E-2</c:v>
                </c:pt>
                <c:pt idx="1253">
                  <c:v>1.4417999999999999E-2</c:v>
                </c:pt>
                <c:pt idx="1254">
                  <c:v>8.7600000000000004E-3</c:v>
                </c:pt>
                <c:pt idx="1255">
                  <c:v>1.6407999999999999E-2</c:v>
                </c:pt>
                <c:pt idx="1256">
                  <c:v>1.2928E-2</c:v>
                </c:pt>
                <c:pt idx="1257">
                  <c:v>4.2659999999999998E-3</c:v>
                </c:pt>
                <c:pt idx="1258">
                  <c:v>1.5289000000000001E-2</c:v>
                </c:pt>
                <c:pt idx="1259">
                  <c:v>2.0488000000000003E-2</c:v>
                </c:pt>
                <c:pt idx="1260">
                  <c:v>1.5270000000000001E-2</c:v>
                </c:pt>
                <c:pt idx="1261">
                  <c:v>1.1309000000000001E-2</c:v>
                </c:pt>
                <c:pt idx="1262">
                  <c:v>1.5365000000000002E-2</c:v>
                </c:pt>
                <c:pt idx="1263">
                  <c:v>1.1362000000000002E-2</c:v>
                </c:pt>
                <c:pt idx="1264">
                  <c:v>1.0855E-2</c:v>
                </c:pt>
                <c:pt idx="1265">
                  <c:v>1.7545999999999999E-2</c:v>
                </c:pt>
                <c:pt idx="1266">
                  <c:v>1.9664000000000004E-2</c:v>
                </c:pt>
                <c:pt idx="1267">
                  <c:v>1.6569000000000004E-2</c:v>
                </c:pt>
                <c:pt idx="1268">
                  <c:v>2.2840000000000006E-2</c:v>
                </c:pt>
                <c:pt idx="1269">
                  <c:v>1.2216999999999999E-2</c:v>
                </c:pt>
                <c:pt idx="1270">
                  <c:v>2.1319000000000001E-2</c:v>
                </c:pt>
                <c:pt idx="1271">
                  <c:v>2.2083000000000002E-2</c:v>
                </c:pt>
                <c:pt idx="1272">
                  <c:v>1.1870000000000002E-2</c:v>
                </c:pt>
                <c:pt idx="1273">
                  <c:v>2.6710000000000002E-3</c:v>
                </c:pt>
                <c:pt idx="1274">
                  <c:v>1.4666E-2</c:v>
                </c:pt>
                <c:pt idx="1275">
                  <c:v>1.3331000000000001E-2</c:v>
                </c:pt>
                <c:pt idx="1276">
                  <c:v>1.6438000000000001E-2</c:v>
                </c:pt>
                <c:pt idx="1277">
                  <c:v>1.5654999999999999E-2</c:v>
                </c:pt>
                <c:pt idx="1278">
                  <c:v>9.6770000000000033E-3</c:v>
                </c:pt>
                <c:pt idx="1279">
                  <c:v>1.1143999999999999E-2</c:v>
                </c:pt>
                <c:pt idx="1280">
                  <c:v>1.8432E-2</c:v>
                </c:pt>
                <c:pt idx="1281">
                  <c:v>1.5880999999999999E-2</c:v>
                </c:pt>
                <c:pt idx="1282">
                  <c:v>1.7274000000000001E-2</c:v>
                </c:pt>
                <c:pt idx="1283">
                  <c:v>2.3938000000000001E-2</c:v>
                </c:pt>
                <c:pt idx="1284">
                  <c:v>2.4589E-2</c:v>
                </c:pt>
                <c:pt idx="1285">
                  <c:v>1.7075E-2</c:v>
                </c:pt>
                <c:pt idx="1286">
                  <c:v>2.2321000000000001E-2</c:v>
                </c:pt>
                <c:pt idx="1287">
                  <c:v>2.2858000000000003E-2</c:v>
                </c:pt>
                <c:pt idx="1288">
                  <c:v>1.8872000000000003E-2</c:v>
                </c:pt>
                <c:pt idx="1289">
                  <c:v>1.1219E-2</c:v>
                </c:pt>
                <c:pt idx="1290">
                  <c:v>1.3424000000000002E-2</c:v>
                </c:pt>
                <c:pt idx="1291">
                  <c:v>1.5136999999999998E-2</c:v>
                </c:pt>
                <c:pt idx="1292">
                  <c:v>1.8144000000000004E-2</c:v>
                </c:pt>
                <c:pt idx="1293">
                  <c:v>1.6482000000000004E-2</c:v>
                </c:pt>
                <c:pt idx="1294">
                  <c:v>1.4147E-2</c:v>
                </c:pt>
                <c:pt idx="1295">
                  <c:v>1.1468000000000002E-2</c:v>
                </c:pt>
                <c:pt idx="1296">
                  <c:v>9.6070000000000027E-3</c:v>
                </c:pt>
                <c:pt idx="1297">
                  <c:v>1.4624000000000002E-2</c:v>
                </c:pt>
                <c:pt idx="1298">
                  <c:v>1.9873000000000002E-2</c:v>
                </c:pt>
                <c:pt idx="1299">
                  <c:v>1.6234999999999999E-2</c:v>
                </c:pt>
                <c:pt idx="1300">
                  <c:v>1.4678999999999998E-2</c:v>
                </c:pt>
                <c:pt idx="1301">
                  <c:v>1.6249000000000003E-2</c:v>
                </c:pt>
                <c:pt idx="1302">
                  <c:v>1.2739E-2</c:v>
                </c:pt>
                <c:pt idx="1303">
                  <c:v>1.8134999999999998E-2</c:v>
                </c:pt>
                <c:pt idx="1304">
                  <c:v>1.2741000000000002E-2</c:v>
                </c:pt>
                <c:pt idx="1305">
                  <c:v>1.1363000000000002E-2</c:v>
                </c:pt>
                <c:pt idx="1306">
                  <c:v>1.9139E-2</c:v>
                </c:pt>
                <c:pt idx="1307">
                  <c:v>9.5370000000000003E-3</c:v>
                </c:pt>
                <c:pt idx="1308">
                  <c:v>6.1910000000000012E-3</c:v>
                </c:pt>
                <c:pt idx="1309">
                  <c:v>1.5972E-2</c:v>
                </c:pt>
                <c:pt idx="1310">
                  <c:v>1.2598999999999999E-2</c:v>
                </c:pt>
                <c:pt idx="1311">
                  <c:v>1.2234E-2</c:v>
                </c:pt>
                <c:pt idx="1312">
                  <c:v>1.4848E-2</c:v>
                </c:pt>
                <c:pt idx="1313">
                  <c:v>1.9103999999999999E-2</c:v>
                </c:pt>
                <c:pt idx="1314">
                  <c:v>1.6976000000000005E-2</c:v>
                </c:pt>
                <c:pt idx="1315">
                  <c:v>1.3890000000000001E-2</c:v>
                </c:pt>
                <c:pt idx="1316">
                  <c:v>1.3513000000000001E-2</c:v>
                </c:pt>
                <c:pt idx="1317">
                  <c:v>1.7481000000000003E-2</c:v>
                </c:pt>
                <c:pt idx="1318">
                  <c:v>2.3016999999999996E-2</c:v>
                </c:pt>
                <c:pt idx="1319">
                  <c:v>1.5651999999999999E-2</c:v>
                </c:pt>
                <c:pt idx="1320">
                  <c:v>1.8686999999999999E-2</c:v>
                </c:pt>
                <c:pt idx="1321">
                  <c:v>2.7907000000000005E-2</c:v>
                </c:pt>
                <c:pt idx="1322">
                  <c:v>1.839E-2</c:v>
                </c:pt>
                <c:pt idx="1323">
                  <c:v>1.6352999999999999E-2</c:v>
                </c:pt>
                <c:pt idx="1324">
                  <c:v>1.4721000000000001E-2</c:v>
                </c:pt>
                <c:pt idx="1325">
                  <c:v>1.2427000000000001E-2</c:v>
                </c:pt>
                <c:pt idx="1326">
                  <c:v>1.7066000000000001E-2</c:v>
                </c:pt>
                <c:pt idx="1327">
                  <c:v>2.5948000000000002E-2</c:v>
                </c:pt>
                <c:pt idx="1328">
                  <c:v>9.7970000000000002E-3</c:v>
                </c:pt>
                <c:pt idx="1329">
                  <c:v>1.5396E-2</c:v>
                </c:pt>
                <c:pt idx="1330">
                  <c:v>1.8936000000000001E-2</c:v>
                </c:pt>
                <c:pt idx="1331">
                  <c:v>1.9693000000000002E-2</c:v>
                </c:pt>
                <c:pt idx="1332">
                  <c:v>2.2108000000000003E-2</c:v>
                </c:pt>
                <c:pt idx="1333">
                  <c:v>1.8943999999999999E-2</c:v>
                </c:pt>
                <c:pt idx="1334">
                  <c:v>1.8201000000000002E-2</c:v>
                </c:pt>
                <c:pt idx="1335">
                  <c:v>1.5613E-2</c:v>
                </c:pt>
                <c:pt idx="1336">
                  <c:v>1.7857000000000001E-2</c:v>
                </c:pt>
                <c:pt idx="1337">
                  <c:v>2.3199999999999995E-2</c:v>
                </c:pt>
                <c:pt idx="1338">
                  <c:v>1.6945000000000005E-2</c:v>
                </c:pt>
                <c:pt idx="1339">
                  <c:v>1.1991999999999999E-2</c:v>
                </c:pt>
                <c:pt idx="1340">
                  <c:v>1.7631000000000001E-2</c:v>
                </c:pt>
                <c:pt idx="1341">
                  <c:v>1.9189000000000001E-2</c:v>
                </c:pt>
                <c:pt idx="1342">
                  <c:v>1.9647000000000005E-2</c:v>
                </c:pt>
                <c:pt idx="1343">
                  <c:v>2.3451000000000003E-2</c:v>
                </c:pt>
                <c:pt idx="1344">
                  <c:v>2.2620000000000001E-2</c:v>
                </c:pt>
                <c:pt idx="1345">
                  <c:v>2.6004000000000003E-2</c:v>
                </c:pt>
                <c:pt idx="1346">
                  <c:v>2.1649000000000005E-2</c:v>
                </c:pt>
                <c:pt idx="1347">
                  <c:v>1.9688000000000004E-2</c:v>
                </c:pt>
                <c:pt idx="1348">
                  <c:v>2.2171000000000007E-2</c:v>
                </c:pt>
                <c:pt idx="1349">
                  <c:v>2.6526999999999998E-2</c:v>
                </c:pt>
                <c:pt idx="1350">
                  <c:v>2.0879000000000005E-2</c:v>
                </c:pt>
                <c:pt idx="1351">
                  <c:v>1.3443000000000002E-2</c:v>
                </c:pt>
                <c:pt idx="1352">
                  <c:v>1.9846000000000003E-2</c:v>
                </c:pt>
                <c:pt idx="1353">
                  <c:v>2.1298000000000001E-2</c:v>
                </c:pt>
                <c:pt idx="1354">
                  <c:v>2.2568999999999999E-2</c:v>
                </c:pt>
                <c:pt idx="1355">
                  <c:v>2.9397999999999997E-2</c:v>
                </c:pt>
                <c:pt idx="1356">
                  <c:v>1.7925000000000003E-2</c:v>
                </c:pt>
                <c:pt idx="1357">
                  <c:v>2.1898999999999998E-2</c:v>
                </c:pt>
                <c:pt idx="1358">
                  <c:v>2.2041000000000005E-2</c:v>
                </c:pt>
                <c:pt idx="1359">
                  <c:v>1.7069999999999998E-2</c:v>
                </c:pt>
                <c:pt idx="1360">
                  <c:v>2.4455000000000005E-2</c:v>
                </c:pt>
                <c:pt idx="1361">
                  <c:v>2.469E-2</c:v>
                </c:pt>
                <c:pt idx="1362">
                  <c:v>2.3879000000000004E-2</c:v>
                </c:pt>
                <c:pt idx="1363">
                  <c:v>1.6386000000000001E-2</c:v>
                </c:pt>
                <c:pt idx="1364">
                  <c:v>2.7832000000000006E-2</c:v>
                </c:pt>
                <c:pt idx="1365">
                  <c:v>3.3364999999999992E-2</c:v>
                </c:pt>
                <c:pt idx="1366">
                  <c:v>2.6435000000000007E-2</c:v>
                </c:pt>
                <c:pt idx="1367">
                  <c:v>2.3408000000000002E-2</c:v>
                </c:pt>
                <c:pt idx="1368">
                  <c:v>3.2632000000000008E-2</c:v>
                </c:pt>
                <c:pt idx="1369">
                  <c:v>2.3285000000000004E-2</c:v>
                </c:pt>
                <c:pt idx="1370">
                  <c:v>3.1077000000000007E-2</c:v>
                </c:pt>
                <c:pt idx="1371">
                  <c:v>3.3057999999999997E-2</c:v>
                </c:pt>
                <c:pt idx="1372">
                  <c:v>3.1599000000000002E-2</c:v>
                </c:pt>
                <c:pt idx="1373">
                  <c:v>2.3817000000000001E-2</c:v>
                </c:pt>
                <c:pt idx="1374">
                  <c:v>2.7304000000000002E-2</c:v>
                </c:pt>
                <c:pt idx="1375">
                  <c:v>2.0569E-2</c:v>
                </c:pt>
                <c:pt idx="1376">
                  <c:v>2.7291000000000003E-2</c:v>
                </c:pt>
                <c:pt idx="1377">
                  <c:v>2.7608000000000004E-2</c:v>
                </c:pt>
                <c:pt idx="1378">
                  <c:v>2.3723999999999995E-2</c:v>
                </c:pt>
                <c:pt idx="1379">
                  <c:v>2.1267999999999999E-2</c:v>
                </c:pt>
                <c:pt idx="1380">
                  <c:v>2.3577000000000001E-2</c:v>
                </c:pt>
                <c:pt idx="1381">
                  <c:v>2.4711999999999998E-2</c:v>
                </c:pt>
                <c:pt idx="1382">
                  <c:v>2.4563999999999999E-2</c:v>
                </c:pt>
                <c:pt idx="1383">
                  <c:v>2.4948999999999999E-2</c:v>
                </c:pt>
                <c:pt idx="1384">
                  <c:v>3.3845000000000007E-2</c:v>
                </c:pt>
                <c:pt idx="1385">
                  <c:v>3.3404000000000003E-2</c:v>
                </c:pt>
                <c:pt idx="1386">
                  <c:v>2.1711999999999999E-2</c:v>
                </c:pt>
                <c:pt idx="1387">
                  <c:v>3.0244000000000004E-2</c:v>
                </c:pt>
                <c:pt idx="1388">
                  <c:v>3.4327000000000003E-2</c:v>
                </c:pt>
                <c:pt idx="1389">
                  <c:v>2.496E-2</c:v>
                </c:pt>
                <c:pt idx="1390">
                  <c:v>2.4844999999999999E-2</c:v>
                </c:pt>
                <c:pt idx="1391">
                  <c:v>3.1652000000000007E-2</c:v>
                </c:pt>
                <c:pt idx="1392">
                  <c:v>2.9843000000000005E-2</c:v>
                </c:pt>
                <c:pt idx="1393">
                  <c:v>2.3903000000000001E-2</c:v>
                </c:pt>
                <c:pt idx="1394">
                  <c:v>2.8612000000000002E-2</c:v>
                </c:pt>
                <c:pt idx="1395">
                  <c:v>3.5969000000000001E-2</c:v>
                </c:pt>
                <c:pt idx="1396">
                  <c:v>2.7836000000000007E-2</c:v>
                </c:pt>
                <c:pt idx="1397">
                  <c:v>2.8353999999999997E-2</c:v>
                </c:pt>
                <c:pt idx="1398">
                  <c:v>2.0854999999999999E-2</c:v>
                </c:pt>
                <c:pt idx="1399">
                  <c:v>3.2940000000000004E-2</c:v>
                </c:pt>
                <c:pt idx="1400">
                  <c:v>3.5626999999999999E-2</c:v>
                </c:pt>
                <c:pt idx="1401">
                  <c:v>2.4336E-2</c:v>
                </c:pt>
                <c:pt idx="1402">
                  <c:v>2.8688000000000002E-2</c:v>
                </c:pt>
                <c:pt idx="1403">
                  <c:v>2.8941000000000001E-2</c:v>
                </c:pt>
                <c:pt idx="1404">
                  <c:v>3.0203000000000004E-2</c:v>
                </c:pt>
                <c:pt idx="1405">
                  <c:v>1.9106999999999999E-2</c:v>
                </c:pt>
                <c:pt idx="1406">
                  <c:v>1.9672000000000002E-2</c:v>
                </c:pt>
                <c:pt idx="1407">
                  <c:v>3.8760999999999997E-2</c:v>
                </c:pt>
                <c:pt idx="1408">
                  <c:v>2.9208000000000001E-2</c:v>
                </c:pt>
                <c:pt idx="1409">
                  <c:v>3.133600000000001E-2</c:v>
                </c:pt>
                <c:pt idx="1410">
                  <c:v>1.5807999999999999E-2</c:v>
                </c:pt>
                <c:pt idx="1411">
                  <c:v>2.9149000000000001E-2</c:v>
                </c:pt>
                <c:pt idx="1412">
                  <c:v>3.4963000000000001E-2</c:v>
                </c:pt>
                <c:pt idx="1413">
                  <c:v>2.7611000000000007E-2</c:v>
                </c:pt>
                <c:pt idx="1414">
                  <c:v>3.0056000000000003E-2</c:v>
                </c:pt>
                <c:pt idx="1415">
                  <c:v>3.8495000000000001E-2</c:v>
                </c:pt>
                <c:pt idx="1416">
                  <c:v>2.7807000000000002E-2</c:v>
                </c:pt>
                <c:pt idx="1417">
                  <c:v>2.7828000000000002E-2</c:v>
                </c:pt>
                <c:pt idx="1418">
                  <c:v>3.1761999999999999E-2</c:v>
                </c:pt>
                <c:pt idx="1419">
                  <c:v>3.8900999999999998E-2</c:v>
                </c:pt>
                <c:pt idx="1420">
                  <c:v>2.5787000000000004E-2</c:v>
                </c:pt>
                <c:pt idx="1421">
                  <c:v>3.1102000000000001E-2</c:v>
                </c:pt>
                <c:pt idx="1422">
                  <c:v>3.7111999999999999E-2</c:v>
                </c:pt>
                <c:pt idx="1423">
                  <c:v>3.540900000000001E-2</c:v>
                </c:pt>
                <c:pt idx="1424">
                  <c:v>3.1872000000000004E-2</c:v>
                </c:pt>
                <c:pt idx="1425">
                  <c:v>2.3821999999999999E-2</c:v>
                </c:pt>
                <c:pt idx="1426">
                  <c:v>2.3701E-2</c:v>
                </c:pt>
                <c:pt idx="1427">
                  <c:v>2.6633000000000007E-2</c:v>
                </c:pt>
                <c:pt idx="1428">
                  <c:v>2.4865000000000002E-2</c:v>
                </c:pt>
                <c:pt idx="1429">
                  <c:v>2.7439000000000009E-2</c:v>
                </c:pt>
                <c:pt idx="1430">
                  <c:v>3.0870000000000005E-2</c:v>
                </c:pt>
                <c:pt idx="1431">
                  <c:v>3.1000000000000003E-2</c:v>
                </c:pt>
                <c:pt idx="1432">
                  <c:v>3.0498000000000001E-2</c:v>
                </c:pt>
                <c:pt idx="1433">
                  <c:v>3.1092000000000002E-2</c:v>
                </c:pt>
                <c:pt idx="1434">
                  <c:v>3.0254000000000003E-2</c:v>
                </c:pt>
                <c:pt idx="1435">
                  <c:v>3.3242000000000001E-2</c:v>
                </c:pt>
                <c:pt idx="1436">
                  <c:v>2.9739000000000002E-2</c:v>
                </c:pt>
                <c:pt idx="1437">
                  <c:v>2.5835000000000007E-2</c:v>
                </c:pt>
                <c:pt idx="1438">
                  <c:v>2.5395999999999998E-2</c:v>
                </c:pt>
                <c:pt idx="1439">
                  <c:v>2.2602000000000004E-2</c:v>
                </c:pt>
                <c:pt idx="1440">
                  <c:v>2.5699000000000003E-2</c:v>
                </c:pt>
                <c:pt idx="1441">
                  <c:v>3.0263000000000002E-2</c:v>
                </c:pt>
                <c:pt idx="1442">
                  <c:v>3.1840000000000007E-2</c:v>
                </c:pt>
                <c:pt idx="1443">
                  <c:v>2.8315E-2</c:v>
                </c:pt>
                <c:pt idx="1444">
                  <c:v>2.7834000000000005E-2</c:v>
                </c:pt>
                <c:pt idx="1445">
                  <c:v>2.6484000000000004E-2</c:v>
                </c:pt>
                <c:pt idx="1446">
                  <c:v>2.4240999999999999E-2</c:v>
                </c:pt>
                <c:pt idx="1447">
                  <c:v>2.5628999999999999E-2</c:v>
                </c:pt>
                <c:pt idx="1448">
                  <c:v>2.8833000000000004E-2</c:v>
                </c:pt>
                <c:pt idx="1449">
                  <c:v>3.3682999999999998E-2</c:v>
                </c:pt>
                <c:pt idx="1450">
                  <c:v>3.2449000000000006E-2</c:v>
                </c:pt>
                <c:pt idx="1451">
                  <c:v>2.9014000000000002E-2</c:v>
                </c:pt>
                <c:pt idx="1452">
                  <c:v>2.6658999999999999E-2</c:v>
                </c:pt>
                <c:pt idx="1453">
                  <c:v>3.4506000000000002E-2</c:v>
                </c:pt>
                <c:pt idx="1454">
                  <c:v>3.2881000000000007E-2</c:v>
                </c:pt>
                <c:pt idx="1455">
                  <c:v>3.343900000000001E-2</c:v>
                </c:pt>
                <c:pt idx="1456">
                  <c:v>3.5013000000000002E-2</c:v>
                </c:pt>
                <c:pt idx="1457">
                  <c:v>3.3077000000000002E-2</c:v>
                </c:pt>
                <c:pt idx="1458">
                  <c:v>3.2173000000000007E-2</c:v>
                </c:pt>
                <c:pt idx="1459">
                  <c:v>2.9021000000000002E-2</c:v>
                </c:pt>
                <c:pt idx="1460">
                  <c:v>3.9577000000000001E-2</c:v>
                </c:pt>
                <c:pt idx="1461">
                  <c:v>3.9201000000000007E-2</c:v>
                </c:pt>
                <c:pt idx="1462">
                  <c:v>2.9563999999999997E-2</c:v>
                </c:pt>
                <c:pt idx="1463">
                  <c:v>2.9167999999999996E-2</c:v>
                </c:pt>
                <c:pt idx="1464">
                  <c:v>2.6614000000000002E-2</c:v>
                </c:pt>
                <c:pt idx="1465">
                  <c:v>2.8909000000000001E-2</c:v>
                </c:pt>
                <c:pt idx="1466">
                  <c:v>3.0315999999999999E-2</c:v>
                </c:pt>
                <c:pt idx="1467">
                  <c:v>2.3254E-2</c:v>
                </c:pt>
                <c:pt idx="1468">
                  <c:v>2.9678000000000003E-2</c:v>
                </c:pt>
                <c:pt idx="1469">
                  <c:v>2.9784999999999999E-2</c:v>
                </c:pt>
                <c:pt idx="1470">
                  <c:v>2.6633000000000007E-2</c:v>
                </c:pt>
                <c:pt idx="1471">
                  <c:v>2.1631000000000008E-2</c:v>
                </c:pt>
                <c:pt idx="1472">
                  <c:v>3.5728999999999997E-2</c:v>
                </c:pt>
                <c:pt idx="1473">
                  <c:v>2.8216000000000001E-2</c:v>
                </c:pt>
                <c:pt idx="1474">
                  <c:v>2.7786000000000002E-2</c:v>
                </c:pt>
                <c:pt idx="1475">
                  <c:v>2.5290000000000003E-2</c:v>
                </c:pt>
                <c:pt idx="1476">
                  <c:v>2.5973000000000003E-2</c:v>
                </c:pt>
                <c:pt idx="1477">
                  <c:v>3.1184000000000003E-2</c:v>
                </c:pt>
                <c:pt idx="1478">
                  <c:v>3.875300000000001E-2</c:v>
                </c:pt>
                <c:pt idx="1479">
                  <c:v>3.1524999999999997E-2</c:v>
                </c:pt>
                <c:pt idx="1480">
                  <c:v>3.4922000000000002E-2</c:v>
                </c:pt>
                <c:pt idx="1481">
                  <c:v>3.8864000000000003E-2</c:v>
                </c:pt>
                <c:pt idx="1482">
                  <c:v>3.671300000000001E-2</c:v>
                </c:pt>
                <c:pt idx="1483">
                  <c:v>3.1163000000000003E-2</c:v>
                </c:pt>
                <c:pt idx="1484">
                  <c:v>3.4773999999999999E-2</c:v>
                </c:pt>
                <c:pt idx="1485">
                  <c:v>4.4238000000000006E-2</c:v>
                </c:pt>
                <c:pt idx="1486">
                  <c:v>4.1391000000000004E-2</c:v>
                </c:pt>
                <c:pt idx="1487">
                  <c:v>2.9010999999999999E-2</c:v>
                </c:pt>
                <c:pt idx="1488">
                  <c:v>4.0834000000000009E-2</c:v>
                </c:pt>
                <c:pt idx="1489">
                  <c:v>4.3792000000000005E-2</c:v>
                </c:pt>
                <c:pt idx="1490">
                  <c:v>3.1423000000000006E-2</c:v>
                </c:pt>
                <c:pt idx="1491">
                  <c:v>3.1791000000000007E-2</c:v>
                </c:pt>
                <c:pt idx="1492">
                  <c:v>3.7624999999999999E-2</c:v>
                </c:pt>
                <c:pt idx="1493">
                  <c:v>4.7416000000000014E-2</c:v>
                </c:pt>
                <c:pt idx="1494">
                  <c:v>4.3709999999999999E-2</c:v>
                </c:pt>
                <c:pt idx="1495">
                  <c:v>4.1717000000000011E-2</c:v>
                </c:pt>
                <c:pt idx="1496">
                  <c:v>3.7161000000000007E-2</c:v>
                </c:pt>
                <c:pt idx="1497">
                  <c:v>4.9559000000000006E-2</c:v>
                </c:pt>
                <c:pt idx="1498">
                  <c:v>4.7039000000000004E-2</c:v>
                </c:pt>
                <c:pt idx="1499">
                  <c:v>3.9076000000000007E-2</c:v>
                </c:pt>
                <c:pt idx="1500">
                  <c:v>4.3583000000000004E-2</c:v>
                </c:pt>
                <c:pt idx="1501">
                  <c:v>4.7549000000000001E-2</c:v>
                </c:pt>
                <c:pt idx="1502">
                  <c:v>3.8618E-2</c:v>
                </c:pt>
                <c:pt idx="1503">
                  <c:v>3.7582999999999998E-2</c:v>
                </c:pt>
                <c:pt idx="1504">
                  <c:v>4.9937000000000009E-2</c:v>
                </c:pt>
                <c:pt idx="1505">
                  <c:v>5.0422000000000008E-2</c:v>
                </c:pt>
                <c:pt idx="1506">
                  <c:v>4.3258999999999992E-2</c:v>
                </c:pt>
                <c:pt idx="1507">
                  <c:v>4.1833000000000002E-2</c:v>
                </c:pt>
                <c:pt idx="1508">
                  <c:v>4.4884000000000007E-2</c:v>
                </c:pt>
                <c:pt idx="1509">
                  <c:v>5.1820999999999999E-2</c:v>
                </c:pt>
                <c:pt idx="1510">
                  <c:v>4.0393000000000012E-2</c:v>
                </c:pt>
                <c:pt idx="1511">
                  <c:v>4.4596000000000004E-2</c:v>
                </c:pt>
                <c:pt idx="1512">
                  <c:v>4.9984000000000008E-2</c:v>
                </c:pt>
                <c:pt idx="1513">
                  <c:v>5.3269999999999998E-2</c:v>
                </c:pt>
                <c:pt idx="1514">
                  <c:v>5.3337000000000009E-2</c:v>
                </c:pt>
                <c:pt idx="1515">
                  <c:v>4.2686000000000009E-2</c:v>
                </c:pt>
                <c:pt idx="1516">
                  <c:v>5.3167000000000006E-2</c:v>
                </c:pt>
                <c:pt idx="1517">
                  <c:v>5.4987000000000008E-2</c:v>
                </c:pt>
                <c:pt idx="1518">
                  <c:v>4.9847000000000009E-2</c:v>
                </c:pt>
                <c:pt idx="1519">
                  <c:v>4.7381000000000006E-2</c:v>
                </c:pt>
                <c:pt idx="1520">
                  <c:v>4.8371999999999998E-2</c:v>
                </c:pt>
                <c:pt idx="1521">
                  <c:v>5.4515000000000008E-2</c:v>
                </c:pt>
                <c:pt idx="1522">
                  <c:v>4.8859E-2</c:v>
                </c:pt>
                <c:pt idx="1523">
                  <c:v>4.6528999999999994E-2</c:v>
                </c:pt>
                <c:pt idx="1524">
                  <c:v>5.8367000000000009E-2</c:v>
                </c:pt>
                <c:pt idx="1525">
                  <c:v>5.2611000000000005E-2</c:v>
                </c:pt>
                <c:pt idx="1526">
                  <c:v>5.1308000000000006E-2</c:v>
                </c:pt>
                <c:pt idx="1527">
                  <c:v>4.4517000000000015E-2</c:v>
                </c:pt>
                <c:pt idx="1528">
                  <c:v>5.8564999999999999E-2</c:v>
                </c:pt>
                <c:pt idx="1529">
                  <c:v>5.1709999999999999E-2</c:v>
                </c:pt>
                <c:pt idx="1530">
                  <c:v>6.5633000000000011E-2</c:v>
                </c:pt>
                <c:pt idx="1531">
                  <c:v>5.1667000000000005E-2</c:v>
                </c:pt>
                <c:pt idx="1532">
                  <c:v>6.0613000000000007E-2</c:v>
                </c:pt>
                <c:pt idx="1533">
                  <c:v>5.6732000000000005E-2</c:v>
                </c:pt>
                <c:pt idx="1534">
                  <c:v>5.7754000000000007E-2</c:v>
                </c:pt>
                <c:pt idx="1535">
                  <c:v>5.6205999999999992E-2</c:v>
                </c:pt>
                <c:pt idx="1536">
                  <c:v>5.9532000000000015E-2</c:v>
                </c:pt>
                <c:pt idx="1537">
                  <c:v>6.8342000000000014E-2</c:v>
                </c:pt>
                <c:pt idx="1538">
                  <c:v>5.7071999999999998E-2</c:v>
                </c:pt>
                <c:pt idx="1539">
                  <c:v>6.127599999999999E-2</c:v>
                </c:pt>
                <c:pt idx="1540">
                  <c:v>6.3070000000000001E-2</c:v>
                </c:pt>
                <c:pt idx="1541">
                  <c:v>5.9408000000000009E-2</c:v>
                </c:pt>
                <c:pt idx="1542">
                  <c:v>6.2826999999999994E-2</c:v>
                </c:pt>
                <c:pt idx="1543">
                  <c:v>6.1595000000000004E-2</c:v>
                </c:pt>
                <c:pt idx="1544">
                  <c:v>5.7873000000000008E-2</c:v>
                </c:pt>
                <c:pt idx="1545">
                  <c:v>6.7565000000000014E-2</c:v>
                </c:pt>
                <c:pt idx="1546">
                  <c:v>5.6103E-2</c:v>
                </c:pt>
                <c:pt idx="1547">
                  <c:v>6.0976000000000002E-2</c:v>
                </c:pt>
                <c:pt idx="1548">
                  <c:v>6.4555000000000001E-2</c:v>
                </c:pt>
                <c:pt idx="1549">
                  <c:v>5.7033000000000014E-2</c:v>
                </c:pt>
                <c:pt idx="1550">
                  <c:v>6.7761000000000016E-2</c:v>
                </c:pt>
                <c:pt idx="1551">
                  <c:v>6.8967000000000014E-2</c:v>
                </c:pt>
                <c:pt idx="1552">
                  <c:v>6.1273999999999995E-2</c:v>
                </c:pt>
                <c:pt idx="1553">
                  <c:v>5.9386000000000015E-2</c:v>
                </c:pt>
                <c:pt idx="1554">
                  <c:v>6.5246999999999999E-2</c:v>
                </c:pt>
                <c:pt idx="1555">
                  <c:v>6.8524000000000002E-2</c:v>
                </c:pt>
                <c:pt idx="1556">
                  <c:v>7.1643999999999999E-2</c:v>
                </c:pt>
                <c:pt idx="1557">
                  <c:v>7.6434000000000002E-2</c:v>
                </c:pt>
                <c:pt idx="1558">
                  <c:v>6.5257999999999997E-2</c:v>
                </c:pt>
                <c:pt idx="1559">
                  <c:v>6.5174999999999997E-2</c:v>
                </c:pt>
                <c:pt idx="1560">
                  <c:v>6.9554000000000019E-2</c:v>
                </c:pt>
                <c:pt idx="1561">
                  <c:v>7.220600000000002E-2</c:v>
                </c:pt>
                <c:pt idx="1562">
                  <c:v>6.5557000000000004E-2</c:v>
                </c:pt>
                <c:pt idx="1563">
                  <c:v>7.2837000000000013E-2</c:v>
                </c:pt>
                <c:pt idx="1564">
                  <c:v>7.6345999999999997E-2</c:v>
                </c:pt>
                <c:pt idx="1565">
                  <c:v>6.7121E-2</c:v>
                </c:pt>
                <c:pt idx="1566">
                  <c:v>7.3795000000000013E-2</c:v>
                </c:pt>
                <c:pt idx="1567">
                  <c:v>7.437400000000001E-2</c:v>
                </c:pt>
                <c:pt idx="1568">
                  <c:v>7.3634000000000019E-2</c:v>
                </c:pt>
                <c:pt idx="1569">
                  <c:v>7.0909E-2</c:v>
                </c:pt>
                <c:pt idx="1570">
                  <c:v>6.5609000000000001E-2</c:v>
                </c:pt>
                <c:pt idx="1571">
                  <c:v>7.0811000000000013E-2</c:v>
                </c:pt>
                <c:pt idx="1572">
                  <c:v>6.9400000000000017E-2</c:v>
                </c:pt>
                <c:pt idx="1573">
                  <c:v>7.1595000000000006E-2</c:v>
                </c:pt>
                <c:pt idx="1574">
                  <c:v>7.3106000000000004E-2</c:v>
                </c:pt>
                <c:pt idx="1575">
                  <c:v>6.7969000000000002E-2</c:v>
                </c:pt>
                <c:pt idx="1576">
                  <c:v>7.0966000000000015E-2</c:v>
                </c:pt>
                <c:pt idx="1577">
                  <c:v>7.3895000000000002E-2</c:v>
                </c:pt>
                <c:pt idx="1578">
                  <c:v>7.7076000000000019E-2</c:v>
                </c:pt>
                <c:pt idx="1579">
                  <c:v>7.2114000000000011E-2</c:v>
                </c:pt>
                <c:pt idx="1580">
                  <c:v>6.701600000000002E-2</c:v>
                </c:pt>
                <c:pt idx="1581">
                  <c:v>7.1222999999999995E-2</c:v>
                </c:pt>
                <c:pt idx="1582">
                  <c:v>7.4427999999999994E-2</c:v>
                </c:pt>
                <c:pt idx="1583">
                  <c:v>6.9619000000000014E-2</c:v>
                </c:pt>
                <c:pt idx="1584">
                  <c:v>6.882000000000002E-2</c:v>
                </c:pt>
                <c:pt idx="1585">
                  <c:v>6.6305000000000003E-2</c:v>
                </c:pt>
                <c:pt idx="1586">
                  <c:v>6.5290000000000001E-2</c:v>
                </c:pt>
                <c:pt idx="1587">
                  <c:v>6.6269999999999996E-2</c:v>
                </c:pt>
                <c:pt idx="1588">
                  <c:v>7.0465000000000014E-2</c:v>
                </c:pt>
                <c:pt idx="1589">
                  <c:v>7.3940000000000006E-2</c:v>
                </c:pt>
                <c:pt idx="1590">
                  <c:v>6.898E-2</c:v>
                </c:pt>
                <c:pt idx="1591">
                  <c:v>7.2570999999999997E-2</c:v>
                </c:pt>
                <c:pt idx="1592">
                  <c:v>7.8519000000000019E-2</c:v>
                </c:pt>
                <c:pt idx="1593">
                  <c:v>6.7579E-2</c:v>
                </c:pt>
                <c:pt idx="1594">
                  <c:v>5.9708000000000011E-2</c:v>
                </c:pt>
                <c:pt idx="1595">
                  <c:v>6.5819000000000003E-2</c:v>
                </c:pt>
                <c:pt idx="1596">
                  <c:v>6.8524000000000002E-2</c:v>
                </c:pt>
                <c:pt idx="1597">
                  <c:v>6.156600000000001E-2</c:v>
                </c:pt>
                <c:pt idx="1598">
                  <c:v>6.4257000000000009E-2</c:v>
                </c:pt>
                <c:pt idx="1599">
                  <c:v>7.0154999999999995E-2</c:v>
                </c:pt>
                <c:pt idx="1600">
                  <c:v>6.6839999999999997E-2</c:v>
                </c:pt>
                <c:pt idx="1601">
                  <c:v>6.6779000000000005E-2</c:v>
                </c:pt>
                <c:pt idx="1602">
                  <c:v>6.1944999999999993E-2</c:v>
                </c:pt>
                <c:pt idx="1603">
                  <c:v>6.4526000000000014E-2</c:v>
                </c:pt>
                <c:pt idx="1604">
                  <c:v>6.7315000000000014E-2</c:v>
                </c:pt>
                <c:pt idx="1605">
                  <c:v>6.4745000000000011E-2</c:v>
                </c:pt>
                <c:pt idx="1606">
                  <c:v>6.1834000000000007E-2</c:v>
                </c:pt>
                <c:pt idx="1607">
                  <c:v>6.7886000000000016E-2</c:v>
                </c:pt>
                <c:pt idx="1608">
                  <c:v>6.335300000000002E-2</c:v>
                </c:pt>
                <c:pt idx="1609">
                  <c:v>5.9843000000000007E-2</c:v>
                </c:pt>
                <c:pt idx="1610">
                  <c:v>5.8413000000000014E-2</c:v>
                </c:pt>
                <c:pt idx="1611">
                  <c:v>6.3780000000000003E-2</c:v>
                </c:pt>
                <c:pt idx="1612">
                  <c:v>6.7201999999999998E-2</c:v>
                </c:pt>
                <c:pt idx="1613">
                  <c:v>6.1485999999999999E-2</c:v>
                </c:pt>
                <c:pt idx="1614">
                  <c:v>5.9493000000000018E-2</c:v>
                </c:pt>
                <c:pt idx="1615">
                  <c:v>6.275600000000002E-2</c:v>
                </c:pt>
                <c:pt idx="1616">
                  <c:v>6.7744000000000013E-2</c:v>
                </c:pt>
                <c:pt idx="1617">
                  <c:v>6.5293000000000004E-2</c:v>
                </c:pt>
                <c:pt idx="1618">
                  <c:v>5.7555000000000002E-2</c:v>
                </c:pt>
                <c:pt idx="1619">
                  <c:v>7.0343000000000003E-2</c:v>
                </c:pt>
                <c:pt idx="1620">
                  <c:v>6.7252999999999993E-2</c:v>
                </c:pt>
                <c:pt idx="1621">
                  <c:v>6.5805000000000002E-2</c:v>
                </c:pt>
                <c:pt idx="1622">
                  <c:v>6.1639999999999993E-2</c:v>
                </c:pt>
                <c:pt idx="1623">
                  <c:v>6.2211000000000002E-2</c:v>
                </c:pt>
                <c:pt idx="1624">
                  <c:v>5.9188000000000004E-2</c:v>
                </c:pt>
                <c:pt idx="1625">
                  <c:v>6.3331999999999999E-2</c:v>
                </c:pt>
                <c:pt idx="1626">
                  <c:v>5.7976000000000007E-2</c:v>
                </c:pt>
                <c:pt idx="1627">
                  <c:v>5.6646999999999996E-2</c:v>
                </c:pt>
                <c:pt idx="1628">
                  <c:v>5.5841000000000002E-2</c:v>
                </c:pt>
                <c:pt idx="1629">
                  <c:v>4.8778000000000002E-2</c:v>
                </c:pt>
                <c:pt idx="1630">
                  <c:v>5.1801E-2</c:v>
                </c:pt>
                <c:pt idx="1631">
                  <c:v>5.3111000000000005E-2</c:v>
                </c:pt>
                <c:pt idx="1632">
                  <c:v>5.2909999999999999E-2</c:v>
                </c:pt>
                <c:pt idx="1633">
                  <c:v>4.3848999999999999E-2</c:v>
                </c:pt>
                <c:pt idx="1634">
                  <c:v>5.169E-2</c:v>
                </c:pt>
                <c:pt idx="1635">
                  <c:v>6.0741000000000003E-2</c:v>
                </c:pt>
                <c:pt idx="1636">
                  <c:v>6.4227999999999993E-2</c:v>
                </c:pt>
                <c:pt idx="1637">
                  <c:v>5.1967000000000006E-2</c:v>
                </c:pt>
                <c:pt idx="1638">
                  <c:v>5.6230999999999996E-2</c:v>
                </c:pt>
                <c:pt idx="1639">
                  <c:v>5.6009999999999997E-2</c:v>
                </c:pt>
                <c:pt idx="1640">
                  <c:v>5.9973000000000005E-2</c:v>
                </c:pt>
                <c:pt idx="1641">
                  <c:v>5.2806000000000006E-2</c:v>
                </c:pt>
                <c:pt idx="1642">
                  <c:v>5.1843E-2</c:v>
                </c:pt>
                <c:pt idx="1643">
                  <c:v>5.3987000000000007E-2</c:v>
                </c:pt>
                <c:pt idx="1644">
                  <c:v>5.4022000000000014E-2</c:v>
                </c:pt>
                <c:pt idx="1645">
                  <c:v>5.2661000000000006E-2</c:v>
                </c:pt>
                <c:pt idx="1646">
                  <c:v>4.7339000000000006E-2</c:v>
                </c:pt>
                <c:pt idx="1647">
                  <c:v>6.5851000000000007E-2</c:v>
                </c:pt>
                <c:pt idx="1648">
                  <c:v>5.942200000000001E-2</c:v>
                </c:pt>
                <c:pt idx="1649">
                  <c:v>4.6156999999999997E-2</c:v>
                </c:pt>
                <c:pt idx="1650">
                  <c:v>6.2493000000000014E-2</c:v>
                </c:pt>
                <c:pt idx="1651">
                  <c:v>5.5241999999999992E-2</c:v>
                </c:pt>
                <c:pt idx="1652">
                  <c:v>5.3766000000000015E-2</c:v>
                </c:pt>
                <c:pt idx="1653">
                  <c:v>5.1105999999999992E-2</c:v>
                </c:pt>
                <c:pt idx="1654">
                  <c:v>4.7843000000000004E-2</c:v>
                </c:pt>
                <c:pt idx="1655">
                  <c:v>5.4834000000000008E-2</c:v>
                </c:pt>
                <c:pt idx="1656">
                  <c:v>5.3014000000000006E-2</c:v>
                </c:pt>
                <c:pt idx="1657">
                  <c:v>5.5975999999999998E-2</c:v>
                </c:pt>
                <c:pt idx="1658">
                  <c:v>5.7581000000000007E-2</c:v>
                </c:pt>
                <c:pt idx="1659">
                  <c:v>6.2390000000000015E-2</c:v>
                </c:pt>
                <c:pt idx="1660">
                  <c:v>4.6851999999999998E-2</c:v>
                </c:pt>
                <c:pt idx="1661">
                  <c:v>4.3672999999999997E-2</c:v>
                </c:pt>
                <c:pt idx="1662">
                  <c:v>4.8853000000000008E-2</c:v>
                </c:pt>
                <c:pt idx="1663">
                  <c:v>5.6736000000000009E-2</c:v>
                </c:pt>
                <c:pt idx="1664">
                  <c:v>5.8096000000000009E-2</c:v>
                </c:pt>
                <c:pt idx="1665">
                  <c:v>4.7111000000000007E-2</c:v>
                </c:pt>
                <c:pt idx="1666">
                  <c:v>5.2708000000000012E-2</c:v>
                </c:pt>
                <c:pt idx="1667">
                  <c:v>5.5626000000000002E-2</c:v>
                </c:pt>
                <c:pt idx="1668">
                  <c:v>5.3948999999999997E-2</c:v>
                </c:pt>
                <c:pt idx="1669">
                  <c:v>5.7366000000000014E-2</c:v>
                </c:pt>
                <c:pt idx="1670">
                  <c:v>5.5001000000000001E-2</c:v>
                </c:pt>
                <c:pt idx="1671">
                  <c:v>6.1740999999999997E-2</c:v>
                </c:pt>
                <c:pt idx="1672">
                  <c:v>5.3076999999999999E-2</c:v>
                </c:pt>
                <c:pt idx="1673">
                  <c:v>4.906400000000001E-2</c:v>
                </c:pt>
                <c:pt idx="1674">
                  <c:v>5.5228999999999993E-2</c:v>
                </c:pt>
                <c:pt idx="1675">
                  <c:v>5.203300000000001E-2</c:v>
                </c:pt>
                <c:pt idx="1676">
                  <c:v>4.5249999999999992E-2</c:v>
                </c:pt>
                <c:pt idx="1677">
                  <c:v>5.249800000000001E-2</c:v>
                </c:pt>
                <c:pt idx="1678">
                  <c:v>6.0575999999999998E-2</c:v>
                </c:pt>
                <c:pt idx="1679">
                  <c:v>5.9253000000000007E-2</c:v>
                </c:pt>
                <c:pt idx="1680">
                  <c:v>5.4213000000000011E-2</c:v>
                </c:pt>
                <c:pt idx="1681">
                  <c:v>4.8567000000000006E-2</c:v>
                </c:pt>
                <c:pt idx="1682">
                  <c:v>5.1715000000000004E-2</c:v>
                </c:pt>
                <c:pt idx="1683">
                  <c:v>6.1716000000000014E-2</c:v>
                </c:pt>
                <c:pt idx="1684">
                  <c:v>7.0795000000000011E-2</c:v>
                </c:pt>
                <c:pt idx="1685">
                  <c:v>5.2782000000000016E-2</c:v>
                </c:pt>
                <c:pt idx="1686">
                  <c:v>5.437100000000001E-2</c:v>
                </c:pt>
                <c:pt idx="1687">
                  <c:v>4.8732000000000004E-2</c:v>
                </c:pt>
                <c:pt idx="1688">
                  <c:v>5.0104000000000003E-2</c:v>
                </c:pt>
                <c:pt idx="1689">
                  <c:v>5.0129E-2</c:v>
                </c:pt>
                <c:pt idx="1690">
                  <c:v>6.1399000000000009E-2</c:v>
                </c:pt>
                <c:pt idx="1691">
                  <c:v>5.2289000000000002E-2</c:v>
                </c:pt>
                <c:pt idx="1692">
                  <c:v>5.5684999999999998E-2</c:v>
                </c:pt>
                <c:pt idx="1693">
                  <c:v>5.1522999999999999E-2</c:v>
                </c:pt>
                <c:pt idx="1694">
                  <c:v>6.0362000000000006E-2</c:v>
                </c:pt>
                <c:pt idx="1695">
                  <c:v>6.2345999999999999E-2</c:v>
                </c:pt>
                <c:pt idx="1696">
                  <c:v>4.6097000000000006E-2</c:v>
                </c:pt>
                <c:pt idx="1697">
                  <c:v>4.8958999999999996E-2</c:v>
                </c:pt>
                <c:pt idx="1698">
                  <c:v>5.2147000000000006E-2</c:v>
                </c:pt>
                <c:pt idx="1699">
                  <c:v>4.9964000000000008E-2</c:v>
                </c:pt>
                <c:pt idx="1700">
                  <c:v>4.9705000000000006E-2</c:v>
                </c:pt>
                <c:pt idx="1701">
                  <c:v>4.8739000000000005E-2</c:v>
                </c:pt>
                <c:pt idx="1702">
                  <c:v>5.9745000000000006E-2</c:v>
                </c:pt>
                <c:pt idx="1703">
                  <c:v>5.9573000000000008E-2</c:v>
                </c:pt>
                <c:pt idx="1704">
                  <c:v>5.9206000000000009E-2</c:v>
                </c:pt>
                <c:pt idx="1705">
                  <c:v>6.0101000000000002E-2</c:v>
                </c:pt>
                <c:pt idx="1706">
                  <c:v>7.2524000000000019E-2</c:v>
                </c:pt>
                <c:pt idx="1707">
                  <c:v>6.9554000000000019E-2</c:v>
                </c:pt>
                <c:pt idx="1708">
                  <c:v>5.4456000000000004E-2</c:v>
                </c:pt>
                <c:pt idx="1709">
                  <c:v>5.8226E-2</c:v>
                </c:pt>
                <c:pt idx="1710">
                  <c:v>5.7243999999999996E-2</c:v>
                </c:pt>
                <c:pt idx="1711">
                  <c:v>5.8102000000000008E-2</c:v>
                </c:pt>
                <c:pt idx="1712">
                  <c:v>5.4528000000000007E-2</c:v>
                </c:pt>
                <c:pt idx="1713">
                  <c:v>5.9833000000000011E-2</c:v>
                </c:pt>
                <c:pt idx="1714">
                  <c:v>6.0586000000000008E-2</c:v>
                </c:pt>
                <c:pt idx="1715">
                  <c:v>6.4485000000000015E-2</c:v>
                </c:pt>
                <c:pt idx="1716">
                  <c:v>6.1290999999999998E-2</c:v>
                </c:pt>
                <c:pt idx="1717">
                  <c:v>6.041500000000001E-2</c:v>
                </c:pt>
                <c:pt idx="1718">
                  <c:v>6.0509E-2</c:v>
                </c:pt>
                <c:pt idx="1719">
                  <c:v>6.1369000000000007E-2</c:v>
                </c:pt>
                <c:pt idx="1720">
                  <c:v>5.4544000000000002E-2</c:v>
                </c:pt>
                <c:pt idx="1721">
                  <c:v>5.5379000000000005E-2</c:v>
                </c:pt>
                <c:pt idx="1722">
                  <c:v>6.9414000000000017E-2</c:v>
                </c:pt>
                <c:pt idx="1723">
                  <c:v>6.4882000000000009E-2</c:v>
                </c:pt>
                <c:pt idx="1724">
                  <c:v>5.6272000000000003E-2</c:v>
                </c:pt>
                <c:pt idx="1725">
                  <c:v>5.9944000000000004E-2</c:v>
                </c:pt>
                <c:pt idx="1726">
                  <c:v>6.8377999999999994E-2</c:v>
                </c:pt>
                <c:pt idx="1727">
                  <c:v>7.1799000000000002E-2</c:v>
                </c:pt>
                <c:pt idx="1728">
                  <c:v>6.5884999999999999E-2</c:v>
                </c:pt>
                <c:pt idx="1729">
                  <c:v>6.3546000000000005E-2</c:v>
                </c:pt>
                <c:pt idx="1730">
                  <c:v>6.9291000000000019E-2</c:v>
                </c:pt>
                <c:pt idx="1731">
                  <c:v>6.6475999999999993E-2</c:v>
                </c:pt>
                <c:pt idx="1732">
                  <c:v>7.1039000000000005E-2</c:v>
                </c:pt>
                <c:pt idx="1733">
                  <c:v>7.0038000000000003E-2</c:v>
                </c:pt>
                <c:pt idx="1734">
                  <c:v>7.3093000000000019E-2</c:v>
                </c:pt>
                <c:pt idx="1735">
                  <c:v>7.1761000000000019E-2</c:v>
                </c:pt>
                <c:pt idx="1736">
                  <c:v>6.593400000000002E-2</c:v>
                </c:pt>
                <c:pt idx="1737">
                  <c:v>6.8445000000000006E-2</c:v>
                </c:pt>
                <c:pt idx="1738">
                  <c:v>6.9801000000000016E-2</c:v>
                </c:pt>
                <c:pt idx="1739">
                  <c:v>7.4327000000000018E-2</c:v>
                </c:pt>
                <c:pt idx="1740">
                  <c:v>7.6511999999999997E-2</c:v>
                </c:pt>
                <c:pt idx="1741">
                  <c:v>7.3809E-2</c:v>
                </c:pt>
                <c:pt idx="1742">
                  <c:v>7.5271000000000005E-2</c:v>
                </c:pt>
                <c:pt idx="1743">
                  <c:v>7.2239999999999999E-2</c:v>
                </c:pt>
                <c:pt idx="1744">
                  <c:v>7.4451000000000003E-2</c:v>
                </c:pt>
                <c:pt idx="1745">
                  <c:v>7.346900000000002E-2</c:v>
                </c:pt>
                <c:pt idx="1746">
                  <c:v>7.7369999999999994E-2</c:v>
                </c:pt>
                <c:pt idx="1747">
                  <c:v>7.9450000000000021E-2</c:v>
                </c:pt>
                <c:pt idx="1748">
                  <c:v>7.8836000000000017E-2</c:v>
                </c:pt>
                <c:pt idx="1749">
                  <c:v>7.781600000000001E-2</c:v>
                </c:pt>
                <c:pt idx="1750">
                  <c:v>7.8359000000000012E-2</c:v>
                </c:pt>
                <c:pt idx="1751">
                  <c:v>7.7117000000000019E-2</c:v>
                </c:pt>
                <c:pt idx="1752">
                  <c:v>6.8954000000000001E-2</c:v>
                </c:pt>
                <c:pt idx="1753">
                  <c:v>7.5833000000000012E-2</c:v>
                </c:pt>
                <c:pt idx="1754">
                  <c:v>7.7556000000000014E-2</c:v>
                </c:pt>
                <c:pt idx="1755">
                  <c:v>7.7870000000000009E-2</c:v>
                </c:pt>
                <c:pt idx="1756">
                  <c:v>7.9589999999999994E-2</c:v>
                </c:pt>
                <c:pt idx="1757">
                  <c:v>8.0284000000000008E-2</c:v>
                </c:pt>
                <c:pt idx="1758">
                  <c:v>8.4096000000000018E-2</c:v>
                </c:pt>
                <c:pt idx="1759">
                  <c:v>7.7704000000000009E-2</c:v>
                </c:pt>
                <c:pt idx="1760">
                  <c:v>8.1858000000000014E-2</c:v>
                </c:pt>
                <c:pt idx="1761">
                  <c:v>8.2098000000000004E-2</c:v>
                </c:pt>
                <c:pt idx="1762">
                  <c:v>9.2391000000000001E-2</c:v>
                </c:pt>
                <c:pt idx="1763">
                  <c:v>9.2291000000000012E-2</c:v>
                </c:pt>
                <c:pt idx="1764">
                  <c:v>8.5011000000000003E-2</c:v>
                </c:pt>
                <c:pt idx="1765">
                  <c:v>8.5838000000000025E-2</c:v>
                </c:pt>
                <c:pt idx="1766">
                  <c:v>8.7018000000000012E-2</c:v>
                </c:pt>
                <c:pt idx="1767">
                  <c:v>8.8686000000000015E-2</c:v>
                </c:pt>
                <c:pt idx="1768">
                  <c:v>8.5033000000000025E-2</c:v>
                </c:pt>
                <c:pt idx="1769">
                  <c:v>9.0338000000000002E-2</c:v>
                </c:pt>
                <c:pt idx="1770">
                  <c:v>8.8200000000000014E-2</c:v>
                </c:pt>
                <c:pt idx="1771">
                  <c:v>9.3132000000000006E-2</c:v>
                </c:pt>
                <c:pt idx="1772">
                  <c:v>8.9191000000000006E-2</c:v>
                </c:pt>
                <c:pt idx="1773">
                  <c:v>8.7304000000000007E-2</c:v>
                </c:pt>
                <c:pt idx="1774">
                  <c:v>9.4421000000000005E-2</c:v>
                </c:pt>
                <c:pt idx="1775">
                  <c:v>9.4229000000000035E-2</c:v>
                </c:pt>
                <c:pt idx="1776">
                  <c:v>8.7959000000000023E-2</c:v>
                </c:pt>
                <c:pt idx="1777">
                  <c:v>9.8408000000000023E-2</c:v>
                </c:pt>
                <c:pt idx="1778">
                  <c:v>0.10762400000000003</c:v>
                </c:pt>
                <c:pt idx="1779">
                  <c:v>0.10372000000000003</c:v>
                </c:pt>
                <c:pt idx="1780">
                  <c:v>9.5412000000000011E-2</c:v>
                </c:pt>
                <c:pt idx="1781">
                  <c:v>9.5854000000000023E-2</c:v>
                </c:pt>
                <c:pt idx="1782">
                  <c:v>9.9244000000000027E-2</c:v>
                </c:pt>
                <c:pt idx="1783">
                  <c:v>0.10216699999999999</c:v>
                </c:pt>
                <c:pt idx="1784">
                  <c:v>0.10059200000000001</c:v>
                </c:pt>
                <c:pt idx="1785">
                  <c:v>0.10908400000000001</c:v>
                </c:pt>
                <c:pt idx="1786">
                  <c:v>0.11306400000000001</c:v>
                </c:pt>
                <c:pt idx="1787">
                  <c:v>9.8681000000000019E-2</c:v>
                </c:pt>
                <c:pt idx="1788">
                  <c:v>9.247699999999999E-2</c:v>
                </c:pt>
                <c:pt idx="1789">
                  <c:v>8.6436000000000041E-2</c:v>
                </c:pt>
                <c:pt idx="1790">
                  <c:v>9.7644000000000009E-2</c:v>
                </c:pt>
                <c:pt idx="1791">
                  <c:v>9.6344000000000027E-2</c:v>
                </c:pt>
                <c:pt idx="1792">
                  <c:v>9.5848000000000003E-2</c:v>
                </c:pt>
                <c:pt idx="1793">
                  <c:v>0.10049400000000001</c:v>
                </c:pt>
                <c:pt idx="1794">
                  <c:v>0.106437</c:v>
                </c:pt>
                <c:pt idx="1795">
                  <c:v>0.102157</c:v>
                </c:pt>
                <c:pt idx="1796">
                  <c:v>0.102449</c:v>
                </c:pt>
                <c:pt idx="1797">
                  <c:v>0.106088</c:v>
                </c:pt>
                <c:pt idx="1798">
                  <c:v>0.10868800000000002</c:v>
                </c:pt>
                <c:pt idx="1799">
                  <c:v>0.10560100000000001</c:v>
                </c:pt>
                <c:pt idx="1800">
                  <c:v>0.10567900000000001</c:v>
                </c:pt>
                <c:pt idx="1801">
                  <c:v>0.10722000000000002</c:v>
                </c:pt>
                <c:pt idx="1802">
                  <c:v>0.10846600000000003</c:v>
                </c:pt>
                <c:pt idx="1803">
                  <c:v>0.10521400000000002</c:v>
                </c:pt>
                <c:pt idx="1804">
                  <c:v>0.101381</c:v>
                </c:pt>
                <c:pt idx="1805">
                  <c:v>0.10372099999999999</c:v>
                </c:pt>
                <c:pt idx="1806">
                  <c:v>0.104341</c:v>
                </c:pt>
                <c:pt idx="1807">
                  <c:v>9.3809000000000017E-2</c:v>
                </c:pt>
                <c:pt idx="1808">
                  <c:v>9.1432999999999987E-2</c:v>
                </c:pt>
                <c:pt idx="1809">
                  <c:v>9.2082000000000011E-2</c:v>
                </c:pt>
                <c:pt idx="1810">
                  <c:v>9.4479000000000021E-2</c:v>
                </c:pt>
                <c:pt idx="1811">
                  <c:v>0.10365199999999998</c:v>
                </c:pt>
                <c:pt idx="1812">
                  <c:v>0.102885</c:v>
                </c:pt>
                <c:pt idx="1813">
                  <c:v>0.10816600000000003</c:v>
                </c:pt>
                <c:pt idx="1814">
                  <c:v>0.11713100000000001</c:v>
                </c:pt>
                <c:pt idx="1815">
                  <c:v>0.119454</c:v>
                </c:pt>
                <c:pt idx="1816">
                  <c:v>0.111836</c:v>
                </c:pt>
                <c:pt idx="1817">
                  <c:v>0.10900000000000001</c:v>
                </c:pt>
                <c:pt idx="1818">
                  <c:v>0.11298800000000001</c:v>
                </c:pt>
                <c:pt idx="1819">
                  <c:v>0.12167200000000002</c:v>
                </c:pt>
                <c:pt idx="1820">
                  <c:v>0.10150400000000001</c:v>
                </c:pt>
                <c:pt idx="1821">
                  <c:v>0.10167400000000001</c:v>
                </c:pt>
                <c:pt idx="1822">
                  <c:v>0.110513</c:v>
                </c:pt>
                <c:pt idx="1823">
                  <c:v>0.11022500000000002</c:v>
                </c:pt>
                <c:pt idx="1824">
                  <c:v>9.8131000000000038E-2</c:v>
                </c:pt>
                <c:pt idx="1825">
                  <c:v>9.9455000000000016E-2</c:v>
                </c:pt>
                <c:pt idx="1826">
                  <c:v>0.103518</c:v>
                </c:pt>
                <c:pt idx="1827">
                  <c:v>0.10727800000000001</c:v>
                </c:pt>
                <c:pt idx="1828">
                  <c:v>0.11614600000000001</c:v>
                </c:pt>
                <c:pt idx="1829">
                  <c:v>0.10628700000000002</c:v>
                </c:pt>
                <c:pt idx="1830">
                  <c:v>0.11969100000000003</c:v>
                </c:pt>
                <c:pt idx="1831">
                  <c:v>0.10975500000000003</c:v>
                </c:pt>
                <c:pt idx="1832">
                  <c:v>0.113856</c:v>
                </c:pt>
                <c:pt idx="1833">
                  <c:v>0.11873900000000001</c:v>
                </c:pt>
                <c:pt idx="1834">
                  <c:v>0.12804699999999999</c:v>
                </c:pt>
                <c:pt idx="1835">
                  <c:v>0.12104400000000001</c:v>
                </c:pt>
                <c:pt idx="1836">
                  <c:v>0.12316400000000002</c:v>
                </c:pt>
                <c:pt idx="1837">
                  <c:v>0.11251700000000001</c:v>
                </c:pt>
                <c:pt idx="1838">
                  <c:v>0.11100500000000002</c:v>
                </c:pt>
                <c:pt idx="1839">
                  <c:v>0.1153</c:v>
                </c:pt>
                <c:pt idx="1840">
                  <c:v>0.11369000000000001</c:v>
                </c:pt>
                <c:pt idx="1841">
                  <c:v>0.10260900000000002</c:v>
                </c:pt>
                <c:pt idx="1842">
                  <c:v>0.11668199999999998</c:v>
                </c:pt>
                <c:pt idx="1843">
                  <c:v>0.10952700000000001</c:v>
                </c:pt>
                <c:pt idx="1844">
                  <c:v>0.10955600000000001</c:v>
                </c:pt>
                <c:pt idx="1845">
                  <c:v>0.112441</c:v>
                </c:pt>
                <c:pt idx="1846">
                  <c:v>0.11673799999999998</c:v>
                </c:pt>
                <c:pt idx="1847">
                  <c:v>0.12746399999999999</c:v>
                </c:pt>
                <c:pt idx="1848">
                  <c:v>0.13388700000000001</c:v>
                </c:pt>
                <c:pt idx="1849">
                  <c:v>0.11567400000000001</c:v>
                </c:pt>
                <c:pt idx="1850">
                  <c:v>0.11782400000000001</c:v>
                </c:pt>
                <c:pt idx="1851">
                  <c:v>0.11238899999999999</c:v>
                </c:pt>
                <c:pt idx="1852">
                  <c:v>0.10066799999999998</c:v>
                </c:pt>
                <c:pt idx="1853">
                  <c:v>0.10517300000000002</c:v>
                </c:pt>
                <c:pt idx="1854">
                  <c:v>0.10979999999999999</c:v>
                </c:pt>
                <c:pt idx="1855">
                  <c:v>0.13182199999999997</c:v>
                </c:pt>
                <c:pt idx="1856">
                  <c:v>9.804400000000002E-2</c:v>
                </c:pt>
                <c:pt idx="1857">
                  <c:v>0.10348599999999998</c:v>
                </c:pt>
                <c:pt idx="1858">
                  <c:v>0.10450100000000001</c:v>
                </c:pt>
                <c:pt idx="1859">
                  <c:v>0.10669099999999999</c:v>
                </c:pt>
                <c:pt idx="1860">
                  <c:v>0.10442300000000002</c:v>
                </c:pt>
                <c:pt idx="1861">
                  <c:v>0.11723699999999999</c:v>
                </c:pt>
                <c:pt idx="1862">
                  <c:v>0.11199199999999998</c:v>
                </c:pt>
                <c:pt idx="1863">
                  <c:v>0.116867</c:v>
                </c:pt>
                <c:pt idx="1864">
                  <c:v>0.11762100000000002</c:v>
                </c:pt>
                <c:pt idx="1865">
                  <c:v>0.11756000000000001</c:v>
                </c:pt>
                <c:pt idx="1866">
                  <c:v>0.11883299999999998</c:v>
                </c:pt>
                <c:pt idx="1867">
                  <c:v>0.13308500000000001</c:v>
                </c:pt>
                <c:pt idx="1868">
                  <c:v>0.10810100000000002</c:v>
                </c:pt>
                <c:pt idx="1869">
                  <c:v>0.10463600000000003</c:v>
                </c:pt>
                <c:pt idx="1870">
                  <c:v>0.10161600000000001</c:v>
                </c:pt>
                <c:pt idx="1871">
                  <c:v>0.10360200000000001</c:v>
                </c:pt>
                <c:pt idx="1872">
                  <c:v>9.9707000000000018E-2</c:v>
                </c:pt>
                <c:pt idx="1873">
                  <c:v>0.10349100000000001</c:v>
                </c:pt>
                <c:pt idx="1874">
                  <c:v>0.11176800000000002</c:v>
                </c:pt>
                <c:pt idx="1875">
                  <c:v>0.10557100000000001</c:v>
                </c:pt>
                <c:pt idx="1876">
                  <c:v>0.101438</c:v>
                </c:pt>
                <c:pt idx="1877">
                  <c:v>0.11068799999999997</c:v>
                </c:pt>
                <c:pt idx="1878">
                  <c:v>0.100315</c:v>
                </c:pt>
                <c:pt idx="1879">
                  <c:v>0.107518</c:v>
                </c:pt>
                <c:pt idx="1880">
                  <c:v>0.11626100000000002</c:v>
                </c:pt>
                <c:pt idx="1881">
                  <c:v>0.10404099999999998</c:v>
                </c:pt>
                <c:pt idx="1882">
                  <c:v>0.10602399999999999</c:v>
                </c:pt>
                <c:pt idx="1883">
                  <c:v>0.106351</c:v>
                </c:pt>
                <c:pt idx="1884">
                  <c:v>9.3134000000000022E-2</c:v>
                </c:pt>
                <c:pt idx="1885">
                  <c:v>8.9146000000000017E-2</c:v>
                </c:pt>
                <c:pt idx="1886">
                  <c:v>0.10172700000000001</c:v>
                </c:pt>
                <c:pt idx="1887">
                  <c:v>0.10772400000000003</c:v>
                </c:pt>
                <c:pt idx="1888">
                  <c:v>9.2195000000000041E-2</c:v>
                </c:pt>
                <c:pt idx="1889">
                  <c:v>9.4577000000000036E-2</c:v>
                </c:pt>
                <c:pt idx="1890">
                  <c:v>9.8497000000000015E-2</c:v>
                </c:pt>
                <c:pt idx="1891">
                  <c:v>0.10822300000000003</c:v>
                </c:pt>
                <c:pt idx="1892">
                  <c:v>0.10443100000000001</c:v>
                </c:pt>
                <c:pt idx="1893">
                  <c:v>0.101881</c:v>
                </c:pt>
                <c:pt idx="1894">
                  <c:v>0.10549600000000003</c:v>
                </c:pt>
                <c:pt idx="1895">
                  <c:v>9.8723000000000019E-2</c:v>
                </c:pt>
                <c:pt idx="1896">
                  <c:v>9.3988000000000002E-2</c:v>
                </c:pt>
                <c:pt idx="1897">
                  <c:v>0.10969100000000002</c:v>
                </c:pt>
                <c:pt idx="1898">
                  <c:v>0.11321000000000002</c:v>
                </c:pt>
                <c:pt idx="1899">
                  <c:v>0.10250500000000001</c:v>
                </c:pt>
                <c:pt idx="1900">
                  <c:v>9.1503000000000001E-2</c:v>
                </c:pt>
                <c:pt idx="1901">
                  <c:v>9.7587000000000021E-2</c:v>
                </c:pt>
                <c:pt idx="1902">
                  <c:v>9.8945000000000019E-2</c:v>
                </c:pt>
                <c:pt idx="1903">
                  <c:v>9.2758000000000035E-2</c:v>
                </c:pt>
                <c:pt idx="1904">
                  <c:v>9.4151000000000054E-2</c:v>
                </c:pt>
                <c:pt idx="1905">
                  <c:v>8.4061000000000025E-2</c:v>
                </c:pt>
                <c:pt idx="1906">
                  <c:v>9.2342000000000007E-2</c:v>
                </c:pt>
                <c:pt idx="1907">
                  <c:v>9.0786000000000006E-2</c:v>
                </c:pt>
                <c:pt idx="1908">
                  <c:v>9.5903000000000002E-2</c:v>
                </c:pt>
                <c:pt idx="1909">
                  <c:v>8.7674000000000016E-2</c:v>
                </c:pt>
                <c:pt idx="1910">
                  <c:v>8.6272999999999989E-2</c:v>
                </c:pt>
                <c:pt idx="1911">
                  <c:v>9.3385000000000024E-2</c:v>
                </c:pt>
                <c:pt idx="1912">
                  <c:v>8.6188999999999988E-2</c:v>
                </c:pt>
                <c:pt idx="1913">
                  <c:v>8.6884000000000003E-2</c:v>
                </c:pt>
                <c:pt idx="1914">
                  <c:v>9.3051000000000036E-2</c:v>
                </c:pt>
                <c:pt idx="1915">
                  <c:v>9.5210000000000003E-2</c:v>
                </c:pt>
                <c:pt idx="1916">
                  <c:v>9.2602000000000004E-2</c:v>
                </c:pt>
                <c:pt idx="1917">
                  <c:v>9.0633000000000005E-2</c:v>
                </c:pt>
                <c:pt idx="1918">
                  <c:v>8.5081000000000004E-2</c:v>
                </c:pt>
                <c:pt idx="1919">
                  <c:v>8.9802000000000007E-2</c:v>
                </c:pt>
                <c:pt idx="1920">
                  <c:v>7.8230999999999995E-2</c:v>
                </c:pt>
                <c:pt idx="1921">
                  <c:v>7.8409999999999994E-2</c:v>
                </c:pt>
                <c:pt idx="1922">
                  <c:v>8.8001000000000038E-2</c:v>
                </c:pt>
                <c:pt idx="1923">
                  <c:v>8.938299999999999E-2</c:v>
                </c:pt>
                <c:pt idx="1924">
                  <c:v>7.9948000000000019E-2</c:v>
                </c:pt>
                <c:pt idx="1925">
                  <c:v>8.1684000000000007E-2</c:v>
                </c:pt>
                <c:pt idx="1926">
                  <c:v>8.7314000000000003E-2</c:v>
                </c:pt>
                <c:pt idx="1927">
                  <c:v>9.2085E-2</c:v>
                </c:pt>
                <c:pt idx="1928">
                  <c:v>8.0946000000000004E-2</c:v>
                </c:pt>
                <c:pt idx="1929">
                  <c:v>8.4541000000000019E-2</c:v>
                </c:pt>
                <c:pt idx="1930">
                  <c:v>9.7977000000000022E-2</c:v>
                </c:pt>
                <c:pt idx="1931">
                  <c:v>9.5742000000000022E-2</c:v>
                </c:pt>
                <c:pt idx="1932">
                  <c:v>8.2808000000000007E-2</c:v>
                </c:pt>
                <c:pt idx="1933">
                  <c:v>8.9824000000000029E-2</c:v>
                </c:pt>
                <c:pt idx="1934">
                  <c:v>9.1443999999999998E-2</c:v>
                </c:pt>
                <c:pt idx="1935">
                  <c:v>8.2948000000000008E-2</c:v>
                </c:pt>
                <c:pt idx="1936">
                  <c:v>8.6031000000000024E-2</c:v>
                </c:pt>
                <c:pt idx="1937">
                  <c:v>9.3276000000000026E-2</c:v>
                </c:pt>
                <c:pt idx="1938">
                  <c:v>9.0802000000000022E-2</c:v>
                </c:pt>
                <c:pt idx="1939">
                  <c:v>7.9976000000000019E-2</c:v>
                </c:pt>
                <c:pt idx="1940">
                  <c:v>7.316300000000002E-2</c:v>
                </c:pt>
                <c:pt idx="1941">
                  <c:v>7.6719000000000009E-2</c:v>
                </c:pt>
                <c:pt idx="1942">
                  <c:v>7.3825000000000002E-2</c:v>
                </c:pt>
                <c:pt idx="1943">
                  <c:v>6.8165000000000003E-2</c:v>
                </c:pt>
                <c:pt idx="1944">
                  <c:v>7.1857000000000004E-2</c:v>
                </c:pt>
                <c:pt idx="1945">
                  <c:v>7.6876E-2</c:v>
                </c:pt>
                <c:pt idx="1946">
                  <c:v>8.6414999999999992E-2</c:v>
                </c:pt>
                <c:pt idx="1947">
                  <c:v>8.5556000000000049E-2</c:v>
                </c:pt>
                <c:pt idx="1948">
                  <c:v>7.9210000000000017E-2</c:v>
                </c:pt>
                <c:pt idx="1949">
                  <c:v>9.0040000000000023E-2</c:v>
                </c:pt>
                <c:pt idx="1950">
                  <c:v>9.8370000000000041E-2</c:v>
                </c:pt>
                <c:pt idx="1951">
                  <c:v>9.2250000000000026E-2</c:v>
                </c:pt>
                <c:pt idx="1952">
                  <c:v>8.5769000000000026E-2</c:v>
                </c:pt>
                <c:pt idx="1953">
                  <c:v>8.9295000000000055E-2</c:v>
                </c:pt>
                <c:pt idx="1954">
                  <c:v>9.3875000000000028E-2</c:v>
                </c:pt>
                <c:pt idx="1955">
                  <c:v>9.6602000000000021E-2</c:v>
                </c:pt>
                <c:pt idx="1956">
                  <c:v>9.1579000000000021E-2</c:v>
                </c:pt>
                <c:pt idx="1957">
                  <c:v>9.1359000000000024E-2</c:v>
                </c:pt>
                <c:pt idx="1958">
                  <c:v>9.3517000000000017E-2</c:v>
                </c:pt>
                <c:pt idx="1959">
                  <c:v>8.6118E-2</c:v>
                </c:pt>
                <c:pt idx="1960">
                  <c:v>8.3823000000000036E-2</c:v>
                </c:pt>
                <c:pt idx="1961">
                  <c:v>7.9253000000000004E-2</c:v>
                </c:pt>
                <c:pt idx="1962">
                  <c:v>8.1074000000000007E-2</c:v>
                </c:pt>
                <c:pt idx="1963">
                  <c:v>8.1892000000000006E-2</c:v>
                </c:pt>
                <c:pt idx="1964">
                  <c:v>7.6679999999999998E-2</c:v>
                </c:pt>
                <c:pt idx="1965">
                  <c:v>7.7314000000000008E-2</c:v>
                </c:pt>
                <c:pt idx="1966">
                  <c:v>8.611400000000001E-2</c:v>
                </c:pt>
                <c:pt idx="1967">
                  <c:v>9.2997000000000024E-2</c:v>
                </c:pt>
                <c:pt idx="1968">
                  <c:v>8.6276000000000005E-2</c:v>
                </c:pt>
                <c:pt idx="1969">
                  <c:v>8.0968000000000026E-2</c:v>
                </c:pt>
                <c:pt idx="1970">
                  <c:v>8.4692000000000017E-2</c:v>
                </c:pt>
                <c:pt idx="1971">
                  <c:v>7.7289999999999998E-2</c:v>
                </c:pt>
                <c:pt idx="1972">
                  <c:v>8.1132000000000024E-2</c:v>
                </c:pt>
                <c:pt idx="1973">
                  <c:v>7.7683000000000002E-2</c:v>
                </c:pt>
                <c:pt idx="1974">
                  <c:v>7.6988000000000001E-2</c:v>
                </c:pt>
                <c:pt idx="1975">
                  <c:v>8.7216999999999989E-2</c:v>
                </c:pt>
                <c:pt idx="1976">
                  <c:v>8.1322000000000005E-2</c:v>
                </c:pt>
                <c:pt idx="1977">
                  <c:v>7.5950000000000004E-2</c:v>
                </c:pt>
                <c:pt idx="1978">
                  <c:v>8.7580999999999992E-2</c:v>
                </c:pt>
                <c:pt idx="1979">
                  <c:v>9.7326000000000024E-2</c:v>
                </c:pt>
                <c:pt idx="1980">
                  <c:v>8.1294000000000019E-2</c:v>
                </c:pt>
                <c:pt idx="1981">
                  <c:v>7.1850999999999998E-2</c:v>
                </c:pt>
                <c:pt idx="1982">
                  <c:v>8.2213999999999995E-2</c:v>
                </c:pt>
                <c:pt idx="1983">
                  <c:v>8.1175000000000025E-2</c:v>
                </c:pt>
                <c:pt idx="1984">
                  <c:v>7.6703000000000007E-2</c:v>
                </c:pt>
                <c:pt idx="1985">
                  <c:v>7.1765000000000009E-2</c:v>
                </c:pt>
                <c:pt idx="1986">
                  <c:v>9.3900000000000039E-2</c:v>
                </c:pt>
                <c:pt idx="1987">
                  <c:v>9.2633000000000021E-2</c:v>
                </c:pt>
                <c:pt idx="1988">
                  <c:v>9.6079000000000012E-2</c:v>
                </c:pt>
                <c:pt idx="1989">
                  <c:v>6.9536000000000014E-2</c:v>
                </c:pt>
                <c:pt idx="1990">
                  <c:v>7.3915000000000008E-2</c:v>
                </c:pt>
                <c:pt idx="1991">
                  <c:v>7.036400000000001E-2</c:v>
                </c:pt>
                <c:pt idx="1992">
                  <c:v>7.1555999999999995E-2</c:v>
                </c:pt>
                <c:pt idx="1993">
                  <c:v>7.0467000000000016E-2</c:v>
                </c:pt>
                <c:pt idx="1994">
                  <c:v>6.8725999999999995E-2</c:v>
                </c:pt>
                <c:pt idx="1995">
                  <c:v>7.4755000000000016E-2</c:v>
                </c:pt>
                <c:pt idx="1996">
                  <c:v>7.5569000000000011E-2</c:v>
                </c:pt>
                <c:pt idx="1997">
                  <c:v>6.6139000000000003E-2</c:v>
                </c:pt>
                <c:pt idx="1998">
                  <c:v>7.0127000000000009E-2</c:v>
                </c:pt>
                <c:pt idx="1999">
                  <c:v>7.6277999999999999E-2</c:v>
                </c:pt>
                <c:pt idx="2000">
                  <c:v>6.3704000000000011E-2</c:v>
                </c:pt>
                <c:pt idx="2001">
                  <c:v>6.0921000000000003E-2</c:v>
                </c:pt>
                <c:pt idx="2002">
                  <c:v>7.1142999999999998E-2</c:v>
                </c:pt>
                <c:pt idx="2003">
                  <c:v>7.8557000000000002E-2</c:v>
                </c:pt>
                <c:pt idx="2004">
                  <c:v>6.7515000000000019E-2</c:v>
                </c:pt>
                <c:pt idx="2005">
                  <c:v>6.2155000000000002E-2</c:v>
                </c:pt>
                <c:pt idx="2006">
                  <c:v>6.915700000000001E-2</c:v>
                </c:pt>
                <c:pt idx="2007">
                  <c:v>7.2050000000000003E-2</c:v>
                </c:pt>
                <c:pt idx="2008">
                  <c:v>8.1816E-2</c:v>
                </c:pt>
                <c:pt idx="2009">
                  <c:v>7.5097000000000011E-2</c:v>
                </c:pt>
                <c:pt idx="2010">
                  <c:v>7.4706000000000009E-2</c:v>
                </c:pt>
                <c:pt idx="2011">
                  <c:v>7.767300000000002E-2</c:v>
                </c:pt>
                <c:pt idx="2012">
                  <c:v>6.9718000000000016E-2</c:v>
                </c:pt>
                <c:pt idx="2013">
                  <c:v>7.4427000000000007E-2</c:v>
                </c:pt>
                <c:pt idx="2014">
                  <c:v>7.2864000000000012E-2</c:v>
                </c:pt>
                <c:pt idx="2015">
                  <c:v>8.0392999999999992E-2</c:v>
                </c:pt>
                <c:pt idx="2016">
                  <c:v>7.3067999999999994E-2</c:v>
                </c:pt>
                <c:pt idx="2017">
                  <c:v>6.3170000000000004E-2</c:v>
                </c:pt>
                <c:pt idx="2018">
                  <c:v>6.6725000000000007E-2</c:v>
                </c:pt>
                <c:pt idx="2019">
                  <c:v>7.460600000000002E-2</c:v>
                </c:pt>
                <c:pt idx="2020">
                  <c:v>7.6720999999999998E-2</c:v>
                </c:pt>
                <c:pt idx="2021">
                  <c:v>7.3976E-2</c:v>
                </c:pt>
                <c:pt idx="2022">
                  <c:v>7.588300000000002E-2</c:v>
                </c:pt>
                <c:pt idx="2023">
                  <c:v>7.8267000000000003E-2</c:v>
                </c:pt>
                <c:pt idx="2024">
                  <c:v>7.494300000000001E-2</c:v>
                </c:pt>
                <c:pt idx="2025">
                  <c:v>7.5116000000000016E-2</c:v>
                </c:pt>
                <c:pt idx="2026">
                  <c:v>7.779800000000002E-2</c:v>
                </c:pt>
                <c:pt idx="2027">
                  <c:v>8.1942000000000001E-2</c:v>
                </c:pt>
                <c:pt idx="2028">
                  <c:v>8.3714000000000025E-2</c:v>
                </c:pt>
                <c:pt idx="2029">
                  <c:v>8.3560000000000037E-2</c:v>
                </c:pt>
                <c:pt idx="2030">
                  <c:v>7.5944999999999999E-2</c:v>
                </c:pt>
                <c:pt idx="2031">
                  <c:v>7.3044999999999999E-2</c:v>
                </c:pt>
                <c:pt idx="2032">
                  <c:v>7.3027000000000009E-2</c:v>
                </c:pt>
                <c:pt idx="2033">
                  <c:v>7.2937000000000016E-2</c:v>
                </c:pt>
                <c:pt idx="2034">
                  <c:v>7.8547000000000006E-2</c:v>
                </c:pt>
                <c:pt idx="2035">
                  <c:v>7.597000000000001E-2</c:v>
                </c:pt>
                <c:pt idx="2036">
                  <c:v>7.8589000000000006E-2</c:v>
                </c:pt>
                <c:pt idx="2037">
                  <c:v>7.8263000000000013E-2</c:v>
                </c:pt>
                <c:pt idx="2038">
                  <c:v>7.4968000000000021E-2</c:v>
                </c:pt>
                <c:pt idx="2039">
                  <c:v>8.5880000000000026E-2</c:v>
                </c:pt>
                <c:pt idx="2040">
                  <c:v>7.8530000000000003E-2</c:v>
                </c:pt>
                <c:pt idx="2041">
                  <c:v>6.1739000000000002E-2</c:v>
                </c:pt>
                <c:pt idx="2042">
                  <c:v>6.5431000000000003E-2</c:v>
                </c:pt>
                <c:pt idx="2043">
                  <c:v>7.1600999999999998E-2</c:v>
                </c:pt>
                <c:pt idx="2044">
                  <c:v>7.736800000000002E-2</c:v>
                </c:pt>
                <c:pt idx="2045">
                  <c:v>7.1778000000000008E-2</c:v>
                </c:pt>
                <c:pt idx="2046">
                  <c:v>7.2779999999999997E-2</c:v>
                </c:pt>
                <c:pt idx="2047">
                  <c:v>8.9523000000000019E-2</c:v>
                </c:pt>
                <c:pt idx="2048">
                  <c:v>8.6758000000000016E-2</c:v>
                </c:pt>
                <c:pt idx="2049">
                  <c:v>8.025400000000002E-2</c:v>
                </c:pt>
                <c:pt idx="2050">
                  <c:v>7.2989000000000012E-2</c:v>
                </c:pt>
                <c:pt idx="2051">
                  <c:v>8.4930000000000019E-2</c:v>
                </c:pt>
                <c:pt idx="2052">
                  <c:v>7.981400000000001E-2</c:v>
                </c:pt>
                <c:pt idx="2053">
                  <c:v>6.922200000000002E-2</c:v>
                </c:pt>
                <c:pt idx="2054">
                  <c:v>7.6465000000000019E-2</c:v>
                </c:pt>
                <c:pt idx="2055">
                  <c:v>7.7318000000000012E-2</c:v>
                </c:pt>
                <c:pt idx="2056">
                  <c:v>8.6123000000000005E-2</c:v>
                </c:pt>
                <c:pt idx="2057">
                  <c:v>7.5021000000000004E-2</c:v>
                </c:pt>
                <c:pt idx="2058">
                  <c:v>7.6098000000000013E-2</c:v>
                </c:pt>
                <c:pt idx="2059">
                  <c:v>8.3891000000000035E-2</c:v>
                </c:pt>
                <c:pt idx="2060">
                  <c:v>7.811700000000002E-2</c:v>
                </c:pt>
                <c:pt idx="2061">
                  <c:v>7.0511000000000004E-2</c:v>
                </c:pt>
                <c:pt idx="2062">
                  <c:v>7.2211999999999998E-2</c:v>
                </c:pt>
                <c:pt idx="2063">
                  <c:v>8.224200000000001E-2</c:v>
                </c:pt>
                <c:pt idx="2064">
                  <c:v>8.7088999999999986E-2</c:v>
                </c:pt>
                <c:pt idx="2065">
                  <c:v>7.2916000000000009E-2</c:v>
                </c:pt>
                <c:pt idx="2066">
                  <c:v>7.0423000000000013E-2</c:v>
                </c:pt>
                <c:pt idx="2067">
                  <c:v>7.6838000000000004E-2</c:v>
                </c:pt>
                <c:pt idx="2068">
                  <c:v>8.379300000000002E-2</c:v>
                </c:pt>
                <c:pt idx="2069">
                  <c:v>7.7347000000000013E-2</c:v>
                </c:pt>
                <c:pt idx="2070">
                  <c:v>7.0388999999999993E-2</c:v>
                </c:pt>
                <c:pt idx="2071">
                  <c:v>6.9533000000000011E-2</c:v>
                </c:pt>
                <c:pt idx="2072">
                  <c:v>7.674700000000001E-2</c:v>
                </c:pt>
                <c:pt idx="2073">
                  <c:v>6.0381000000000004E-2</c:v>
                </c:pt>
                <c:pt idx="2074">
                  <c:v>6.2411000000000008E-2</c:v>
                </c:pt>
                <c:pt idx="2075">
                  <c:v>7.4295000000000014E-2</c:v>
                </c:pt>
                <c:pt idx="2076">
                  <c:v>7.416600000000001E-2</c:v>
                </c:pt>
                <c:pt idx="2077">
                  <c:v>7.7688999999999994E-2</c:v>
                </c:pt>
                <c:pt idx="2078">
                  <c:v>6.4665E-2</c:v>
                </c:pt>
                <c:pt idx="2079">
                  <c:v>7.0617000000000013E-2</c:v>
                </c:pt>
                <c:pt idx="2080">
                  <c:v>6.4556000000000016E-2</c:v>
                </c:pt>
                <c:pt idx="2081">
                  <c:v>6.2673000000000006E-2</c:v>
                </c:pt>
                <c:pt idx="2082">
                  <c:v>6.2736000000000014E-2</c:v>
                </c:pt>
                <c:pt idx="2083">
                  <c:v>6.403300000000002E-2</c:v>
                </c:pt>
                <c:pt idx="2084">
                  <c:v>6.6064999999999999E-2</c:v>
                </c:pt>
                <c:pt idx="2085">
                  <c:v>6.6835000000000006E-2</c:v>
                </c:pt>
                <c:pt idx="2086">
                  <c:v>6.7451000000000011E-2</c:v>
                </c:pt>
                <c:pt idx="2087">
                  <c:v>7.003100000000001E-2</c:v>
                </c:pt>
                <c:pt idx="2088">
                  <c:v>7.1108000000000005E-2</c:v>
                </c:pt>
                <c:pt idx="2089">
                  <c:v>6.8143999999999996E-2</c:v>
                </c:pt>
                <c:pt idx="2090">
                  <c:v>6.3298999999999994E-2</c:v>
                </c:pt>
                <c:pt idx="2091">
                  <c:v>6.5424999999999997E-2</c:v>
                </c:pt>
                <c:pt idx="2092">
                  <c:v>6.3161000000000009E-2</c:v>
                </c:pt>
                <c:pt idx="2093">
                  <c:v>6.4434000000000019E-2</c:v>
                </c:pt>
                <c:pt idx="2094">
                  <c:v>6.6961000000000007E-2</c:v>
                </c:pt>
                <c:pt idx="2095">
                  <c:v>6.4108000000000012E-2</c:v>
                </c:pt>
                <c:pt idx="2096">
                  <c:v>6.3973000000000002E-2</c:v>
                </c:pt>
                <c:pt idx="2097">
                  <c:v>6.9039000000000003E-2</c:v>
                </c:pt>
                <c:pt idx="2098">
                  <c:v>7.0324000000000012E-2</c:v>
                </c:pt>
                <c:pt idx="2099">
                  <c:v>6.4648999999999998E-2</c:v>
                </c:pt>
                <c:pt idx="2100">
                  <c:v>6.500400000000002E-2</c:v>
                </c:pt>
                <c:pt idx="2101">
                  <c:v>6.6839999999999997E-2</c:v>
                </c:pt>
                <c:pt idx="2102">
                  <c:v>6.6210000000000005E-2</c:v>
                </c:pt>
                <c:pt idx="2103">
                  <c:v>6.9981000000000002E-2</c:v>
                </c:pt>
                <c:pt idx="2104">
                  <c:v>7.5354000000000004E-2</c:v>
                </c:pt>
                <c:pt idx="2105">
                  <c:v>7.455500000000001E-2</c:v>
                </c:pt>
                <c:pt idx="2106">
                  <c:v>6.9992000000000013E-2</c:v>
                </c:pt>
                <c:pt idx="2107">
                  <c:v>7.0165000000000019E-2</c:v>
                </c:pt>
                <c:pt idx="2108">
                  <c:v>8.124300000000001E-2</c:v>
                </c:pt>
                <c:pt idx="2109">
                  <c:v>7.3083000000000009E-2</c:v>
                </c:pt>
                <c:pt idx="2110">
                  <c:v>6.7234000000000002E-2</c:v>
                </c:pt>
                <c:pt idx="2111">
                  <c:v>6.9540000000000018E-2</c:v>
                </c:pt>
                <c:pt idx="2112">
                  <c:v>6.3822000000000004E-2</c:v>
                </c:pt>
                <c:pt idx="2113">
                  <c:v>6.6539000000000001E-2</c:v>
                </c:pt>
                <c:pt idx="2114">
                  <c:v>5.9037000000000013E-2</c:v>
                </c:pt>
                <c:pt idx="2115">
                  <c:v>5.6124E-2</c:v>
                </c:pt>
                <c:pt idx="2116">
                  <c:v>6.5454999999999999E-2</c:v>
                </c:pt>
                <c:pt idx="2117">
                  <c:v>6.1107000000000002E-2</c:v>
                </c:pt>
                <c:pt idx="2118">
                  <c:v>6.2641000000000002E-2</c:v>
                </c:pt>
                <c:pt idx="2119">
                  <c:v>5.9287000000000006E-2</c:v>
                </c:pt>
                <c:pt idx="2120">
                  <c:v>6.6556000000000004E-2</c:v>
                </c:pt>
                <c:pt idx="2121">
                  <c:v>6.6710000000000019E-2</c:v>
                </c:pt>
                <c:pt idx="2122">
                  <c:v>5.8330000000000007E-2</c:v>
                </c:pt>
                <c:pt idx="2123">
                  <c:v>5.2884000000000007E-2</c:v>
                </c:pt>
                <c:pt idx="2124">
                  <c:v>7.0441000000000004E-2</c:v>
                </c:pt>
                <c:pt idx="2125">
                  <c:v>7.3473999999999998E-2</c:v>
                </c:pt>
                <c:pt idx="2126">
                  <c:v>6.2288000000000003E-2</c:v>
                </c:pt>
                <c:pt idx="2127">
                  <c:v>5.6079999999999991E-2</c:v>
                </c:pt>
                <c:pt idx="2128">
                  <c:v>6.2972000000000014E-2</c:v>
                </c:pt>
                <c:pt idx="2129">
                  <c:v>5.8472000000000003E-2</c:v>
                </c:pt>
                <c:pt idx="2130">
                  <c:v>6.0643999999999997E-2</c:v>
                </c:pt>
                <c:pt idx="2131">
                  <c:v>5.5358000000000004E-2</c:v>
                </c:pt>
                <c:pt idx="2132">
                  <c:v>5.543300000000001E-2</c:v>
                </c:pt>
                <c:pt idx="2133">
                  <c:v>5.7524000000000006E-2</c:v>
                </c:pt>
                <c:pt idx="2134">
                  <c:v>5.3048999999999999E-2</c:v>
                </c:pt>
                <c:pt idx="2135">
                  <c:v>5.9861000000000011E-2</c:v>
                </c:pt>
                <c:pt idx="2136">
                  <c:v>5.9318000000000017E-2</c:v>
                </c:pt>
                <c:pt idx="2137">
                  <c:v>6.6788E-2</c:v>
                </c:pt>
                <c:pt idx="2138">
                  <c:v>6.0673000000000005E-2</c:v>
                </c:pt>
                <c:pt idx="2139">
                  <c:v>5.3356000000000008E-2</c:v>
                </c:pt>
                <c:pt idx="2140">
                  <c:v>5.8336000000000006E-2</c:v>
                </c:pt>
                <c:pt idx="2141">
                  <c:v>6.1695E-2</c:v>
                </c:pt>
                <c:pt idx="2142">
                  <c:v>5.8359000000000001E-2</c:v>
                </c:pt>
                <c:pt idx="2143">
                  <c:v>6.419900000000002E-2</c:v>
                </c:pt>
                <c:pt idx="2144">
                  <c:v>6.5221000000000001E-2</c:v>
                </c:pt>
                <c:pt idx="2145">
                  <c:v>5.998400000000001E-2</c:v>
                </c:pt>
                <c:pt idx="2146">
                  <c:v>5.1574999999999996E-2</c:v>
                </c:pt>
                <c:pt idx="2147">
                  <c:v>5.1915999999999997E-2</c:v>
                </c:pt>
                <c:pt idx="2148">
                  <c:v>5.7185000000000007E-2</c:v>
                </c:pt>
                <c:pt idx="2149">
                  <c:v>6.2972000000000014E-2</c:v>
                </c:pt>
                <c:pt idx="2150">
                  <c:v>5.6500000000000002E-2</c:v>
                </c:pt>
                <c:pt idx="2151">
                  <c:v>4.4444999999999998E-2</c:v>
                </c:pt>
                <c:pt idx="2152">
                  <c:v>4.9911000000000011E-2</c:v>
                </c:pt>
                <c:pt idx="2153">
                  <c:v>5.3425E-2</c:v>
                </c:pt>
                <c:pt idx="2154">
                  <c:v>5.0943000000000002E-2</c:v>
                </c:pt>
                <c:pt idx="2155">
                  <c:v>5.1308000000000006E-2</c:v>
                </c:pt>
                <c:pt idx="2156">
                  <c:v>4.6764000000000007E-2</c:v>
                </c:pt>
                <c:pt idx="2157">
                  <c:v>4.6928999999999992E-2</c:v>
                </c:pt>
                <c:pt idx="2158">
                  <c:v>5.1504999999999995E-2</c:v>
                </c:pt>
                <c:pt idx="2159">
                  <c:v>5.5297000000000006E-2</c:v>
                </c:pt>
                <c:pt idx="2160">
                  <c:v>5.1400000000000001E-2</c:v>
                </c:pt>
                <c:pt idx="2161">
                  <c:v>6.0451000000000005E-2</c:v>
                </c:pt>
                <c:pt idx="2162">
                  <c:v>5.4455000000000003E-2</c:v>
                </c:pt>
                <c:pt idx="2163">
                  <c:v>4.6266000000000002E-2</c:v>
                </c:pt>
                <c:pt idx="2164">
                  <c:v>5.0341999999999998E-2</c:v>
                </c:pt>
                <c:pt idx="2165">
                  <c:v>4.4361000000000012E-2</c:v>
                </c:pt>
                <c:pt idx="2166">
                  <c:v>5.245600000000001E-2</c:v>
                </c:pt>
                <c:pt idx="2167">
                  <c:v>5.1920000000000001E-2</c:v>
                </c:pt>
                <c:pt idx="2168">
                  <c:v>4.6806000000000007E-2</c:v>
                </c:pt>
                <c:pt idx="2169">
                  <c:v>4.8304000000000007E-2</c:v>
                </c:pt>
                <c:pt idx="2170">
                  <c:v>5.1914000000000002E-2</c:v>
                </c:pt>
                <c:pt idx="2171">
                  <c:v>4.3170999999999994E-2</c:v>
                </c:pt>
                <c:pt idx="2172">
                  <c:v>5.2885000000000008E-2</c:v>
                </c:pt>
                <c:pt idx="2173">
                  <c:v>5.5325000000000006E-2</c:v>
                </c:pt>
                <c:pt idx="2174">
                  <c:v>5.4492000000000006E-2</c:v>
                </c:pt>
                <c:pt idx="2175">
                  <c:v>5.238000000000001E-2</c:v>
                </c:pt>
                <c:pt idx="2176">
                  <c:v>4.2751000000000004E-2</c:v>
                </c:pt>
                <c:pt idx="2177">
                  <c:v>4.2771000000000003E-2</c:v>
                </c:pt>
                <c:pt idx="2178">
                  <c:v>4.8091000000000002E-2</c:v>
                </c:pt>
                <c:pt idx="2179">
                  <c:v>4.3305999999999997E-2</c:v>
                </c:pt>
                <c:pt idx="2180">
                  <c:v>4.768E-2</c:v>
                </c:pt>
                <c:pt idx="2181">
                  <c:v>5.0178999999999994E-2</c:v>
                </c:pt>
                <c:pt idx="2182">
                  <c:v>4.1655999999999992E-2</c:v>
                </c:pt>
                <c:pt idx="2183">
                  <c:v>4.5914000000000003E-2</c:v>
                </c:pt>
                <c:pt idx="2184">
                  <c:v>4.1573999999999993E-2</c:v>
                </c:pt>
                <c:pt idx="2185">
                  <c:v>5.5663000000000004E-2</c:v>
                </c:pt>
                <c:pt idx="2186">
                  <c:v>5.0492000000000016E-2</c:v>
                </c:pt>
                <c:pt idx="2187">
                  <c:v>4.2082000000000008E-2</c:v>
                </c:pt>
                <c:pt idx="2188">
                  <c:v>4.2517000000000006E-2</c:v>
                </c:pt>
                <c:pt idx="2189">
                  <c:v>4.2659999999999997E-2</c:v>
                </c:pt>
                <c:pt idx="2190">
                  <c:v>3.9810999999999999E-2</c:v>
                </c:pt>
                <c:pt idx="2191">
                  <c:v>4.1933000000000005E-2</c:v>
                </c:pt>
                <c:pt idx="2192">
                  <c:v>4.2421E-2</c:v>
                </c:pt>
                <c:pt idx="2193">
                  <c:v>4.5224E-2</c:v>
                </c:pt>
                <c:pt idx="2194">
                  <c:v>4.6220999999999991E-2</c:v>
                </c:pt>
                <c:pt idx="2195">
                  <c:v>4.8475999999999998E-2</c:v>
                </c:pt>
                <c:pt idx="2196">
                  <c:v>4.8003000000000004E-2</c:v>
                </c:pt>
                <c:pt idx="2197">
                  <c:v>4.9052000000000005E-2</c:v>
                </c:pt>
                <c:pt idx="2198">
                  <c:v>4.6890000000000008E-2</c:v>
                </c:pt>
                <c:pt idx="2199">
                  <c:v>3.8240999999999997E-2</c:v>
                </c:pt>
                <c:pt idx="2200">
                  <c:v>4.0253000000000004E-2</c:v>
                </c:pt>
                <c:pt idx="2201">
                  <c:v>4.4398000000000014E-2</c:v>
                </c:pt>
                <c:pt idx="2202">
                  <c:v>4.6297000000000005E-2</c:v>
                </c:pt>
                <c:pt idx="2203">
                  <c:v>4.6731000000000002E-2</c:v>
                </c:pt>
                <c:pt idx="2204">
                  <c:v>4.2178E-2</c:v>
                </c:pt>
                <c:pt idx="2205">
                  <c:v>4.703800000000001E-2</c:v>
                </c:pt>
                <c:pt idx="2206">
                  <c:v>4.6727999999999999E-2</c:v>
                </c:pt>
                <c:pt idx="2207">
                  <c:v>5.1765000000000005E-2</c:v>
                </c:pt>
                <c:pt idx="2208">
                  <c:v>4.6783000000000005E-2</c:v>
                </c:pt>
                <c:pt idx="2209">
                  <c:v>4.9111000000000009E-2</c:v>
                </c:pt>
                <c:pt idx="2210">
                  <c:v>4.5396000000000006E-2</c:v>
                </c:pt>
                <c:pt idx="2211">
                  <c:v>5.0526000000000008E-2</c:v>
                </c:pt>
                <c:pt idx="2212">
                  <c:v>5.5441999999999998E-2</c:v>
                </c:pt>
                <c:pt idx="2213">
                  <c:v>5.2144999999999997E-2</c:v>
                </c:pt>
                <c:pt idx="2214">
                  <c:v>4.2700000000000009E-2</c:v>
                </c:pt>
                <c:pt idx="2215">
                  <c:v>4.2711000000000013E-2</c:v>
                </c:pt>
                <c:pt idx="2216">
                  <c:v>4.9893000000000014E-2</c:v>
                </c:pt>
                <c:pt idx="2217">
                  <c:v>4.8385999999999998E-2</c:v>
                </c:pt>
                <c:pt idx="2218">
                  <c:v>5.0335000000000005E-2</c:v>
                </c:pt>
                <c:pt idx="2219">
                  <c:v>3.8854E-2</c:v>
                </c:pt>
                <c:pt idx="2220">
                  <c:v>4.3263000000000003E-2</c:v>
                </c:pt>
                <c:pt idx="2221">
                  <c:v>5.6018000000000005E-2</c:v>
                </c:pt>
                <c:pt idx="2222">
                  <c:v>5.7525E-2</c:v>
                </c:pt>
                <c:pt idx="2223">
                  <c:v>4.9434000000000013E-2</c:v>
                </c:pt>
                <c:pt idx="2224">
                  <c:v>4.6592000000000008E-2</c:v>
                </c:pt>
                <c:pt idx="2225">
                  <c:v>4.3299999999999998E-2</c:v>
                </c:pt>
                <c:pt idx="2226">
                  <c:v>4.1370999999999998E-2</c:v>
                </c:pt>
                <c:pt idx="2227">
                  <c:v>5.5263000000000007E-2</c:v>
                </c:pt>
                <c:pt idx="2228">
                  <c:v>4.9854000000000009E-2</c:v>
                </c:pt>
                <c:pt idx="2229">
                  <c:v>4.9016000000000004E-2</c:v>
                </c:pt>
                <c:pt idx="2230">
                  <c:v>5.142E-2</c:v>
                </c:pt>
                <c:pt idx="2231">
                  <c:v>5.136000000000001E-2</c:v>
                </c:pt>
                <c:pt idx="2232">
                  <c:v>4.9027000000000008E-2</c:v>
                </c:pt>
                <c:pt idx="2233">
                  <c:v>5.2090000000000004E-2</c:v>
                </c:pt>
                <c:pt idx="2234">
                  <c:v>5.559300000000001E-2</c:v>
                </c:pt>
                <c:pt idx="2235">
                  <c:v>5.1726000000000008E-2</c:v>
                </c:pt>
                <c:pt idx="2236">
                  <c:v>5.1383000000000005E-2</c:v>
                </c:pt>
                <c:pt idx="2237">
                  <c:v>4.7255999999999999E-2</c:v>
                </c:pt>
                <c:pt idx="2238">
                  <c:v>5.0823000000000007E-2</c:v>
                </c:pt>
                <c:pt idx="2239">
                  <c:v>5.0611000000000003E-2</c:v>
                </c:pt>
                <c:pt idx="2240">
                  <c:v>4.3804000000000003E-2</c:v>
                </c:pt>
                <c:pt idx="2241">
                  <c:v>4.2788000000000007E-2</c:v>
                </c:pt>
                <c:pt idx="2242">
                  <c:v>4.6751000000000001E-2</c:v>
                </c:pt>
                <c:pt idx="2243">
                  <c:v>5.0316000000000013E-2</c:v>
                </c:pt>
                <c:pt idx="2244">
                  <c:v>4.8721E-2</c:v>
                </c:pt>
                <c:pt idx="2245">
                  <c:v>5.099200000000001E-2</c:v>
                </c:pt>
                <c:pt idx="2246">
                  <c:v>4.9555000000000002E-2</c:v>
                </c:pt>
                <c:pt idx="2247">
                  <c:v>4.999300000000001E-2</c:v>
                </c:pt>
                <c:pt idx="2248">
                  <c:v>5.0084000000000004E-2</c:v>
                </c:pt>
                <c:pt idx="2249">
                  <c:v>4.4471000000000004E-2</c:v>
                </c:pt>
                <c:pt idx="2250">
                  <c:v>4.438700000000001E-2</c:v>
                </c:pt>
                <c:pt idx="2251">
                  <c:v>4.7987000000000009E-2</c:v>
                </c:pt>
                <c:pt idx="2252">
                  <c:v>4.0547E-2</c:v>
                </c:pt>
                <c:pt idx="2253">
                  <c:v>4.4055000000000004E-2</c:v>
                </c:pt>
                <c:pt idx="2254">
                  <c:v>5.561300000000001E-2</c:v>
                </c:pt>
                <c:pt idx="2255">
                  <c:v>5.7322000000000005E-2</c:v>
                </c:pt>
                <c:pt idx="2256">
                  <c:v>5.3364000000000009E-2</c:v>
                </c:pt>
                <c:pt idx="2257">
                  <c:v>4.7878000000000004E-2</c:v>
                </c:pt>
                <c:pt idx="2258">
                  <c:v>7.1003999999999998E-2</c:v>
                </c:pt>
                <c:pt idx="2259">
                  <c:v>5.5079000000000003E-2</c:v>
                </c:pt>
                <c:pt idx="2260">
                  <c:v>6.5606999999999999E-2</c:v>
                </c:pt>
                <c:pt idx="2261">
                  <c:v>6.1120999999999995E-2</c:v>
                </c:pt>
                <c:pt idx="2262">
                  <c:v>5.4799000000000014E-2</c:v>
                </c:pt>
                <c:pt idx="2263">
                  <c:v>4.9344000000000006E-2</c:v>
                </c:pt>
                <c:pt idx="2264">
                  <c:v>4.6025999999999997E-2</c:v>
                </c:pt>
                <c:pt idx="2265">
                  <c:v>4.9740000000000006E-2</c:v>
                </c:pt>
                <c:pt idx="2266">
                  <c:v>5.1511000000000001E-2</c:v>
                </c:pt>
                <c:pt idx="2267">
                  <c:v>5.4316000000000017E-2</c:v>
                </c:pt>
                <c:pt idx="2268">
                  <c:v>5.5393000000000012E-2</c:v>
                </c:pt>
                <c:pt idx="2269">
                  <c:v>4.4352000000000016E-2</c:v>
                </c:pt>
                <c:pt idx="2270">
                  <c:v>5.5126000000000008E-2</c:v>
                </c:pt>
                <c:pt idx="2271">
                  <c:v>5.8390000000000004E-2</c:v>
                </c:pt>
                <c:pt idx="2272">
                  <c:v>4.905700000000001E-2</c:v>
                </c:pt>
                <c:pt idx="2273">
                  <c:v>4.5901999999999998E-2</c:v>
                </c:pt>
                <c:pt idx="2274">
                  <c:v>5.7018000000000013E-2</c:v>
                </c:pt>
                <c:pt idx="2275">
                  <c:v>5.5648999999999997E-2</c:v>
                </c:pt>
                <c:pt idx="2276">
                  <c:v>5.5786000000000016E-2</c:v>
                </c:pt>
                <c:pt idx="2277">
                  <c:v>5.3074999999999997E-2</c:v>
                </c:pt>
                <c:pt idx="2278">
                  <c:v>5.2583000000000005E-2</c:v>
                </c:pt>
                <c:pt idx="2279">
                  <c:v>5.6600999999999999E-2</c:v>
                </c:pt>
                <c:pt idx="2280">
                  <c:v>5.3399000000000009E-2</c:v>
                </c:pt>
                <c:pt idx="2281">
                  <c:v>5.570400000000001E-2</c:v>
                </c:pt>
                <c:pt idx="2282">
                  <c:v>6.1412000000000008E-2</c:v>
                </c:pt>
                <c:pt idx="2283">
                  <c:v>5.7336000000000005E-2</c:v>
                </c:pt>
                <c:pt idx="2284">
                  <c:v>5.1358000000000001E-2</c:v>
                </c:pt>
                <c:pt idx="2285">
                  <c:v>5.0973000000000004E-2</c:v>
                </c:pt>
                <c:pt idx="2286">
                  <c:v>5.8307000000000012E-2</c:v>
                </c:pt>
                <c:pt idx="2287">
                  <c:v>6.0441000000000002E-2</c:v>
                </c:pt>
                <c:pt idx="2288">
                  <c:v>6.5643000000000007E-2</c:v>
                </c:pt>
                <c:pt idx="2289">
                  <c:v>6.0277999999999998E-2</c:v>
                </c:pt>
                <c:pt idx="2290">
                  <c:v>6.1974000000000001E-2</c:v>
                </c:pt>
                <c:pt idx="2291">
                  <c:v>6.5192000000000014E-2</c:v>
                </c:pt>
                <c:pt idx="2292">
                  <c:v>6.0985999999999999E-2</c:v>
                </c:pt>
                <c:pt idx="2293">
                  <c:v>5.9350000000000014E-2</c:v>
                </c:pt>
                <c:pt idx="2294">
                  <c:v>7.3830000000000021E-2</c:v>
                </c:pt>
                <c:pt idx="2295">
                  <c:v>7.1900000000000006E-2</c:v>
                </c:pt>
                <c:pt idx="2296">
                  <c:v>5.9350000000000014E-2</c:v>
                </c:pt>
                <c:pt idx="2297">
                  <c:v>5.3891000000000008E-2</c:v>
                </c:pt>
                <c:pt idx="2298">
                  <c:v>5.3728999999999999E-2</c:v>
                </c:pt>
                <c:pt idx="2299">
                  <c:v>5.9454000000000007E-2</c:v>
                </c:pt>
                <c:pt idx="2300">
                  <c:v>6.3080999999999998E-2</c:v>
                </c:pt>
                <c:pt idx="2301">
                  <c:v>6.6348000000000004E-2</c:v>
                </c:pt>
                <c:pt idx="2302">
                  <c:v>5.5183000000000003E-2</c:v>
                </c:pt>
                <c:pt idx="2303">
                  <c:v>5.3455000000000003E-2</c:v>
                </c:pt>
                <c:pt idx="2304">
                  <c:v>6.313400000000001E-2</c:v>
                </c:pt>
                <c:pt idx="2305">
                  <c:v>6.0578E-2</c:v>
                </c:pt>
                <c:pt idx="2306">
                  <c:v>5.3421999999999997E-2</c:v>
                </c:pt>
                <c:pt idx="2307">
                  <c:v>6.0728000000000004E-2</c:v>
                </c:pt>
                <c:pt idx="2308">
                  <c:v>6.2019000000000012E-2</c:v>
                </c:pt>
                <c:pt idx="2309">
                  <c:v>5.2378000000000008E-2</c:v>
                </c:pt>
                <c:pt idx="2310">
                  <c:v>5.3514000000000006E-2</c:v>
                </c:pt>
                <c:pt idx="2311">
                  <c:v>5.9812000000000011E-2</c:v>
                </c:pt>
                <c:pt idx="2312">
                  <c:v>6.5221000000000001E-2</c:v>
                </c:pt>
                <c:pt idx="2313">
                  <c:v>6.7224000000000006E-2</c:v>
                </c:pt>
                <c:pt idx="2314">
                  <c:v>5.9756000000000004E-2</c:v>
                </c:pt>
                <c:pt idx="2315">
                  <c:v>6.3737000000000016E-2</c:v>
                </c:pt>
                <c:pt idx="2316">
                  <c:v>7.2243000000000002E-2</c:v>
                </c:pt>
                <c:pt idx="2317">
                  <c:v>6.7732000000000014E-2</c:v>
                </c:pt>
                <c:pt idx="2318">
                  <c:v>6.1548999999999993E-2</c:v>
                </c:pt>
                <c:pt idx="2319">
                  <c:v>6.3774000000000011E-2</c:v>
                </c:pt>
                <c:pt idx="2320">
                  <c:v>6.9357000000000016E-2</c:v>
                </c:pt>
                <c:pt idx="2321">
                  <c:v>6.4378000000000019E-2</c:v>
                </c:pt>
                <c:pt idx="2322">
                  <c:v>6.0075000000000003E-2</c:v>
                </c:pt>
                <c:pt idx="2323">
                  <c:v>6.5689999999999998E-2</c:v>
                </c:pt>
                <c:pt idx="2324">
                  <c:v>6.6206000000000001E-2</c:v>
                </c:pt>
                <c:pt idx="2325">
                  <c:v>6.0117000000000011E-2</c:v>
                </c:pt>
                <c:pt idx="2326">
                  <c:v>6.0650999999999997E-2</c:v>
                </c:pt>
                <c:pt idx="2327">
                  <c:v>6.2253000000000003E-2</c:v>
                </c:pt>
                <c:pt idx="2328">
                  <c:v>6.070600000000001E-2</c:v>
                </c:pt>
                <c:pt idx="2329">
                  <c:v>6.3215999999999994E-2</c:v>
                </c:pt>
                <c:pt idx="2330">
                  <c:v>5.646700000000001E-2</c:v>
                </c:pt>
                <c:pt idx="2331">
                  <c:v>5.9516000000000006E-2</c:v>
                </c:pt>
                <c:pt idx="2332">
                  <c:v>6.9690000000000016E-2</c:v>
                </c:pt>
                <c:pt idx="2333">
                  <c:v>6.6064000000000012E-2</c:v>
                </c:pt>
                <c:pt idx="2334">
                  <c:v>5.7991000000000008E-2</c:v>
                </c:pt>
                <c:pt idx="2335">
                  <c:v>6.4524000000000012E-2</c:v>
                </c:pt>
                <c:pt idx="2336">
                  <c:v>5.8726000000000007E-2</c:v>
                </c:pt>
                <c:pt idx="2337">
                  <c:v>6.9322000000000009E-2</c:v>
                </c:pt>
                <c:pt idx="2338">
                  <c:v>6.1113000000000008E-2</c:v>
                </c:pt>
                <c:pt idx="2339">
                  <c:v>6.2311000000000012E-2</c:v>
                </c:pt>
                <c:pt idx="2340">
                  <c:v>6.3751000000000002E-2</c:v>
                </c:pt>
                <c:pt idx="2341">
                  <c:v>5.8665000000000002E-2</c:v>
                </c:pt>
                <c:pt idx="2342">
                  <c:v>5.5876000000000009E-2</c:v>
                </c:pt>
                <c:pt idx="2343">
                  <c:v>6.1430999999999999E-2</c:v>
                </c:pt>
                <c:pt idx="2344">
                  <c:v>6.0405000000000007E-2</c:v>
                </c:pt>
                <c:pt idx="2345">
                  <c:v>6.3870999999999997E-2</c:v>
                </c:pt>
                <c:pt idx="2346">
                  <c:v>6.3981999999999997E-2</c:v>
                </c:pt>
                <c:pt idx="2347">
                  <c:v>6.6387000000000002E-2</c:v>
                </c:pt>
                <c:pt idx="2348">
                  <c:v>6.6256999999999996E-2</c:v>
                </c:pt>
                <c:pt idx="2349">
                  <c:v>6.6016000000000019E-2</c:v>
                </c:pt>
                <c:pt idx="2350">
                  <c:v>6.5684000000000006E-2</c:v>
                </c:pt>
                <c:pt idx="2351">
                  <c:v>6.3326999999999994E-2</c:v>
                </c:pt>
                <c:pt idx="2352">
                  <c:v>6.7247000000000001E-2</c:v>
                </c:pt>
                <c:pt idx="2353">
                  <c:v>7.0278999999999994E-2</c:v>
                </c:pt>
                <c:pt idx="2354">
                  <c:v>7.1284E-2</c:v>
                </c:pt>
                <c:pt idx="2355">
                  <c:v>7.4293000000000012E-2</c:v>
                </c:pt>
                <c:pt idx="2356">
                  <c:v>6.6151000000000001E-2</c:v>
                </c:pt>
                <c:pt idx="2357">
                  <c:v>6.6843E-2</c:v>
                </c:pt>
                <c:pt idx="2358">
                  <c:v>7.1724999999999997E-2</c:v>
                </c:pt>
                <c:pt idx="2359">
                  <c:v>6.8045999999999995E-2</c:v>
                </c:pt>
                <c:pt idx="2360">
                  <c:v>7.2816000000000033E-2</c:v>
                </c:pt>
                <c:pt idx="2361">
                  <c:v>7.5499000000000011E-2</c:v>
                </c:pt>
                <c:pt idx="2362">
                  <c:v>6.6169000000000006E-2</c:v>
                </c:pt>
                <c:pt idx="2363">
                  <c:v>6.943100000000002E-2</c:v>
                </c:pt>
                <c:pt idx="2364">
                  <c:v>6.4707000000000015E-2</c:v>
                </c:pt>
                <c:pt idx="2365">
                  <c:v>6.3217000000000009E-2</c:v>
                </c:pt>
                <c:pt idx="2366">
                  <c:v>6.796000000000002E-2</c:v>
                </c:pt>
                <c:pt idx="2367">
                  <c:v>5.6558999999999998E-2</c:v>
                </c:pt>
                <c:pt idx="2368">
                  <c:v>6.8348000000000006E-2</c:v>
                </c:pt>
                <c:pt idx="2369">
                  <c:v>6.0834000000000006E-2</c:v>
                </c:pt>
                <c:pt idx="2370">
                  <c:v>7.9058000000000017E-2</c:v>
                </c:pt>
                <c:pt idx="2371">
                  <c:v>6.6905000000000006E-2</c:v>
                </c:pt>
                <c:pt idx="2372">
                  <c:v>6.3152E-2</c:v>
                </c:pt>
                <c:pt idx="2373">
                  <c:v>7.3550000000000004E-2</c:v>
                </c:pt>
                <c:pt idx="2374">
                  <c:v>6.3670000000000004E-2</c:v>
                </c:pt>
                <c:pt idx="2375">
                  <c:v>7.0111999999999994E-2</c:v>
                </c:pt>
                <c:pt idx="2376">
                  <c:v>7.0577000000000001E-2</c:v>
                </c:pt>
                <c:pt idx="2377">
                  <c:v>6.4493000000000023E-2</c:v>
                </c:pt>
                <c:pt idx="2378">
                  <c:v>6.3798000000000007E-2</c:v>
                </c:pt>
                <c:pt idx="2379">
                  <c:v>7.4944000000000011E-2</c:v>
                </c:pt>
                <c:pt idx="2380">
                  <c:v>8.1387999999999988E-2</c:v>
                </c:pt>
                <c:pt idx="2381">
                  <c:v>7.2415000000000007E-2</c:v>
                </c:pt>
                <c:pt idx="2382">
                  <c:v>6.6781999999999994E-2</c:v>
                </c:pt>
                <c:pt idx="2383">
                  <c:v>5.9413000000000014E-2</c:v>
                </c:pt>
                <c:pt idx="2384">
                  <c:v>6.5098000000000003E-2</c:v>
                </c:pt>
                <c:pt idx="2385">
                  <c:v>7.5829999999999995E-2</c:v>
                </c:pt>
                <c:pt idx="2386">
                  <c:v>6.9868000000000013E-2</c:v>
                </c:pt>
                <c:pt idx="2387">
                  <c:v>6.9318000000000018E-2</c:v>
                </c:pt>
                <c:pt idx="2388">
                  <c:v>5.906900000000001E-2</c:v>
                </c:pt>
                <c:pt idx="2389">
                  <c:v>5.3617000000000005E-2</c:v>
                </c:pt>
                <c:pt idx="2390">
                  <c:v>5.5813000000000015E-2</c:v>
                </c:pt>
                <c:pt idx="2391">
                  <c:v>5.6762000000000014E-2</c:v>
                </c:pt>
                <c:pt idx="2392">
                  <c:v>5.6160000000000002E-2</c:v>
                </c:pt>
                <c:pt idx="2393">
                  <c:v>5.8413000000000014E-2</c:v>
                </c:pt>
                <c:pt idx="2394">
                  <c:v>6.4169000000000004E-2</c:v>
                </c:pt>
                <c:pt idx="2395">
                  <c:v>6.0611000000000005E-2</c:v>
                </c:pt>
                <c:pt idx="2396">
                  <c:v>5.1133999999999999E-2</c:v>
                </c:pt>
                <c:pt idx="2397">
                  <c:v>4.9067000000000013E-2</c:v>
                </c:pt>
                <c:pt idx="2398">
                  <c:v>5.4701000000000014E-2</c:v>
                </c:pt>
                <c:pt idx="2399">
                  <c:v>6.1108000000000003E-2</c:v>
                </c:pt>
                <c:pt idx="2400">
                  <c:v>5.3701000000000006E-2</c:v>
                </c:pt>
                <c:pt idx="2401">
                  <c:v>6.5641000000000005E-2</c:v>
                </c:pt>
                <c:pt idx="2402">
                  <c:v>6.1668000000000001E-2</c:v>
                </c:pt>
                <c:pt idx="2403">
                  <c:v>5.9029000000000005E-2</c:v>
                </c:pt>
                <c:pt idx="2404">
                  <c:v>6.9639999999999994E-2</c:v>
                </c:pt>
                <c:pt idx="2405">
                  <c:v>6.8751999999999994E-2</c:v>
                </c:pt>
                <c:pt idx="2406">
                  <c:v>6.8151000000000003E-2</c:v>
                </c:pt>
                <c:pt idx="2407">
                  <c:v>6.0291999999999998E-2</c:v>
                </c:pt>
                <c:pt idx="2408">
                  <c:v>5.1504999999999995E-2</c:v>
                </c:pt>
                <c:pt idx="2409">
                  <c:v>5.6106000000000003E-2</c:v>
                </c:pt>
                <c:pt idx="2410">
                  <c:v>5.5170999999999998E-2</c:v>
                </c:pt>
                <c:pt idx="2411">
                  <c:v>5.5884000000000003E-2</c:v>
                </c:pt>
                <c:pt idx="2412">
                  <c:v>5.8514000000000004E-2</c:v>
                </c:pt>
                <c:pt idx="2413">
                  <c:v>5.1271999999999991E-2</c:v>
                </c:pt>
                <c:pt idx="2414">
                  <c:v>5.3823000000000003E-2</c:v>
                </c:pt>
                <c:pt idx="2415">
                  <c:v>5.2923000000000005E-2</c:v>
                </c:pt>
                <c:pt idx="2416">
                  <c:v>4.2492000000000016E-2</c:v>
                </c:pt>
                <c:pt idx="2417">
                  <c:v>4.5664999999999997E-2</c:v>
                </c:pt>
                <c:pt idx="2418">
                  <c:v>5.4566000000000017E-2</c:v>
                </c:pt>
                <c:pt idx="2419">
                  <c:v>6.9493000000000013E-2</c:v>
                </c:pt>
                <c:pt idx="2420">
                  <c:v>7.077700000000002E-2</c:v>
                </c:pt>
                <c:pt idx="2421">
                  <c:v>6.1674999999999994E-2</c:v>
                </c:pt>
                <c:pt idx="2422">
                  <c:v>5.2764000000000012E-2</c:v>
                </c:pt>
                <c:pt idx="2423">
                  <c:v>5.6572999999999998E-2</c:v>
                </c:pt>
                <c:pt idx="2424">
                  <c:v>5.6660000000000002E-2</c:v>
                </c:pt>
                <c:pt idx="2425">
                  <c:v>5.9634000000000006E-2</c:v>
                </c:pt>
                <c:pt idx="2426">
                  <c:v>4.5757000000000006E-2</c:v>
                </c:pt>
                <c:pt idx="2427">
                  <c:v>5.0220000000000001E-2</c:v>
                </c:pt>
                <c:pt idx="2428">
                  <c:v>5.6922E-2</c:v>
                </c:pt>
                <c:pt idx="2429">
                  <c:v>5.0067000000000007E-2</c:v>
                </c:pt>
                <c:pt idx="2430">
                  <c:v>4.6131999999999992E-2</c:v>
                </c:pt>
                <c:pt idx="2431">
                  <c:v>5.9803000000000016E-2</c:v>
                </c:pt>
                <c:pt idx="2432">
                  <c:v>5.0220000000000001E-2</c:v>
                </c:pt>
                <c:pt idx="2433">
                  <c:v>4.8463000000000006E-2</c:v>
                </c:pt>
                <c:pt idx="2434">
                  <c:v>4.9969000000000006E-2</c:v>
                </c:pt>
                <c:pt idx="2435">
                  <c:v>5.3405000000000001E-2</c:v>
                </c:pt>
                <c:pt idx="2436">
                  <c:v>4.6554999999999999E-2</c:v>
                </c:pt>
                <c:pt idx="2437">
                  <c:v>4.1877999999999999E-2</c:v>
                </c:pt>
                <c:pt idx="2438">
                  <c:v>4.2508999999999998E-2</c:v>
                </c:pt>
                <c:pt idx="2439">
                  <c:v>3.8614000000000002E-2</c:v>
                </c:pt>
                <c:pt idx="2440">
                  <c:v>4.2414000000000007E-2</c:v>
                </c:pt>
                <c:pt idx="2441">
                  <c:v>4.8064000000000003E-2</c:v>
                </c:pt>
                <c:pt idx="2442">
                  <c:v>5.7185000000000007E-2</c:v>
                </c:pt>
                <c:pt idx="2443">
                  <c:v>5.5386000000000005E-2</c:v>
                </c:pt>
                <c:pt idx="2444">
                  <c:v>5.000700000000001E-2</c:v>
                </c:pt>
                <c:pt idx="2445">
                  <c:v>4.9483000000000013E-2</c:v>
                </c:pt>
                <c:pt idx="2446">
                  <c:v>4.7643999999999999E-2</c:v>
                </c:pt>
                <c:pt idx="2447">
                  <c:v>4.846700000000001E-2</c:v>
                </c:pt>
                <c:pt idx="2448">
                  <c:v>4.3339000000000003E-2</c:v>
                </c:pt>
                <c:pt idx="2449">
                  <c:v>4.1873E-2</c:v>
                </c:pt>
                <c:pt idx="2450">
                  <c:v>4.4979999999999999E-2</c:v>
                </c:pt>
                <c:pt idx="2451">
                  <c:v>4.1100999999999999E-2</c:v>
                </c:pt>
                <c:pt idx="2452">
                  <c:v>4.3174999999999998E-2</c:v>
                </c:pt>
                <c:pt idx="2453">
                  <c:v>3.7340999999999999E-2</c:v>
                </c:pt>
                <c:pt idx="2454">
                  <c:v>3.4696999999999999E-2</c:v>
                </c:pt>
                <c:pt idx="2455">
                  <c:v>3.924600000000001E-2</c:v>
                </c:pt>
                <c:pt idx="2456">
                  <c:v>5.032600000000001E-2</c:v>
                </c:pt>
                <c:pt idx="2457">
                  <c:v>3.8872000000000004E-2</c:v>
                </c:pt>
                <c:pt idx="2458">
                  <c:v>3.9924000000000001E-2</c:v>
                </c:pt>
                <c:pt idx="2459">
                  <c:v>4.5765000000000007E-2</c:v>
                </c:pt>
                <c:pt idx="2460">
                  <c:v>5.2471000000000004E-2</c:v>
                </c:pt>
                <c:pt idx="2461">
                  <c:v>3.3967999999999998E-2</c:v>
                </c:pt>
                <c:pt idx="2462">
                  <c:v>3.6157000000000002E-2</c:v>
                </c:pt>
                <c:pt idx="2463">
                  <c:v>4.4404000000000006E-2</c:v>
                </c:pt>
                <c:pt idx="2464">
                  <c:v>4.1743999999999996E-2</c:v>
                </c:pt>
                <c:pt idx="2465">
                  <c:v>4.662199999999999E-2</c:v>
                </c:pt>
                <c:pt idx="2466">
                  <c:v>4.5435000000000003E-2</c:v>
                </c:pt>
                <c:pt idx="2467">
                  <c:v>3.7385000000000009E-2</c:v>
                </c:pt>
                <c:pt idx="2468">
                  <c:v>3.9523000000000003E-2</c:v>
                </c:pt>
                <c:pt idx="2469">
                  <c:v>3.285600000000001E-2</c:v>
                </c:pt>
                <c:pt idx="2470">
                  <c:v>2.7424000000000004E-2</c:v>
                </c:pt>
                <c:pt idx="2471">
                  <c:v>3.0247000000000007E-2</c:v>
                </c:pt>
                <c:pt idx="2472">
                  <c:v>3.5992000000000003E-2</c:v>
                </c:pt>
                <c:pt idx="2473">
                  <c:v>3.8184000000000003E-2</c:v>
                </c:pt>
                <c:pt idx="2474">
                  <c:v>3.4955E-2</c:v>
                </c:pt>
                <c:pt idx="2475">
                  <c:v>3.3687000000000002E-2</c:v>
                </c:pt>
                <c:pt idx="2476">
                  <c:v>3.3355000000000003E-2</c:v>
                </c:pt>
                <c:pt idx="2477">
                  <c:v>3.3682000000000004E-2</c:v>
                </c:pt>
                <c:pt idx="2478">
                  <c:v>3.6773000000000007E-2</c:v>
                </c:pt>
                <c:pt idx="2479">
                  <c:v>3.6252000000000006E-2</c:v>
                </c:pt>
                <c:pt idx="2480">
                  <c:v>3.9586999999999997E-2</c:v>
                </c:pt>
                <c:pt idx="2481">
                  <c:v>3.2732000000000004E-2</c:v>
                </c:pt>
                <c:pt idx="2482">
                  <c:v>2.8146999999999995E-2</c:v>
                </c:pt>
                <c:pt idx="2483">
                  <c:v>3.1650999999999999E-2</c:v>
                </c:pt>
                <c:pt idx="2484">
                  <c:v>3.2628000000000004E-2</c:v>
                </c:pt>
                <c:pt idx="2485">
                  <c:v>4.3351000000000001E-2</c:v>
                </c:pt>
                <c:pt idx="2486">
                  <c:v>3.6508000000000006E-2</c:v>
                </c:pt>
                <c:pt idx="2487">
                  <c:v>2.1892999999999999E-2</c:v>
                </c:pt>
                <c:pt idx="2488">
                  <c:v>3.9727999999999999E-2</c:v>
                </c:pt>
                <c:pt idx="2489">
                  <c:v>2.4249000000000003E-2</c:v>
                </c:pt>
                <c:pt idx="2490">
                  <c:v>2.9486000000000002E-2</c:v>
                </c:pt>
                <c:pt idx="2491">
                  <c:v>2.6289000000000007E-2</c:v>
                </c:pt>
                <c:pt idx="2492">
                  <c:v>2.8909999999999998E-2</c:v>
                </c:pt>
                <c:pt idx="2493">
                  <c:v>2.929E-2</c:v>
                </c:pt>
                <c:pt idx="2494">
                  <c:v>3.181500000000001E-2</c:v>
                </c:pt>
                <c:pt idx="2495">
                  <c:v>2.4995999999999997E-2</c:v>
                </c:pt>
                <c:pt idx="2496">
                  <c:v>2.4583000000000001E-2</c:v>
                </c:pt>
                <c:pt idx="2497">
                  <c:v>2.6780000000000002E-2</c:v>
                </c:pt>
                <c:pt idx="2498">
                  <c:v>2.4965999999999999E-2</c:v>
                </c:pt>
                <c:pt idx="2499">
                  <c:v>2.2773000000000005E-2</c:v>
                </c:pt>
                <c:pt idx="2500">
                  <c:v>2.7028000000000003E-2</c:v>
                </c:pt>
                <c:pt idx="2501">
                  <c:v>3.257100000000001E-2</c:v>
                </c:pt>
                <c:pt idx="2502">
                  <c:v>3.2312E-2</c:v>
                </c:pt>
                <c:pt idx="2503">
                  <c:v>2.9982000000000002E-2</c:v>
                </c:pt>
                <c:pt idx="2504">
                  <c:v>2.6019000000000004E-2</c:v>
                </c:pt>
                <c:pt idx="2505">
                  <c:v>2.385E-2</c:v>
                </c:pt>
                <c:pt idx="2506">
                  <c:v>2.1021000000000001E-2</c:v>
                </c:pt>
                <c:pt idx="2507">
                  <c:v>2.1848000000000003E-2</c:v>
                </c:pt>
                <c:pt idx="2508">
                  <c:v>2.5278000000000002E-2</c:v>
                </c:pt>
                <c:pt idx="2509">
                  <c:v>3.2369000000000002E-2</c:v>
                </c:pt>
                <c:pt idx="2510">
                  <c:v>2.9388999999999998E-2</c:v>
                </c:pt>
                <c:pt idx="2511">
                  <c:v>2.1098000000000002E-2</c:v>
                </c:pt>
                <c:pt idx="2512">
                  <c:v>2.1949000000000003E-2</c:v>
                </c:pt>
                <c:pt idx="2513">
                  <c:v>2.8919999999999998E-2</c:v>
                </c:pt>
                <c:pt idx="2514">
                  <c:v>2.0565E-2</c:v>
                </c:pt>
                <c:pt idx="2515">
                  <c:v>2.0426E-2</c:v>
                </c:pt>
                <c:pt idx="2516">
                  <c:v>2.4969999999999996E-2</c:v>
                </c:pt>
                <c:pt idx="2517">
                  <c:v>1.8824000000000004E-2</c:v>
                </c:pt>
                <c:pt idx="2518">
                  <c:v>1.9881000000000003E-2</c:v>
                </c:pt>
                <c:pt idx="2519">
                  <c:v>2.6523000000000001E-2</c:v>
                </c:pt>
                <c:pt idx="2520">
                  <c:v>2.9139000000000002E-2</c:v>
                </c:pt>
                <c:pt idx="2521">
                  <c:v>2.5574000000000003E-2</c:v>
                </c:pt>
                <c:pt idx="2522">
                  <c:v>2.6563000000000003E-2</c:v>
                </c:pt>
                <c:pt idx="2523">
                  <c:v>1.9975000000000003E-2</c:v>
                </c:pt>
                <c:pt idx="2524">
                  <c:v>1.4393E-2</c:v>
                </c:pt>
                <c:pt idx="2525">
                  <c:v>2.0119000000000001E-2</c:v>
                </c:pt>
                <c:pt idx="2526">
                  <c:v>3.2378999999999998E-2</c:v>
                </c:pt>
                <c:pt idx="2527">
                  <c:v>3.0182E-2</c:v>
                </c:pt>
                <c:pt idx="2528">
                  <c:v>1.8513999999999999E-2</c:v>
                </c:pt>
                <c:pt idx="2529">
                  <c:v>2.0761000000000002E-2</c:v>
                </c:pt>
                <c:pt idx="2530">
                  <c:v>2.6561000000000001E-2</c:v>
                </c:pt>
                <c:pt idx="2531">
                  <c:v>2.7170000000000003E-2</c:v>
                </c:pt>
                <c:pt idx="2532">
                  <c:v>1.8839999999999999E-2</c:v>
                </c:pt>
                <c:pt idx="2533">
                  <c:v>1.8563000000000003E-2</c:v>
                </c:pt>
                <c:pt idx="2534">
                  <c:v>2.4646999999999999E-2</c:v>
                </c:pt>
                <c:pt idx="2535">
                  <c:v>2.1832000000000004E-2</c:v>
                </c:pt>
                <c:pt idx="2536">
                  <c:v>2.3395999999999997E-2</c:v>
                </c:pt>
                <c:pt idx="2537">
                  <c:v>3.4274000000000006E-2</c:v>
                </c:pt>
                <c:pt idx="2538">
                  <c:v>2.9426000000000001E-2</c:v>
                </c:pt>
                <c:pt idx="2539">
                  <c:v>2.9567999999999997E-2</c:v>
                </c:pt>
                <c:pt idx="2540">
                  <c:v>1.9744000000000005E-2</c:v>
                </c:pt>
                <c:pt idx="2541">
                  <c:v>2.3682000000000002E-2</c:v>
                </c:pt>
                <c:pt idx="2542">
                  <c:v>1.7314E-2</c:v>
                </c:pt>
                <c:pt idx="2543">
                  <c:v>1.7180999999999998E-2</c:v>
                </c:pt>
                <c:pt idx="2544">
                  <c:v>1.4396999999999998E-2</c:v>
                </c:pt>
                <c:pt idx="2545">
                  <c:v>2.2761000000000003E-2</c:v>
                </c:pt>
                <c:pt idx="2546">
                  <c:v>2.5231000000000007E-2</c:v>
                </c:pt>
                <c:pt idx="2547">
                  <c:v>2.002E-2</c:v>
                </c:pt>
                <c:pt idx="2548">
                  <c:v>2.4877000000000007E-2</c:v>
                </c:pt>
                <c:pt idx="2549">
                  <c:v>2.3494999999999999E-2</c:v>
                </c:pt>
                <c:pt idx="2550">
                  <c:v>2.0517999999999998E-2</c:v>
                </c:pt>
                <c:pt idx="2551">
                  <c:v>2.1448000000000002E-2</c:v>
                </c:pt>
                <c:pt idx="2552">
                  <c:v>1.8364000000000002E-2</c:v>
                </c:pt>
                <c:pt idx="2553">
                  <c:v>1.5427000000000001E-2</c:v>
                </c:pt>
                <c:pt idx="2554">
                  <c:v>1.5464000000000002E-2</c:v>
                </c:pt>
                <c:pt idx="2555">
                  <c:v>1.5994999999999999E-2</c:v>
                </c:pt>
                <c:pt idx="2556">
                  <c:v>1.6739E-2</c:v>
                </c:pt>
                <c:pt idx="2557">
                  <c:v>9.4950000000000034E-3</c:v>
                </c:pt>
                <c:pt idx="2558">
                  <c:v>8.7070000000000029E-3</c:v>
                </c:pt>
                <c:pt idx="2559">
                  <c:v>1.6701000000000004E-2</c:v>
                </c:pt>
                <c:pt idx="2560">
                  <c:v>1.2617999999999999E-2</c:v>
                </c:pt>
                <c:pt idx="2561">
                  <c:v>1.6641000000000003E-2</c:v>
                </c:pt>
                <c:pt idx="2562">
                  <c:v>2.0941000000000005E-2</c:v>
                </c:pt>
                <c:pt idx="2563">
                  <c:v>2.4705999999999999E-2</c:v>
                </c:pt>
                <c:pt idx="2564">
                  <c:v>1.1590000000000001E-2</c:v>
                </c:pt>
                <c:pt idx="2565">
                  <c:v>1.4055999999999999E-2</c:v>
                </c:pt>
                <c:pt idx="2566">
                  <c:v>8.2990000000000008E-3</c:v>
                </c:pt>
                <c:pt idx="2567">
                  <c:v>1.0777999999999998E-2</c:v>
                </c:pt>
                <c:pt idx="2568">
                  <c:v>1.2987E-2</c:v>
                </c:pt>
                <c:pt idx="2569">
                  <c:v>1.7403999999999999E-2</c:v>
                </c:pt>
                <c:pt idx="2570">
                  <c:v>1.4869E-2</c:v>
                </c:pt>
                <c:pt idx="2571">
                  <c:v>1.4848E-2</c:v>
                </c:pt>
                <c:pt idx="2572">
                  <c:v>1.8713E-2</c:v>
                </c:pt>
                <c:pt idx="2573">
                  <c:v>1.8565999999999999E-2</c:v>
                </c:pt>
                <c:pt idx="2574">
                  <c:v>1.5896E-2</c:v>
                </c:pt>
                <c:pt idx="2575">
                  <c:v>1.5497E-2</c:v>
                </c:pt>
                <c:pt idx="2576">
                  <c:v>1.6914999999999999E-2</c:v>
                </c:pt>
                <c:pt idx="2577">
                  <c:v>1.6840000000000004E-2</c:v>
                </c:pt>
                <c:pt idx="2578">
                  <c:v>1.4865000000000001E-2</c:v>
                </c:pt>
                <c:pt idx="2579">
                  <c:v>3.2114000000000004E-2</c:v>
                </c:pt>
                <c:pt idx="2580">
                  <c:v>4.9520000000000008E-2</c:v>
                </c:pt>
                <c:pt idx="2581">
                  <c:v>2.0330000000000001E-2</c:v>
                </c:pt>
                <c:pt idx="2582">
                  <c:v>1.2333999999999998E-2</c:v>
                </c:pt>
                <c:pt idx="2583">
                  <c:v>1.5682000000000001E-2</c:v>
                </c:pt>
                <c:pt idx="2584">
                  <c:v>1.2447E-2</c:v>
                </c:pt>
                <c:pt idx="2585">
                  <c:v>1.7229999999999999E-2</c:v>
                </c:pt>
                <c:pt idx="2586">
                  <c:v>7.6500000000000005E-3</c:v>
                </c:pt>
                <c:pt idx="2587">
                  <c:v>6.6470000000000001E-3</c:v>
                </c:pt>
                <c:pt idx="2588">
                  <c:v>8.5260000000000006E-3</c:v>
                </c:pt>
                <c:pt idx="2589">
                  <c:v>1.1958000000000002E-2</c:v>
                </c:pt>
                <c:pt idx="2590">
                  <c:v>1.5141999999999999E-2</c:v>
                </c:pt>
                <c:pt idx="2591">
                  <c:v>1.8605000000000003E-2</c:v>
                </c:pt>
                <c:pt idx="2592">
                  <c:v>4.8849999999999996E-3</c:v>
                </c:pt>
                <c:pt idx="2593">
                  <c:v>1.2800000000000002E-2</c:v>
                </c:pt>
                <c:pt idx="2594">
                  <c:v>1.3232000000000001E-2</c:v>
                </c:pt>
                <c:pt idx="2595">
                  <c:v>7.0580000000000009E-3</c:v>
                </c:pt>
                <c:pt idx="2596">
                  <c:v>1.3806000000000002E-2</c:v>
                </c:pt>
                <c:pt idx="2597">
                  <c:v>1.7656000000000002E-2</c:v>
                </c:pt>
                <c:pt idx="2598">
                  <c:v>1.0071E-2</c:v>
                </c:pt>
                <c:pt idx="2599">
                  <c:v>8.7400000000000012E-3</c:v>
                </c:pt>
                <c:pt idx="2600">
                  <c:v>9.5630000000000021E-3</c:v>
                </c:pt>
                <c:pt idx="2601">
                  <c:v>1.3198E-2</c:v>
                </c:pt>
                <c:pt idx="2602">
                  <c:v>1.2741000000000002E-2</c:v>
                </c:pt>
                <c:pt idx="2603">
                  <c:v>8.5320000000000014E-3</c:v>
                </c:pt>
                <c:pt idx="2604">
                  <c:v>1.8499000000000002E-2</c:v>
                </c:pt>
                <c:pt idx="2605">
                  <c:v>1.9230000000000004E-2</c:v>
                </c:pt>
                <c:pt idx="2606">
                  <c:v>1.6251999999999999E-2</c:v>
                </c:pt>
                <c:pt idx="2607">
                  <c:v>1.2333999999999998E-2</c:v>
                </c:pt>
                <c:pt idx="2608">
                  <c:v>4.7990000000000012E-3</c:v>
                </c:pt>
                <c:pt idx="2609">
                  <c:v>1.6736999999999998E-2</c:v>
                </c:pt>
                <c:pt idx="2610">
                  <c:v>5.7540000000000004E-3</c:v>
                </c:pt>
                <c:pt idx="2611">
                  <c:v>1.3547000000000002E-2</c:v>
                </c:pt>
                <c:pt idx="2612">
                  <c:v>8.5070000000000007E-3</c:v>
                </c:pt>
                <c:pt idx="2613">
                  <c:v>1.2278999999999998E-2</c:v>
                </c:pt>
                <c:pt idx="2614">
                  <c:v>2.0054000000000002E-2</c:v>
                </c:pt>
                <c:pt idx="2615">
                  <c:v>1.1200000000000002E-2</c:v>
                </c:pt>
                <c:pt idx="2616">
                  <c:v>5.9340000000000009E-3</c:v>
                </c:pt>
                <c:pt idx="2617">
                  <c:v>7.608000000000001E-3</c:v>
                </c:pt>
                <c:pt idx="2618">
                  <c:v>1.6365000000000001E-2</c:v>
                </c:pt>
                <c:pt idx="2619">
                  <c:v>1.2008E-2</c:v>
                </c:pt>
                <c:pt idx="2620">
                  <c:v>9.6200000000000001E-3</c:v>
                </c:pt>
                <c:pt idx="2621">
                  <c:v>1.0688000000000001E-2</c:v>
                </c:pt>
                <c:pt idx="2622">
                  <c:v>1.2848999999999999E-2</c:v>
                </c:pt>
                <c:pt idx="2623">
                  <c:v>1.0722000000000002E-2</c:v>
                </c:pt>
                <c:pt idx="2624">
                  <c:v>9.188E-3</c:v>
                </c:pt>
                <c:pt idx="2625">
                  <c:v>1.0913000000000001E-2</c:v>
                </c:pt>
                <c:pt idx="2626">
                  <c:v>1.0269E-2</c:v>
                </c:pt>
                <c:pt idx="2627">
                  <c:v>9.9350000000000029E-3</c:v>
                </c:pt>
                <c:pt idx="2628">
                  <c:v>9.6630000000000032E-3</c:v>
                </c:pt>
                <c:pt idx="2629">
                  <c:v>9.3300000000000032E-3</c:v>
                </c:pt>
                <c:pt idx="2630">
                  <c:v>1.8224000000000001E-2</c:v>
                </c:pt>
                <c:pt idx="2631">
                  <c:v>1.3658999999999998E-2</c:v>
                </c:pt>
                <c:pt idx="2632">
                  <c:v>5.11E-3</c:v>
                </c:pt>
                <c:pt idx="2633">
                  <c:v>9.2000000000000033E-3</c:v>
                </c:pt>
                <c:pt idx="2634">
                  <c:v>1.2385999999999998E-2</c:v>
                </c:pt>
                <c:pt idx="2635">
                  <c:v>5.2770000000000013E-3</c:v>
                </c:pt>
                <c:pt idx="2636">
                  <c:v>4.543000000000001E-3</c:v>
                </c:pt>
                <c:pt idx="2637">
                  <c:v>3.6640000000000006E-3</c:v>
                </c:pt>
                <c:pt idx="2638">
                  <c:v>1.3542000000000002E-2</c:v>
                </c:pt>
                <c:pt idx="2639">
                  <c:v>1.2978E-2</c:v>
                </c:pt>
                <c:pt idx="2640">
                  <c:v>2.0171000000000005E-2</c:v>
                </c:pt>
                <c:pt idx="2641">
                  <c:v>1.2074999999999999E-2</c:v>
                </c:pt>
                <c:pt idx="2642">
                  <c:v>1.4069999999999997E-2</c:v>
                </c:pt>
                <c:pt idx="2643">
                  <c:v>1.6827999999999999E-2</c:v>
                </c:pt>
                <c:pt idx="2644">
                  <c:v>1.1264000000000001E-2</c:v>
                </c:pt>
                <c:pt idx="2645">
                  <c:v>6.6460000000000009E-3</c:v>
                </c:pt>
                <c:pt idx="2646">
                  <c:v>1.289E-2</c:v>
                </c:pt>
                <c:pt idx="2647">
                  <c:v>1.5938000000000001E-2</c:v>
                </c:pt>
                <c:pt idx="2648">
                  <c:v>1.3615E-2</c:v>
                </c:pt>
                <c:pt idx="2649">
                  <c:v>1.2611000000000001E-2</c:v>
                </c:pt>
                <c:pt idx="2650">
                  <c:v>8.9270000000000026E-3</c:v>
                </c:pt>
                <c:pt idx="2651">
                  <c:v>1.2919E-2</c:v>
                </c:pt>
                <c:pt idx="2652">
                  <c:v>1.6709999999999999E-2</c:v>
                </c:pt>
                <c:pt idx="2653">
                  <c:v>9.2290000000000011E-3</c:v>
                </c:pt>
                <c:pt idx="2654">
                  <c:v>7.9979999999999999E-3</c:v>
                </c:pt>
                <c:pt idx="2655">
                  <c:v>1.0406E-2</c:v>
                </c:pt>
                <c:pt idx="2656">
                  <c:v>6.1730000000000005E-3</c:v>
                </c:pt>
                <c:pt idx="2657">
                  <c:v>8.6680000000000004E-3</c:v>
                </c:pt>
                <c:pt idx="2658">
                  <c:v>-7.7000000000000007E-4</c:v>
                </c:pt>
                <c:pt idx="2659">
                  <c:v>8.6880000000000013E-3</c:v>
                </c:pt>
                <c:pt idx="2660">
                  <c:v>1.7007000000000001E-2</c:v>
                </c:pt>
                <c:pt idx="2661">
                  <c:v>1.3228999999999999E-2</c:v>
                </c:pt>
                <c:pt idx="2662">
                  <c:v>5.1209999999999997E-3</c:v>
                </c:pt>
                <c:pt idx="2663">
                  <c:v>1.0612E-2</c:v>
                </c:pt>
                <c:pt idx="2664">
                  <c:v>7.0910000000000009E-3</c:v>
                </c:pt>
                <c:pt idx="2665">
                  <c:v>1.3153E-2</c:v>
                </c:pt>
                <c:pt idx="2666">
                  <c:v>1.6528000000000001E-2</c:v>
                </c:pt>
                <c:pt idx="2667">
                  <c:v>1.204E-2</c:v>
                </c:pt>
                <c:pt idx="2668">
                  <c:v>1.3334E-2</c:v>
                </c:pt>
                <c:pt idx="2669">
                  <c:v>1.1056E-2</c:v>
                </c:pt>
                <c:pt idx="2670">
                  <c:v>5.2649999999999997E-3</c:v>
                </c:pt>
                <c:pt idx="2671">
                  <c:v>8.8440000000000029E-3</c:v>
                </c:pt>
                <c:pt idx="2672">
                  <c:v>1.4865000000000001E-2</c:v>
                </c:pt>
                <c:pt idx="2673">
                  <c:v>1.3148000000000002E-2</c:v>
                </c:pt>
                <c:pt idx="2674">
                  <c:v>3.7320000000000005E-3</c:v>
                </c:pt>
                <c:pt idx="2675">
                  <c:v>7.9150000000000019E-3</c:v>
                </c:pt>
                <c:pt idx="2676">
                  <c:v>1.9036000000000001E-2</c:v>
                </c:pt>
                <c:pt idx="2677">
                  <c:v>6.0610000000000013E-3</c:v>
                </c:pt>
                <c:pt idx="2678">
                  <c:v>5.0660000000000011E-3</c:v>
                </c:pt>
                <c:pt idx="2679">
                  <c:v>8.9130000000000025E-3</c:v>
                </c:pt>
                <c:pt idx="2680">
                  <c:v>3.5670000000000003E-3</c:v>
                </c:pt>
                <c:pt idx="2681">
                  <c:v>1.0610000000000001E-2</c:v>
                </c:pt>
                <c:pt idx="2682">
                  <c:v>-5.0000000000000016E-5</c:v>
                </c:pt>
                <c:pt idx="2683">
                  <c:v>6.7100000000000007E-3</c:v>
                </c:pt>
                <c:pt idx="2684">
                  <c:v>7.4260000000000012E-3</c:v>
                </c:pt>
                <c:pt idx="2685">
                  <c:v>1.0408000000000001E-2</c:v>
                </c:pt>
                <c:pt idx="2686">
                  <c:v>1.1875999999999999E-2</c:v>
                </c:pt>
                <c:pt idx="2687">
                  <c:v>1.6279999999999999E-2</c:v>
                </c:pt>
                <c:pt idx="2688">
                  <c:v>9.0750000000000032E-3</c:v>
                </c:pt>
                <c:pt idx="2689">
                  <c:v>8.3180000000000007E-3</c:v>
                </c:pt>
                <c:pt idx="2690">
                  <c:v>1.2256999999999999E-2</c:v>
                </c:pt>
                <c:pt idx="2691">
                  <c:v>7.4830000000000018E-3</c:v>
                </c:pt>
                <c:pt idx="2692">
                  <c:v>9.6650000000000017E-3</c:v>
                </c:pt>
                <c:pt idx="2693">
                  <c:v>1.7781999999999999E-2</c:v>
                </c:pt>
                <c:pt idx="2694">
                  <c:v>1.4762000000000001E-2</c:v>
                </c:pt>
                <c:pt idx="2695">
                  <c:v>1.0087E-2</c:v>
                </c:pt>
                <c:pt idx="2696">
                  <c:v>2.5020000000000003E-3</c:v>
                </c:pt>
                <c:pt idx="2697">
                  <c:v>1.1057000000000001E-2</c:v>
                </c:pt>
                <c:pt idx="2698">
                  <c:v>1.1161000000000003E-2</c:v>
                </c:pt>
                <c:pt idx="2699">
                  <c:v>2.7920000000000002E-3</c:v>
                </c:pt>
                <c:pt idx="2700">
                  <c:v>6.419000000000002E-3</c:v>
                </c:pt>
                <c:pt idx="2701">
                  <c:v>1.7188999999999999E-2</c:v>
                </c:pt>
                <c:pt idx="2702">
                  <c:v>5.8750000000000009E-3</c:v>
                </c:pt>
                <c:pt idx="2703">
                  <c:v>8.3450000000000017E-3</c:v>
                </c:pt>
                <c:pt idx="2704">
                  <c:v>2.405E-3</c:v>
                </c:pt>
                <c:pt idx="2705">
                  <c:v>1.1349000000000001E-2</c:v>
                </c:pt>
                <c:pt idx="2706">
                  <c:v>7.5910000000000005E-3</c:v>
                </c:pt>
                <c:pt idx="2707">
                  <c:v>7.6600000000000001E-3</c:v>
                </c:pt>
                <c:pt idx="2708">
                  <c:v>4.0159999999999996E-3</c:v>
                </c:pt>
                <c:pt idx="2709">
                  <c:v>4.5859999999999998E-3</c:v>
                </c:pt>
                <c:pt idx="2710">
                  <c:v>7.072000000000001E-3</c:v>
                </c:pt>
                <c:pt idx="2711">
                  <c:v>6.1939999999999999E-3</c:v>
                </c:pt>
                <c:pt idx="2712">
                  <c:v>2.1940000000000002E-3</c:v>
                </c:pt>
                <c:pt idx="2713">
                  <c:v>1.0830000000000002E-3</c:v>
                </c:pt>
                <c:pt idx="2714">
                  <c:v>6.3040000000000006E-3</c:v>
                </c:pt>
                <c:pt idx="2715">
                  <c:v>8.2309999999999987E-3</c:v>
                </c:pt>
                <c:pt idx="2716">
                  <c:v>5.439000000000002E-3</c:v>
                </c:pt>
                <c:pt idx="2717">
                  <c:v>1.3384000000000002E-2</c:v>
                </c:pt>
                <c:pt idx="2718">
                  <c:v>1.9062000000000003E-2</c:v>
                </c:pt>
                <c:pt idx="2719">
                  <c:v>1.8676000000000005E-2</c:v>
                </c:pt>
                <c:pt idx="2720">
                  <c:v>1.4109E-2</c:v>
                </c:pt>
                <c:pt idx="2721">
                  <c:v>1.0692E-2</c:v>
                </c:pt>
                <c:pt idx="2722">
                  <c:v>7.9850000000000025E-3</c:v>
                </c:pt>
                <c:pt idx="2723">
                  <c:v>-1.6900000000000002E-4</c:v>
                </c:pt>
                <c:pt idx="2724">
                  <c:v>1.3948000000000002E-2</c:v>
                </c:pt>
                <c:pt idx="2725">
                  <c:v>1.2477E-2</c:v>
                </c:pt>
                <c:pt idx="2726">
                  <c:v>5.8230000000000001E-3</c:v>
                </c:pt>
                <c:pt idx="2727">
                  <c:v>5.0080000000000012E-3</c:v>
                </c:pt>
                <c:pt idx="2728">
                  <c:v>5.7860000000000012E-3</c:v>
                </c:pt>
                <c:pt idx="2729">
                  <c:v>1.2355999999999999E-2</c:v>
                </c:pt>
                <c:pt idx="2730">
                  <c:v>1.0645999999999999E-2</c:v>
                </c:pt>
                <c:pt idx="2731">
                  <c:v>1.2478999999999999E-2</c:v>
                </c:pt>
                <c:pt idx="2732">
                  <c:v>1.221E-2</c:v>
                </c:pt>
                <c:pt idx="2733">
                  <c:v>9.3640000000000025E-3</c:v>
                </c:pt>
                <c:pt idx="2734">
                  <c:v>1.4151E-2</c:v>
                </c:pt>
                <c:pt idx="2735">
                  <c:v>1.2333E-2</c:v>
                </c:pt>
                <c:pt idx="2736">
                  <c:v>1.9840000000000005E-3</c:v>
                </c:pt>
                <c:pt idx="2737">
                  <c:v>5.7149999999999996E-3</c:v>
                </c:pt>
                <c:pt idx="2738">
                  <c:v>6.4690000000000008E-3</c:v>
                </c:pt>
                <c:pt idx="2739">
                  <c:v>4.8330000000000005E-3</c:v>
                </c:pt>
                <c:pt idx="2740">
                  <c:v>7.392000000000001E-3</c:v>
                </c:pt>
                <c:pt idx="2741">
                  <c:v>9.6350000000000012E-3</c:v>
                </c:pt>
                <c:pt idx="2742">
                  <c:v>1.0487000000000002E-2</c:v>
                </c:pt>
                <c:pt idx="2743">
                  <c:v>2.1375000000000005E-2</c:v>
                </c:pt>
                <c:pt idx="2744">
                  <c:v>7.5000000000000012E-4</c:v>
                </c:pt>
                <c:pt idx="2745">
                  <c:v>3.0410000000000003E-3</c:v>
                </c:pt>
                <c:pt idx="2746">
                  <c:v>1.3949000000000001E-2</c:v>
                </c:pt>
                <c:pt idx="2747">
                  <c:v>1.1920000000000004E-2</c:v>
                </c:pt>
                <c:pt idx="2748">
                  <c:v>6.8250000000000003E-3</c:v>
                </c:pt>
                <c:pt idx="2749">
                  <c:v>7.2950000000000011E-3</c:v>
                </c:pt>
                <c:pt idx="2750">
                  <c:v>8.8330000000000023E-3</c:v>
                </c:pt>
                <c:pt idx="2751">
                  <c:v>5.8659999999999997E-3</c:v>
                </c:pt>
                <c:pt idx="2752">
                  <c:v>-1.1100000000000003E-4</c:v>
                </c:pt>
                <c:pt idx="2753">
                  <c:v>2.5960000000000002E-3</c:v>
                </c:pt>
                <c:pt idx="2754">
                  <c:v>7.0250000000000009E-3</c:v>
                </c:pt>
                <c:pt idx="2755">
                  <c:v>5.477000000000001E-3</c:v>
                </c:pt>
                <c:pt idx="2756">
                  <c:v>5.8279999999999998E-3</c:v>
                </c:pt>
                <c:pt idx="2757">
                  <c:v>5.8640000000000003E-3</c:v>
                </c:pt>
                <c:pt idx="2758">
                  <c:v>6.4020000000000014E-3</c:v>
                </c:pt>
                <c:pt idx="2759">
                  <c:v>1.3582000000000002E-2</c:v>
                </c:pt>
                <c:pt idx="2760">
                  <c:v>2.7140000000000003E-3</c:v>
                </c:pt>
                <c:pt idx="2761">
                  <c:v>8.3400000000000021E-4</c:v>
                </c:pt>
                <c:pt idx="2762">
                  <c:v>1.2664000000000002E-2</c:v>
                </c:pt>
                <c:pt idx="2763">
                  <c:v>4.373000000000001E-3</c:v>
                </c:pt>
                <c:pt idx="2764">
                  <c:v>1.1767000000000001E-2</c:v>
                </c:pt>
                <c:pt idx="2765">
                  <c:v>1.0237999999999999E-2</c:v>
                </c:pt>
                <c:pt idx="2766">
                  <c:v>-2.2700000000000004E-4</c:v>
                </c:pt>
                <c:pt idx="2767">
                  <c:v>1.0063000000000001E-2</c:v>
                </c:pt>
                <c:pt idx="2768">
                  <c:v>6.0660000000000011E-3</c:v>
                </c:pt>
                <c:pt idx="2769">
                  <c:v>1.2036E-2</c:v>
                </c:pt>
                <c:pt idx="2770">
                  <c:v>6.196000000000001E-3</c:v>
                </c:pt>
                <c:pt idx="2771">
                  <c:v>9.1070000000000005E-3</c:v>
                </c:pt>
                <c:pt idx="2772">
                  <c:v>1.1268000000000002E-2</c:v>
                </c:pt>
                <c:pt idx="2773">
                  <c:v>7.0110000000000007E-3</c:v>
                </c:pt>
                <c:pt idx="2774">
                  <c:v>4.811000000000001E-3</c:v>
                </c:pt>
                <c:pt idx="2775">
                  <c:v>1.9640000000000005E-3</c:v>
                </c:pt>
                <c:pt idx="2776">
                  <c:v>9.2000000000000014E-4</c:v>
                </c:pt>
                <c:pt idx="2777">
                  <c:v>4.3600000000000002E-3</c:v>
                </c:pt>
                <c:pt idx="2778">
                  <c:v>2.7130000000000006E-3</c:v>
                </c:pt>
                <c:pt idx="2779">
                  <c:v>8.0150000000000013E-3</c:v>
                </c:pt>
                <c:pt idx="2780">
                  <c:v>5.6990000000000009E-3</c:v>
                </c:pt>
                <c:pt idx="2781">
                  <c:v>1.0945999999999999E-2</c:v>
                </c:pt>
                <c:pt idx="2782">
                  <c:v>4.4430000000000008E-3</c:v>
                </c:pt>
                <c:pt idx="2783">
                  <c:v>6.954000000000001E-3</c:v>
                </c:pt>
                <c:pt idx="2784">
                  <c:v>7.3239999999999998E-3</c:v>
                </c:pt>
                <c:pt idx="2785">
                  <c:v>7.7010000000000021E-3</c:v>
                </c:pt>
                <c:pt idx="2786">
                  <c:v>2.5780000000000004E-3</c:v>
                </c:pt>
                <c:pt idx="2787">
                  <c:v>8.569000000000002E-3</c:v>
                </c:pt>
                <c:pt idx="2788">
                  <c:v>7.2030000000000011E-3</c:v>
                </c:pt>
                <c:pt idx="2789">
                  <c:v>8.9010000000000027E-3</c:v>
                </c:pt>
                <c:pt idx="2790">
                  <c:v>7.1170000000000001E-3</c:v>
                </c:pt>
                <c:pt idx="2791">
                  <c:v>2.0450000000000004E-3</c:v>
                </c:pt>
                <c:pt idx="2792">
                  <c:v>4.4600000000000011E-4</c:v>
                </c:pt>
                <c:pt idx="2793">
                  <c:v>3.5310000000000003E-3</c:v>
                </c:pt>
                <c:pt idx="2794">
                  <c:v>5.3140000000000001E-3</c:v>
                </c:pt>
                <c:pt idx="2795">
                  <c:v>3.8840000000000007E-3</c:v>
                </c:pt>
                <c:pt idx="2796">
                  <c:v>4.5020000000000008E-3</c:v>
                </c:pt>
                <c:pt idx="2797">
                  <c:v>4.9649999999999998E-3</c:v>
                </c:pt>
                <c:pt idx="2798">
                  <c:v>3.9940000000000002E-3</c:v>
                </c:pt>
                <c:pt idx="2799">
                  <c:v>1.7253000000000001E-2</c:v>
                </c:pt>
                <c:pt idx="2800">
                  <c:v>1.2767000000000001E-2</c:v>
                </c:pt>
                <c:pt idx="2801">
                  <c:v>1.6979000000000001E-2</c:v>
                </c:pt>
                <c:pt idx="2802">
                  <c:v>7.4350000000000006E-3</c:v>
                </c:pt>
                <c:pt idx="2803">
                  <c:v>8.995000000000003E-3</c:v>
                </c:pt>
                <c:pt idx="2804">
                  <c:v>7.5540000000000008E-3</c:v>
                </c:pt>
                <c:pt idx="2805">
                  <c:v>9.4110000000000027E-3</c:v>
                </c:pt>
                <c:pt idx="2806">
                  <c:v>8.7740000000000005E-3</c:v>
                </c:pt>
                <c:pt idx="2807">
                  <c:v>5.6500000000000007E-4</c:v>
                </c:pt>
                <c:pt idx="2808">
                  <c:v>5.5350000000000009E-3</c:v>
                </c:pt>
                <c:pt idx="2809">
                  <c:v>5.0480000000000013E-3</c:v>
                </c:pt>
                <c:pt idx="2810">
                  <c:v>1.2001000000000001E-2</c:v>
                </c:pt>
                <c:pt idx="2811">
                  <c:v>1.4737999999999998E-2</c:v>
                </c:pt>
                <c:pt idx="2812">
                  <c:v>6.8510000000000012E-3</c:v>
                </c:pt>
                <c:pt idx="2813">
                  <c:v>1.2920000000000002E-3</c:v>
                </c:pt>
                <c:pt idx="2814">
                  <c:v>3.2190000000000005E-3</c:v>
                </c:pt>
                <c:pt idx="2815">
                  <c:v>5.522E-3</c:v>
                </c:pt>
                <c:pt idx="2816">
                  <c:v>2.2820000000000006E-3</c:v>
                </c:pt>
                <c:pt idx="2817">
                  <c:v>6.1200000000000002E-4</c:v>
                </c:pt>
                <c:pt idx="2818">
                  <c:v>1.3108000000000002E-2</c:v>
                </c:pt>
                <c:pt idx="2819">
                  <c:v>1.3644000000000002E-2</c:v>
                </c:pt>
                <c:pt idx="2820">
                  <c:v>9.4940000000000007E-3</c:v>
                </c:pt>
                <c:pt idx="2821">
                  <c:v>2.4163E-2</c:v>
                </c:pt>
                <c:pt idx="2822">
                  <c:v>1.0652E-2</c:v>
                </c:pt>
                <c:pt idx="2823">
                  <c:v>1.1128000000000001E-2</c:v>
                </c:pt>
                <c:pt idx="2824">
                  <c:v>-1.8140000000000003E-3</c:v>
                </c:pt>
                <c:pt idx="2825">
                  <c:v>1.6220000000000004E-3</c:v>
                </c:pt>
                <c:pt idx="2826">
                  <c:v>3.3029999999999999E-3</c:v>
                </c:pt>
                <c:pt idx="2827">
                  <c:v>8.7890000000000034E-3</c:v>
                </c:pt>
                <c:pt idx="2828">
                  <c:v>8.0820000000000024E-3</c:v>
                </c:pt>
                <c:pt idx="2829">
                  <c:v>2.6550000000000002E-3</c:v>
                </c:pt>
                <c:pt idx="2830">
                  <c:v>1.9550000000000006E-3</c:v>
                </c:pt>
                <c:pt idx="2831">
                  <c:v>5.6379999999999998E-3</c:v>
                </c:pt>
                <c:pt idx="2832">
                  <c:v>6.9240000000000005E-3</c:v>
                </c:pt>
                <c:pt idx="2833">
                  <c:v>8.9700000000000023E-3</c:v>
                </c:pt>
                <c:pt idx="2834">
                  <c:v>1.0427000000000001E-2</c:v>
                </c:pt>
                <c:pt idx="2835">
                  <c:v>4.6880000000000003E-3</c:v>
                </c:pt>
                <c:pt idx="2836">
                  <c:v>6.0940000000000005E-3</c:v>
                </c:pt>
                <c:pt idx="2837">
                  <c:v>1.0732999999999998E-2</c:v>
                </c:pt>
                <c:pt idx="2838">
                  <c:v>3.8710000000000003E-3</c:v>
                </c:pt>
                <c:pt idx="2839">
                  <c:v>5.0639999999999999E-3</c:v>
                </c:pt>
                <c:pt idx="2840">
                  <c:v>6.4279999999999997E-3</c:v>
                </c:pt>
                <c:pt idx="2841">
                  <c:v>4.1600000000000003E-4</c:v>
                </c:pt>
                <c:pt idx="2842">
                  <c:v>1.1233000000000002E-2</c:v>
                </c:pt>
                <c:pt idx="2843">
                  <c:v>1.0503999999999999E-2</c:v>
                </c:pt>
                <c:pt idx="2844">
                  <c:v>1.1825000000000002E-2</c:v>
                </c:pt>
                <c:pt idx="2845">
                  <c:v>8.3360000000000031E-3</c:v>
                </c:pt>
                <c:pt idx="2846">
                  <c:v>6.478000000000002E-3</c:v>
                </c:pt>
                <c:pt idx="2847">
                  <c:v>4.9170000000000004E-3</c:v>
                </c:pt>
                <c:pt idx="2848">
                  <c:v>5.6460000000000008E-3</c:v>
                </c:pt>
                <c:pt idx="2849">
                  <c:v>5.5579999999999996E-3</c:v>
                </c:pt>
                <c:pt idx="2850">
                  <c:v>3.1320000000000002E-3</c:v>
                </c:pt>
                <c:pt idx="2851">
                  <c:v>7.2640000000000005E-3</c:v>
                </c:pt>
                <c:pt idx="2852">
                  <c:v>1.0496999999999998E-2</c:v>
                </c:pt>
                <c:pt idx="2853">
                  <c:v>1.4460000000000002E-3</c:v>
                </c:pt>
                <c:pt idx="2854">
                  <c:v>-1.8450000000000003E-3</c:v>
                </c:pt>
                <c:pt idx="2855">
                  <c:v>4.0169999999999997E-3</c:v>
                </c:pt>
                <c:pt idx="2856">
                  <c:v>3.5180000000000003E-3</c:v>
                </c:pt>
                <c:pt idx="2857">
                  <c:v>7.1100000000000015E-4</c:v>
                </c:pt>
                <c:pt idx="2858">
                  <c:v>9.8000000000000019E-4</c:v>
                </c:pt>
                <c:pt idx="2859">
                  <c:v>-2.5340000000000002E-3</c:v>
                </c:pt>
                <c:pt idx="2860">
                  <c:v>9.5740000000000026E-3</c:v>
                </c:pt>
                <c:pt idx="2861">
                  <c:v>4.1660000000000004E-3</c:v>
                </c:pt>
                <c:pt idx="2862">
                  <c:v>1.1516E-2</c:v>
                </c:pt>
                <c:pt idx="2863">
                  <c:v>2.8290000000000004E-3</c:v>
                </c:pt>
                <c:pt idx="2864">
                  <c:v>1.6589000000000003E-2</c:v>
                </c:pt>
                <c:pt idx="2865">
                  <c:v>7.4300000000000017E-3</c:v>
                </c:pt>
                <c:pt idx="2866">
                  <c:v>4.500000000000001E-5</c:v>
                </c:pt>
                <c:pt idx="2867">
                  <c:v>-1.3740000000000004E-3</c:v>
                </c:pt>
                <c:pt idx="2868">
                  <c:v>8.9770000000000023E-3</c:v>
                </c:pt>
                <c:pt idx="2869">
                  <c:v>1.6046000000000001E-2</c:v>
                </c:pt>
                <c:pt idx="2870">
                  <c:v>7.6770000000000007E-3</c:v>
                </c:pt>
                <c:pt idx="2871">
                  <c:v>5.6189999999999999E-3</c:v>
                </c:pt>
                <c:pt idx="2872">
                  <c:v>1.2023000000000001E-2</c:v>
                </c:pt>
                <c:pt idx="2873">
                  <c:v>6.7530000000000012E-3</c:v>
                </c:pt>
                <c:pt idx="2874">
                  <c:v>3.3490000000000004E-3</c:v>
                </c:pt>
                <c:pt idx="2875">
                  <c:v>2.4519999999999998E-3</c:v>
                </c:pt>
                <c:pt idx="2876">
                  <c:v>1.6760000000000004E-3</c:v>
                </c:pt>
                <c:pt idx="2877">
                  <c:v>4.4850000000000011E-3</c:v>
                </c:pt>
                <c:pt idx="2878">
                  <c:v>9.1320000000000012E-3</c:v>
                </c:pt>
                <c:pt idx="2879">
                  <c:v>1.0796E-2</c:v>
                </c:pt>
                <c:pt idx="2880">
                  <c:v>6.3509999999999999E-3</c:v>
                </c:pt>
                <c:pt idx="2881">
                  <c:v>1.7177000000000001E-2</c:v>
                </c:pt>
                <c:pt idx="2882">
                  <c:v>1.8249000000000001E-2</c:v>
                </c:pt>
                <c:pt idx="2883">
                  <c:v>1.1710999999999999E-2</c:v>
                </c:pt>
                <c:pt idx="2884">
                  <c:v>8.1050000000000011E-3</c:v>
                </c:pt>
                <c:pt idx="2885">
                  <c:v>5.6389999999999999E-3</c:v>
                </c:pt>
                <c:pt idx="2886">
                  <c:v>8.4380000000000028E-3</c:v>
                </c:pt>
                <c:pt idx="2887">
                  <c:v>5.8860000000000006E-3</c:v>
                </c:pt>
                <c:pt idx="2888">
                  <c:v>-2.0400000000000005E-4</c:v>
                </c:pt>
                <c:pt idx="2889">
                  <c:v>4.6880000000000003E-3</c:v>
                </c:pt>
                <c:pt idx="2890">
                  <c:v>8.5570000000000021E-3</c:v>
                </c:pt>
                <c:pt idx="2891">
                  <c:v>5.9640000000000006E-3</c:v>
                </c:pt>
                <c:pt idx="2892">
                  <c:v>1.0496E-2</c:v>
                </c:pt>
                <c:pt idx="2893">
                  <c:v>-2.4570000000000004E-3</c:v>
                </c:pt>
                <c:pt idx="2894">
                  <c:v>4.1320000000000003E-3</c:v>
                </c:pt>
                <c:pt idx="2895">
                  <c:v>5.2910000000000006E-3</c:v>
                </c:pt>
                <c:pt idx="2896">
                  <c:v>5.4229999999999999E-3</c:v>
                </c:pt>
                <c:pt idx="2897">
                  <c:v>-2.8960000000000001E-3</c:v>
                </c:pt>
                <c:pt idx="2898">
                  <c:v>1.3520000000000003E-2</c:v>
                </c:pt>
                <c:pt idx="2899">
                  <c:v>7.3340000000000011E-3</c:v>
                </c:pt>
                <c:pt idx="2900">
                  <c:v>1.1080000000000003E-3</c:v>
                </c:pt>
                <c:pt idx="2901">
                  <c:v>8.5800000000000015E-4</c:v>
                </c:pt>
                <c:pt idx="2902">
                  <c:v>1.9200000000000005E-3</c:v>
                </c:pt>
                <c:pt idx="2903">
                  <c:v>2.6980000000000003E-3</c:v>
                </c:pt>
                <c:pt idx="2904">
                  <c:v>6.3000000000000009E-3</c:v>
                </c:pt>
                <c:pt idx="2905">
                  <c:v>1.1150000000000001E-3</c:v>
                </c:pt>
                <c:pt idx="2906">
                  <c:v>-2.9129999999999998E-3</c:v>
                </c:pt>
                <c:pt idx="2907">
                  <c:v>9.556000000000002E-3</c:v>
                </c:pt>
                <c:pt idx="2908">
                  <c:v>1.0735E-2</c:v>
                </c:pt>
                <c:pt idx="2909">
                  <c:v>-3.0040000000000006E-3</c:v>
                </c:pt>
                <c:pt idx="2910">
                  <c:v>4.128999999999999E-3</c:v>
                </c:pt>
                <c:pt idx="2911">
                  <c:v>1.449E-3</c:v>
                </c:pt>
                <c:pt idx="2912">
                  <c:v>3.2540000000000004E-3</c:v>
                </c:pt>
                <c:pt idx="2913">
                  <c:v>7.1000000000000004E-3</c:v>
                </c:pt>
                <c:pt idx="2914">
                  <c:v>-4.2310000000000013E-3</c:v>
                </c:pt>
                <c:pt idx="2915">
                  <c:v>1.0116E-2</c:v>
                </c:pt>
                <c:pt idx="2916">
                  <c:v>5.0509999999999999E-3</c:v>
                </c:pt>
                <c:pt idx="2917">
                  <c:v>7.0700000000000005E-4</c:v>
                </c:pt>
                <c:pt idx="2918">
                  <c:v>4.1250000000000002E-3</c:v>
                </c:pt>
                <c:pt idx="2919">
                  <c:v>1.9190000000000001E-3</c:v>
                </c:pt>
                <c:pt idx="2920">
                  <c:v>8.5430000000000002E-3</c:v>
                </c:pt>
                <c:pt idx="2921">
                  <c:v>6.6300000000000005E-3</c:v>
                </c:pt>
                <c:pt idx="2922">
                  <c:v>-2.0840000000000003E-3</c:v>
                </c:pt>
                <c:pt idx="2923">
                  <c:v>3.7540000000000008E-3</c:v>
                </c:pt>
                <c:pt idx="2924">
                  <c:v>1.0529999999999998E-2</c:v>
                </c:pt>
                <c:pt idx="2925">
                  <c:v>2.9850000000000002E-3</c:v>
                </c:pt>
                <c:pt idx="2926">
                  <c:v>8.5500000000000029E-4</c:v>
                </c:pt>
                <c:pt idx="2927">
                  <c:v>-6.730000000000001E-4</c:v>
                </c:pt>
                <c:pt idx="2928">
                  <c:v>5.5510000000000012E-3</c:v>
                </c:pt>
                <c:pt idx="2929">
                  <c:v>5.1020000000000006E-3</c:v>
                </c:pt>
                <c:pt idx="2930">
                  <c:v>-9.1600000000000026E-4</c:v>
                </c:pt>
                <c:pt idx="2931">
                  <c:v>6.0740000000000013E-3</c:v>
                </c:pt>
                <c:pt idx="2932">
                  <c:v>2.1820000000000003E-3</c:v>
                </c:pt>
                <c:pt idx="2933">
                  <c:v>8.8090000000000043E-3</c:v>
                </c:pt>
                <c:pt idx="2934">
                  <c:v>9.6370000000000015E-3</c:v>
                </c:pt>
                <c:pt idx="2935">
                  <c:v>-3.1000000000000005E-4</c:v>
                </c:pt>
                <c:pt idx="2936">
                  <c:v>3.0510000000000003E-3</c:v>
                </c:pt>
                <c:pt idx="2937">
                  <c:v>6.8810000000000017E-3</c:v>
                </c:pt>
                <c:pt idx="2938">
                  <c:v>9.5200000000000007E-3</c:v>
                </c:pt>
                <c:pt idx="2939">
                  <c:v>8.4520000000000029E-3</c:v>
                </c:pt>
                <c:pt idx="2940">
                  <c:v>7.6249999999999998E-3</c:v>
                </c:pt>
                <c:pt idx="2941">
                  <c:v>8.380000000000002E-3</c:v>
                </c:pt>
                <c:pt idx="2942">
                  <c:v>4.2900000000000004E-3</c:v>
                </c:pt>
                <c:pt idx="2943">
                  <c:v>1.4850000000000002E-3</c:v>
                </c:pt>
                <c:pt idx="2944">
                  <c:v>3.6750000000000003E-3</c:v>
                </c:pt>
                <c:pt idx="2945">
                  <c:v>2.2440000000000008E-3</c:v>
                </c:pt>
                <c:pt idx="2946">
                  <c:v>2.5280000000000003E-3</c:v>
                </c:pt>
                <c:pt idx="2947">
                  <c:v>3.516E-3</c:v>
                </c:pt>
                <c:pt idx="2948">
                  <c:v>-3.9519999999999998E-3</c:v>
                </c:pt>
                <c:pt idx="2949">
                  <c:v>1.6090000000000002E-3</c:v>
                </c:pt>
                <c:pt idx="2950">
                  <c:v>-1.7300000000000002E-3</c:v>
                </c:pt>
                <c:pt idx="2951">
                  <c:v>-3.6320000000000002E-3</c:v>
                </c:pt>
                <c:pt idx="2952">
                  <c:v>4.0249999999999991E-3</c:v>
                </c:pt>
                <c:pt idx="2953">
                  <c:v>5.085000000000001E-3</c:v>
                </c:pt>
                <c:pt idx="2954">
                  <c:v>3.6920000000000004E-3</c:v>
                </c:pt>
                <c:pt idx="2955">
                  <c:v>1.9220000000000005E-3</c:v>
                </c:pt>
                <c:pt idx="2956">
                  <c:v>3.6240000000000009E-3</c:v>
                </c:pt>
                <c:pt idx="2957">
                  <c:v>6.3980000000000009E-3</c:v>
                </c:pt>
                <c:pt idx="2958">
                  <c:v>4.569000000000001E-3</c:v>
                </c:pt>
                <c:pt idx="2959">
                  <c:v>-1.7719999999999999E-3</c:v>
                </c:pt>
                <c:pt idx="2960">
                  <c:v>-6.6590000000000009E-3</c:v>
                </c:pt>
                <c:pt idx="2961">
                  <c:v>-6.8800000000000013E-4</c:v>
                </c:pt>
                <c:pt idx="2962">
                  <c:v>8.5330000000000007E-3</c:v>
                </c:pt>
                <c:pt idx="2963">
                  <c:v>6.5300000000000011E-3</c:v>
                </c:pt>
                <c:pt idx="2964">
                  <c:v>9.362000000000004E-3</c:v>
                </c:pt>
                <c:pt idx="2965">
                  <c:v>2.3230000000000004E-3</c:v>
                </c:pt>
                <c:pt idx="2966">
                  <c:v>5.0150000000000004E-3</c:v>
                </c:pt>
                <c:pt idx="2967">
                  <c:v>5.2120000000000005E-3</c:v>
                </c:pt>
                <c:pt idx="2968">
                  <c:v>3.0630000000000006E-3</c:v>
                </c:pt>
                <c:pt idx="2969">
                  <c:v>2.5890000000000006E-3</c:v>
                </c:pt>
                <c:pt idx="2970">
                  <c:v>2.8029999999999999E-3</c:v>
                </c:pt>
                <c:pt idx="2971">
                  <c:v>6.0600000000000003E-3</c:v>
                </c:pt>
                <c:pt idx="2972">
                  <c:v>3.2690000000000006E-3</c:v>
                </c:pt>
                <c:pt idx="2973">
                  <c:v>-1.0169999999999999E-3</c:v>
                </c:pt>
                <c:pt idx="2974">
                  <c:v>1.8400000000000005E-3</c:v>
                </c:pt>
                <c:pt idx="2975">
                  <c:v>3.3240000000000006E-3</c:v>
                </c:pt>
                <c:pt idx="2976">
                  <c:v>-6.0500000000000007E-4</c:v>
                </c:pt>
                <c:pt idx="2977">
                  <c:v>1.2040000000000002E-3</c:v>
                </c:pt>
                <c:pt idx="2978">
                  <c:v>8.4200000000000041E-4</c:v>
                </c:pt>
                <c:pt idx="2979">
                  <c:v>-4.7080000000000012E-3</c:v>
                </c:pt>
                <c:pt idx="2980">
                  <c:v>3.0350000000000004E-3</c:v>
                </c:pt>
                <c:pt idx="2981">
                  <c:v>8.5840000000000031E-3</c:v>
                </c:pt>
                <c:pt idx="2982">
                  <c:v>1.9320000000000001E-3</c:v>
                </c:pt>
                <c:pt idx="2983">
                  <c:v>4.2400000000000007E-3</c:v>
                </c:pt>
                <c:pt idx="2984">
                  <c:v>9.8800000000000068E-3</c:v>
                </c:pt>
                <c:pt idx="2985">
                  <c:v>1.1113000000000001E-2</c:v>
                </c:pt>
                <c:pt idx="2986">
                  <c:v>2.9810000000000006E-3</c:v>
                </c:pt>
                <c:pt idx="2987">
                  <c:v>3.0610000000000004E-3</c:v>
                </c:pt>
                <c:pt idx="2988">
                  <c:v>5.9050000000000005E-3</c:v>
                </c:pt>
                <c:pt idx="2989">
                  <c:v>3.1129999999999999E-3</c:v>
                </c:pt>
                <c:pt idx="2990">
                  <c:v>-1.7899999999999999E-4</c:v>
                </c:pt>
                <c:pt idx="2991">
                  <c:v>8.0590000000000019E-3</c:v>
                </c:pt>
                <c:pt idx="2992">
                  <c:v>1.3728000000000002E-2</c:v>
                </c:pt>
                <c:pt idx="2993">
                  <c:v>3.1590000000000003E-3</c:v>
                </c:pt>
                <c:pt idx="2994">
                  <c:v>5.1250000000000002E-3</c:v>
                </c:pt>
                <c:pt idx="2995">
                  <c:v>1.3946000000000002E-2</c:v>
                </c:pt>
                <c:pt idx="2996">
                  <c:v>9.1780000000000004E-3</c:v>
                </c:pt>
                <c:pt idx="2997">
                  <c:v>6.2700000000000006E-4</c:v>
                </c:pt>
                <c:pt idx="2998">
                  <c:v>-4.0400000000000011E-3</c:v>
                </c:pt>
                <c:pt idx="2999">
                  <c:v>6.9930000000000018E-3</c:v>
                </c:pt>
                <c:pt idx="3000">
                  <c:v>2.9800000000000004E-3</c:v>
                </c:pt>
                <c:pt idx="3001">
                  <c:v>2.6670000000000005E-3</c:v>
                </c:pt>
                <c:pt idx="3002">
                  <c:v>5.4140000000000004E-3</c:v>
                </c:pt>
                <c:pt idx="3003">
                  <c:v>5.9960000000000005E-3</c:v>
                </c:pt>
                <c:pt idx="3004">
                  <c:v>6.0860000000000011E-3</c:v>
                </c:pt>
                <c:pt idx="3005">
                  <c:v>1.3931000000000002E-2</c:v>
                </c:pt>
                <c:pt idx="3006">
                  <c:v>1.2066E-2</c:v>
                </c:pt>
                <c:pt idx="3007">
                  <c:v>8.6930000000000028E-3</c:v>
                </c:pt>
                <c:pt idx="3008">
                  <c:v>1.3808000000000003E-2</c:v>
                </c:pt>
                <c:pt idx="3009">
                  <c:v>1.0069E-2</c:v>
                </c:pt>
                <c:pt idx="3010">
                  <c:v>1.1000000000000003E-4</c:v>
                </c:pt>
                <c:pt idx="3011">
                  <c:v>-1.3290000000000001E-3</c:v>
                </c:pt>
                <c:pt idx="3012">
                  <c:v>-9.1100000000000013E-4</c:v>
                </c:pt>
                <c:pt idx="3013">
                  <c:v>-5.8809999999999999E-3</c:v>
                </c:pt>
                <c:pt idx="3014">
                  <c:v>-9.4600000000000033E-4</c:v>
                </c:pt>
                <c:pt idx="3015">
                  <c:v>-7.2540000000000009E-3</c:v>
                </c:pt>
                <c:pt idx="3016">
                  <c:v>5.8500000000000012E-4</c:v>
                </c:pt>
                <c:pt idx="3017">
                  <c:v>-3.5870000000000003E-3</c:v>
                </c:pt>
                <c:pt idx="3018">
                  <c:v>-7.1870000000000007E-3</c:v>
                </c:pt>
                <c:pt idx="3019">
                  <c:v>-4.1269999999999996E-3</c:v>
                </c:pt>
                <c:pt idx="3020">
                  <c:v>-2.8170000000000001E-3</c:v>
                </c:pt>
                <c:pt idx="3021">
                  <c:v>1.3770000000000002E-3</c:v>
                </c:pt>
                <c:pt idx="3022">
                  <c:v>1.8330000000000002E-3</c:v>
                </c:pt>
                <c:pt idx="3023">
                  <c:v>-9.0000000000000036E-6</c:v>
                </c:pt>
                <c:pt idx="3024">
                  <c:v>2.8000000000000003E-4</c:v>
                </c:pt>
                <c:pt idx="3025">
                  <c:v>3.6330000000000004E-3</c:v>
                </c:pt>
                <c:pt idx="3026">
                  <c:v>5.680000000000001E-3</c:v>
                </c:pt>
                <c:pt idx="3027">
                  <c:v>-6.0559999999999998E-3</c:v>
                </c:pt>
                <c:pt idx="3028">
                  <c:v>-5.1699999999999999E-4</c:v>
                </c:pt>
                <c:pt idx="3029">
                  <c:v>1.3049000000000002E-2</c:v>
                </c:pt>
                <c:pt idx="3030">
                  <c:v>4.9050000000000005E-3</c:v>
                </c:pt>
                <c:pt idx="3031">
                  <c:v>1.1008E-2</c:v>
                </c:pt>
                <c:pt idx="3032">
                  <c:v>2.1910000000000002E-3</c:v>
                </c:pt>
                <c:pt idx="3033">
                  <c:v>1.049E-3</c:v>
                </c:pt>
                <c:pt idx="3034">
                  <c:v>5.3429999999999997E-3</c:v>
                </c:pt>
                <c:pt idx="3035">
                  <c:v>3.3199999999999999E-4</c:v>
                </c:pt>
                <c:pt idx="3036">
                  <c:v>-4.0130000000000009E-3</c:v>
                </c:pt>
                <c:pt idx="3037">
                  <c:v>-6.9850000000000008E-3</c:v>
                </c:pt>
                <c:pt idx="3038">
                  <c:v>-4.1960000000000001E-3</c:v>
                </c:pt>
                <c:pt idx="3039">
                  <c:v>3.872E-3</c:v>
                </c:pt>
                <c:pt idx="3040">
                  <c:v>3.4970000000000005E-3</c:v>
                </c:pt>
                <c:pt idx="3041">
                  <c:v>-6.1300000000000026E-4</c:v>
                </c:pt>
                <c:pt idx="3042">
                  <c:v>3.9630000000000012E-3</c:v>
                </c:pt>
                <c:pt idx="3043">
                  <c:v>-9.6400000000000012E-4</c:v>
                </c:pt>
                <c:pt idx="3044">
                  <c:v>3.7930000000000004E-3</c:v>
                </c:pt>
                <c:pt idx="3045">
                  <c:v>-3.4650000000000006E-3</c:v>
                </c:pt>
                <c:pt idx="3046">
                  <c:v>1.5962000000000004E-2</c:v>
                </c:pt>
                <c:pt idx="3047">
                  <c:v>1.0111999999999998E-2</c:v>
                </c:pt>
                <c:pt idx="3048">
                  <c:v>-6.3100000000000016E-4</c:v>
                </c:pt>
                <c:pt idx="3049">
                  <c:v>-5.7810000000000005E-3</c:v>
                </c:pt>
                <c:pt idx="3050">
                  <c:v>7.0800000000000012E-3</c:v>
                </c:pt>
                <c:pt idx="3051">
                  <c:v>1.2570000000000001E-3</c:v>
                </c:pt>
                <c:pt idx="3052">
                  <c:v>-3.7630000000000007E-3</c:v>
                </c:pt>
                <c:pt idx="3053">
                  <c:v>1.2400000000000002E-3</c:v>
                </c:pt>
                <c:pt idx="3054">
                  <c:v>3.3050000000000002E-3</c:v>
                </c:pt>
                <c:pt idx="3055">
                  <c:v>1.7610000000000002E-3</c:v>
                </c:pt>
                <c:pt idx="3056">
                  <c:v>1.3350000000000002E-3</c:v>
                </c:pt>
                <c:pt idx="3057">
                  <c:v>-1.013E-3</c:v>
                </c:pt>
                <c:pt idx="3058">
                  <c:v>-1.9640000000000005E-3</c:v>
                </c:pt>
                <c:pt idx="3059">
                  <c:v>2.7090000000000005E-3</c:v>
                </c:pt>
                <c:pt idx="3060">
                  <c:v>4.7000000000000004E-4</c:v>
                </c:pt>
                <c:pt idx="3061">
                  <c:v>-4.6699999999999997E-3</c:v>
                </c:pt>
                <c:pt idx="3062">
                  <c:v>-2.7900000000000006E-4</c:v>
                </c:pt>
                <c:pt idx="3063">
                  <c:v>5.2740000000000009E-3</c:v>
                </c:pt>
                <c:pt idx="3064">
                  <c:v>-1.8610000000000002E-3</c:v>
                </c:pt>
                <c:pt idx="3065">
                  <c:v>-6.7920000000000012E-3</c:v>
                </c:pt>
                <c:pt idx="3066">
                  <c:v>-2.9329999999999998E-3</c:v>
                </c:pt>
                <c:pt idx="3067">
                  <c:v>3.6620000000000003E-3</c:v>
                </c:pt>
                <c:pt idx="3068">
                  <c:v>-2.3860000000000001E-3</c:v>
                </c:pt>
                <c:pt idx="3069">
                  <c:v>-4.5390000000000005E-3</c:v>
                </c:pt>
                <c:pt idx="3070">
                  <c:v>7.8600000000000013E-4</c:v>
                </c:pt>
                <c:pt idx="3071">
                  <c:v>4.2849999999999997E-3</c:v>
                </c:pt>
                <c:pt idx="3072">
                  <c:v>3.687000000000001E-3</c:v>
                </c:pt>
                <c:pt idx="3073">
                  <c:v>4.8700000000000013E-4</c:v>
                </c:pt>
                <c:pt idx="3074">
                  <c:v>6.7500000000000014E-4</c:v>
                </c:pt>
                <c:pt idx="3075">
                  <c:v>1.1016E-2</c:v>
                </c:pt>
                <c:pt idx="3076">
                  <c:v>5.0070000000000002E-3</c:v>
                </c:pt>
                <c:pt idx="3077">
                  <c:v>3.7300000000000007E-3</c:v>
                </c:pt>
                <c:pt idx="3078">
                  <c:v>-1.1650000000000002E-3</c:v>
                </c:pt>
                <c:pt idx="3079">
                  <c:v>1.0078999999999998E-2</c:v>
                </c:pt>
                <c:pt idx="3080">
                  <c:v>2.4399999999999999E-4</c:v>
                </c:pt>
                <c:pt idx="3081">
                  <c:v>4.680000000000001E-4</c:v>
                </c:pt>
                <c:pt idx="3082">
                  <c:v>3.8490000000000004E-3</c:v>
                </c:pt>
                <c:pt idx="3083">
                  <c:v>7.3090000000000013E-3</c:v>
                </c:pt>
                <c:pt idx="3084">
                  <c:v>4.1469999999999996E-3</c:v>
                </c:pt>
                <c:pt idx="3085">
                  <c:v>3.2060000000000005E-3</c:v>
                </c:pt>
                <c:pt idx="3086">
                  <c:v>5.3959999999999998E-3</c:v>
                </c:pt>
                <c:pt idx="3087">
                  <c:v>4.6849999999999999E-3</c:v>
                </c:pt>
                <c:pt idx="3088">
                  <c:v>5.5079999999999999E-3</c:v>
                </c:pt>
                <c:pt idx="3089">
                  <c:v>8.3790000000000028E-3</c:v>
                </c:pt>
                <c:pt idx="3090">
                  <c:v>2.3730000000000001E-3</c:v>
                </c:pt>
                <c:pt idx="3091">
                  <c:v>3.2550000000000005E-3</c:v>
                </c:pt>
                <c:pt idx="3092">
                  <c:v>8.9700000000000023E-3</c:v>
                </c:pt>
                <c:pt idx="3093">
                  <c:v>3.8400000000000005E-3</c:v>
                </c:pt>
                <c:pt idx="3094">
                  <c:v>-2.1240000000000005E-3</c:v>
                </c:pt>
                <c:pt idx="3095">
                  <c:v>6.6000000000000008E-3</c:v>
                </c:pt>
                <c:pt idx="3096">
                  <c:v>8.7080000000000005E-3</c:v>
                </c:pt>
                <c:pt idx="3097">
                  <c:v>3.7780000000000005E-3</c:v>
                </c:pt>
                <c:pt idx="3098">
                  <c:v>-1.3439999999999999E-3</c:v>
                </c:pt>
                <c:pt idx="3099">
                  <c:v>1.263E-3</c:v>
                </c:pt>
                <c:pt idx="3100">
                  <c:v>1.4840000000000003E-3</c:v>
                </c:pt>
                <c:pt idx="3101">
                  <c:v>2.7310000000000004E-3</c:v>
                </c:pt>
                <c:pt idx="3102">
                  <c:v>5.4920000000000012E-3</c:v>
                </c:pt>
                <c:pt idx="3103">
                  <c:v>3.3310000000000002E-3</c:v>
                </c:pt>
                <c:pt idx="3104">
                  <c:v>-1.7500000000000003E-3</c:v>
                </c:pt>
                <c:pt idx="3105">
                  <c:v>-3.2580000000000005E-3</c:v>
                </c:pt>
                <c:pt idx="3106">
                  <c:v>9.6780000000000008E-3</c:v>
                </c:pt>
                <c:pt idx="3107">
                  <c:v>8.0070000000000002E-3</c:v>
                </c:pt>
                <c:pt idx="3108">
                  <c:v>2.4380000000000001E-3</c:v>
                </c:pt>
                <c:pt idx="3109">
                  <c:v>-1.0900999999999999E-2</c:v>
                </c:pt>
                <c:pt idx="3110">
                  <c:v>1.2000000000000004E-5</c:v>
                </c:pt>
                <c:pt idx="3111">
                  <c:v>-2.3800000000000002E-3</c:v>
                </c:pt>
                <c:pt idx="3112">
                  <c:v>2.8149999999999998E-3</c:v>
                </c:pt>
                <c:pt idx="3113">
                  <c:v>3.0820000000000005E-3</c:v>
                </c:pt>
                <c:pt idx="3114">
                  <c:v>8.0110000000000008E-3</c:v>
                </c:pt>
                <c:pt idx="3115">
                  <c:v>2.3740000000000002E-3</c:v>
                </c:pt>
                <c:pt idx="3116">
                  <c:v>-3.2790000000000007E-3</c:v>
                </c:pt>
                <c:pt idx="3117">
                  <c:v>-5.4010000000000013E-3</c:v>
                </c:pt>
                <c:pt idx="3118">
                  <c:v>-5.6880000000000003E-3</c:v>
                </c:pt>
                <c:pt idx="3119">
                  <c:v>5.3100000000000011E-4</c:v>
                </c:pt>
                <c:pt idx="3120">
                  <c:v>-1.0150000000000001E-3</c:v>
                </c:pt>
                <c:pt idx="3121">
                  <c:v>-5.6059999999999999E-3</c:v>
                </c:pt>
                <c:pt idx="3122">
                  <c:v>-9.1830000000000019E-3</c:v>
                </c:pt>
                <c:pt idx="3123">
                  <c:v>8.5290000000000019E-3</c:v>
                </c:pt>
                <c:pt idx="3124">
                  <c:v>2.1400000000000005E-4</c:v>
                </c:pt>
                <c:pt idx="3125">
                  <c:v>-2.7070000000000006E-3</c:v>
                </c:pt>
                <c:pt idx="3126">
                  <c:v>1.0660000000000003E-3</c:v>
                </c:pt>
                <c:pt idx="3127">
                  <c:v>2.9100000000000003E-3</c:v>
                </c:pt>
                <c:pt idx="3128">
                  <c:v>8.1700000000000019E-3</c:v>
                </c:pt>
                <c:pt idx="3129">
                  <c:v>6.4960000000000018E-3</c:v>
                </c:pt>
                <c:pt idx="3130">
                  <c:v>1.3840000000000002E-3</c:v>
                </c:pt>
                <c:pt idx="3131">
                  <c:v>-1.2869999999999999E-3</c:v>
                </c:pt>
                <c:pt idx="3132">
                  <c:v>-2.4690000000000003E-3</c:v>
                </c:pt>
                <c:pt idx="3133">
                  <c:v>-1.8140000000000003E-3</c:v>
                </c:pt>
                <c:pt idx="3134">
                  <c:v>3.0569999999999998E-3</c:v>
                </c:pt>
                <c:pt idx="3135">
                  <c:v>7.478000000000002E-3</c:v>
                </c:pt>
                <c:pt idx="3136">
                  <c:v>6.6500000000000005E-3</c:v>
                </c:pt>
                <c:pt idx="3137">
                  <c:v>8.0890000000000024E-3</c:v>
                </c:pt>
                <c:pt idx="3138">
                  <c:v>1.5889999999999999E-3</c:v>
                </c:pt>
                <c:pt idx="3139">
                  <c:v>8.3080000000000029E-3</c:v>
                </c:pt>
                <c:pt idx="3140">
                  <c:v>2.49E-3</c:v>
                </c:pt>
                <c:pt idx="3141">
                  <c:v>-1.5799999999999999E-4</c:v>
                </c:pt>
                <c:pt idx="3142">
                  <c:v>-6.059000000000001E-3</c:v>
                </c:pt>
                <c:pt idx="3143">
                  <c:v>-4.0340000000000003E-3</c:v>
                </c:pt>
                <c:pt idx="3144">
                  <c:v>3.9760000000000004E-3</c:v>
                </c:pt>
                <c:pt idx="3145">
                  <c:v>8.9520000000000051E-3</c:v>
                </c:pt>
                <c:pt idx="3146">
                  <c:v>5.9070000000000008E-3</c:v>
                </c:pt>
                <c:pt idx="3147">
                  <c:v>-4.7700000000000005E-4</c:v>
                </c:pt>
                <c:pt idx="3148">
                  <c:v>-9.2700000000000031E-4</c:v>
                </c:pt>
                <c:pt idx="3149">
                  <c:v>1.3380000000000002E-3</c:v>
                </c:pt>
                <c:pt idx="3150">
                  <c:v>-1.0920000000000003E-3</c:v>
                </c:pt>
                <c:pt idx="3151">
                  <c:v>1.0338E-2</c:v>
                </c:pt>
                <c:pt idx="3152">
                  <c:v>5.8190000000000013E-3</c:v>
                </c:pt>
                <c:pt idx="3153">
                  <c:v>4.6230000000000004E-3</c:v>
                </c:pt>
                <c:pt idx="3154">
                  <c:v>1.2241000000000002E-2</c:v>
                </c:pt>
                <c:pt idx="3155">
                  <c:v>2.7920000000000002E-3</c:v>
                </c:pt>
                <c:pt idx="3156">
                  <c:v>-5.9200000000000008E-3</c:v>
                </c:pt>
                <c:pt idx="3157">
                  <c:v>-2.4130000000000002E-3</c:v>
                </c:pt>
                <c:pt idx="3158">
                  <c:v>2.1040000000000004E-3</c:v>
                </c:pt>
                <c:pt idx="3159">
                  <c:v>2.1210000000000005E-3</c:v>
                </c:pt>
                <c:pt idx="3160">
                  <c:v>9.3300000000000024E-4</c:v>
                </c:pt>
                <c:pt idx="3161">
                  <c:v>3.8890000000000005E-3</c:v>
                </c:pt>
                <c:pt idx="3162">
                  <c:v>2.8290000000000004E-3</c:v>
                </c:pt>
                <c:pt idx="3163">
                  <c:v>-2.0960000000000002E-3</c:v>
                </c:pt>
                <c:pt idx="3164">
                  <c:v>-1.2199999999999997E-3</c:v>
                </c:pt>
                <c:pt idx="3165">
                  <c:v>-6.9890000000000022E-3</c:v>
                </c:pt>
                <c:pt idx="3166">
                  <c:v>6.730000000000001E-4</c:v>
                </c:pt>
                <c:pt idx="3167">
                  <c:v>3.6680000000000007E-3</c:v>
                </c:pt>
                <c:pt idx="3168">
                  <c:v>5.7470000000000012E-3</c:v>
                </c:pt>
                <c:pt idx="3169">
                  <c:v>4.6219999999999994E-3</c:v>
                </c:pt>
                <c:pt idx="3170">
                  <c:v>5.0300000000000008E-4</c:v>
                </c:pt>
                <c:pt idx="3171">
                  <c:v>8.4500000000000026E-4</c:v>
                </c:pt>
                <c:pt idx="3172">
                  <c:v>-2.2410000000000004E-3</c:v>
                </c:pt>
                <c:pt idx="3173">
                  <c:v>-1.6760000000000004E-3</c:v>
                </c:pt>
                <c:pt idx="3174">
                  <c:v>-2.0670000000000003E-3</c:v>
                </c:pt>
                <c:pt idx="3175">
                  <c:v>1.1900000000000003E-3</c:v>
                </c:pt>
                <c:pt idx="3176">
                  <c:v>1.0290000000000002E-3</c:v>
                </c:pt>
                <c:pt idx="3177">
                  <c:v>-1.6690000000000001E-3</c:v>
                </c:pt>
                <c:pt idx="3178">
                  <c:v>2.8860000000000001E-3</c:v>
                </c:pt>
                <c:pt idx="3179">
                  <c:v>1.9170000000000003E-3</c:v>
                </c:pt>
                <c:pt idx="3180">
                  <c:v>-3.1630000000000009E-3</c:v>
                </c:pt>
                <c:pt idx="3181">
                  <c:v>1.6900000000000005E-3</c:v>
                </c:pt>
                <c:pt idx="3182">
                  <c:v>-7.0800000000000019E-4</c:v>
                </c:pt>
                <c:pt idx="3183">
                  <c:v>1.1847000000000002E-2</c:v>
                </c:pt>
                <c:pt idx="3184">
                  <c:v>1.1410000000000003E-3</c:v>
                </c:pt>
                <c:pt idx="3185">
                  <c:v>-5.4000000000000012E-5</c:v>
                </c:pt>
                <c:pt idx="3186">
                  <c:v>-4.0400000000000012E-4</c:v>
                </c:pt>
                <c:pt idx="3187">
                  <c:v>2.0000000000000004E-4</c:v>
                </c:pt>
                <c:pt idx="3188">
                  <c:v>8.0270000000000029E-3</c:v>
                </c:pt>
                <c:pt idx="3189">
                  <c:v>5.8539999999999998E-3</c:v>
                </c:pt>
                <c:pt idx="3190">
                  <c:v>-1.5180000000000003E-3</c:v>
                </c:pt>
                <c:pt idx="3191">
                  <c:v>2.8000000000000003E-4</c:v>
                </c:pt>
                <c:pt idx="3192">
                  <c:v>3.4700000000000004E-3</c:v>
                </c:pt>
                <c:pt idx="3193">
                  <c:v>2.6290000000000003E-3</c:v>
                </c:pt>
                <c:pt idx="3194">
                  <c:v>9.6170000000000005E-3</c:v>
                </c:pt>
                <c:pt idx="3195">
                  <c:v>1.1429999999999999E-3</c:v>
                </c:pt>
                <c:pt idx="3196">
                  <c:v>1.0100000000000003E-3</c:v>
                </c:pt>
                <c:pt idx="3197">
                  <c:v>6.7050000000000009E-3</c:v>
                </c:pt>
                <c:pt idx="3198">
                  <c:v>-6.1120000000000002E-3</c:v>
                </c:pt>
                <c:pt idx="3199">
                  <c:v>1.9150000000000003E-3</c:v>
                </c:pt>
                <c:pt idx="3200">
                  <c:v>3.6500000000000005E-3</c:v>
                </c:pt>
                <c:pt idx="3201">
                  <c:v>8.1150000000000024E-3</c:v>
                </c:pt>
                <c:pt idx="3202">
                  <c:v>2.8240000000000001E-3</c:v>
                </c:pt>
                <c:pt idx="3203">
                  <c:v>-9.6800000000000022E-4</c:v>
                </c:pt>
                <c:pt idx="3204">
                  <c:v>-1.2600000000000003E-3</c:v>
                </c:pt>
                <c:pt idx="3205">
                  <c:v>3.3480000000000003E-3</c:v>
                </c:pt>
                <c:pt idx="3206">
                  <c:v>5.2970000000000005E-3</c:v>
                </c:pt>
                <c:pt idx="3207">
                  <c:v>-3.3969999999999998E-3</c:v>
                </c:pt>
                <c:pt idx="3208">
                  <c:v>-7.7900000000000018E-4</c:v>
                </c:pt>
                <c:pt idx="3209">
                  <c:v>5.11E-3</c:v>
                </c:pt>
                <c:pt idx="3210">
                  <c:v>6.6900000000000011E-4</c:v>
                </c:pt>
                <c:pt idx="3211">
                  <c:v>-3.4970000000000005E-3</c:v>
                </c:pt>
                <c:pt idx="3212">
                  <c:v>-7.1710000000000012E-3</c:v>
                </c:pt>
                <c:pt idx="3213">
                  <c:v>2.032E-3</c:v>
                </c:pt>
                <c:pt idx="3214">
                  <c:v>-2.7570000000000003E-3</c:v>
                </c:pt>
                <c:pt idx="3215">
                  <c:v>-2.5870000000000003E-3</c:v>
                </c:pt>
                <c:pt idx="3216">
                  <c:v>-4.9560000000000012E-3</c:v>
                </c:pt>
                <c:pt idx="3217">
                  <c:v>-6.62E-3</c:v>
                </c:pt>
                <c:pt idx="3218">
                  <c:v>-7.0949999999999997E-3</c:v>
                </c:pt>
                <c:pt idx="3219">
                  <c:v>-1.5770000000000003E-3</c:v>
                </c:pt>
                <c:pt idx="3220">
                  <c:v>6.0070000000000011E-3</c:v>
                </c:pt>
                <c:pt idx="3221">
                  <c:v>5.3330000000000009E-3</c:v>
                </c:pt>
                <c:pt idx="3222">
                  <c:v>4.1790000000000013E-3</c:v>
                </c:pt>
                <c:pt idx="3223">
                  <c:v>2.9410000000000005E-3</c:v>
                </c:pt>
                <c:pt idx="3224">
                  <c:v>-3.1100000000000004E-3</c:v>
                </c:pt>
                <c:pt idx="3225">
                  <c:v>-3.1700000000000006E-4</c:v>
                </c:pt>
                <c:pt idx="3226">
                  <c:v>3.3790000000000001E-3</c:v>
                </c:pt>
                <c:pt idx="3227">
                  <c:v>1.5860000000000004E-3</c:v>
                </c:pt>
                <c:pt idx="3228">
                  <c:v>-5.1370000000000001E-3</c:v>
                </c:pt>
                <c:pt idx="3229">
                  <c:v>-2.0000000000000004E-4</c:v>
                </c:pt>
                <c:pt idx="3230">
                  <c:v>4.0870000000000004E-3</c:v>
                </c:pt>
                <c:pt idx="3231">
                  <c:v>6.4500000000000017E-4</c:v>
                </c:pt>
                <c:pt idx="3232">
                  <c:v>-1.0520000000000002E-3</c:v>
                </c:pt>
                <c:pt idx="3233">
                  <c:v>-6.3000000000000013E-5</c:v>
                </c:pt>
                <c:pt idx="3234">
                  <c:v>-1.3220000000000003E-3</c:v>
                </c:pt>
                <c:pt idx="3235">
                  <c:v>-1.5960000000000004E-3</c:v>
                </c:pt>
                <c:pt idx="3236">
                  <c:v>-6.8800000000000013E-4</c:v>
                </c:pt>
                <c:pt idx="3237">
                  <c:v>-5.8929999999999998E-3</c:v>
                </c:pt>
                <c:pt idx="3238">
                  <c:v>-5.9500000000000013E-3</c:v>
                </c:pt>
                <c:pt idx="3239">
                  <c:v>-4.7760000000000007E-3</c:v>
                </c:pt>
                <c:pt idx="3240">
                  <c:v>1.6260000000000003E-3</c:v>
                </c:pt>
                <c:pt idx="3241">
                  <c:v>4.5910000000000005E-3</c:v>
                </c:pt>
                <c:pt idx="3242">
                  <c:v>-2.5900000000000003E-3</c:v>
                </c:pt>
                <c:pt idx="3243">
                  <c:v>-9.4900000000000041E-4</c:v>
                </c:pt>
                <c:pt idx="3244">
                  <c:v>2.1880000000000007E-3</c:v>
                </c:pt>
                <c:pt idx="3245">
                  <c:v>4.5110000000000011E-3</c:v>
                </c:pt>
                <c:pt idx="3246">
                  <c:v>-7.890000000000001E-4</c:v>
                </c:pt>
                <c:pt idx="3247">
                  <c:v>-1.6500000000000005E-4</c:v>
                </c:pt>
                <c:pt idx="3248">
                  <c:v>7.2310000000000013E-3</c:v>
                </c:pt>
                <c:pt idx="3249">
                  <c:v>3.1250000000000006E-3</c:v>
                </c:pt>
                <c:pt idx="3250">
                  <c:v>-8.6700000000000015E-4</c:v>
                </c:pt>
                <c:pt idx="3251">
                  <c:v>-1.9500000000000001E-3</c:v>
                </c:pt>
                <c:pt idx="3252">
                  <c:v>6.9800000000000027E-4</c:v>
                </c:pt>
                <c:pt idx="3253">
                  <c:v>-6.5780000000000005E-3</c:v>
                </c:pt>
                <c:pt idx="3254">
                  <c:v>5.7500000000000008E-3</c:v>
                </c:pt>
                <c:pt idx="3255">
                  <c:v>1.0152E-2</c:v>
                </c:pt>
                <c:pt idx="3256">
                  <c:v>2.8119999999999998E-3</c:v>
                </c:pt>
                <c:pt idx="3257">
                  <c:v>-4.5500000000000011E-4</c:v>
                </c:pt>
                <c:pt idx="3258">
                  <c:v>-5.425000000000001E-3</c:v>
                </c:pt>
                <c:pt idx="3259">
                  <c:v>-7.1340000000000006E-3</c:v>
                </c:pt>
                <c:pt idx="3260">
                  <c:v>7.5100000000000015E-4</c:v>
                </c:pt>
                <c:pt idx="3261">
                  <c:v>5.8349999999999999E-3</c:v>
                </c:pt>
                <c:pt idx="3262">
                  <c:v>3.5150000000000003E-3</c:v>
                </c:pt>
                <c:pt idx="3263">
                  <c:v>1.1039999999999997E-3</c:v>
                </c:pt>
                <c:pt idx="3264">
                  <c:v>-6.6649999999999991E-3</c:v>
                </c:pt>
                <c:pt idx="3265">
                  <c:v>6.6500000000000005E-3</c:v>
                </c:pt>
                <c:pt idx="3266">
                  <c:v>-6.1890000000000009E-3</c:v>
                </c:pt>
                <c:pt idx="3267">
                  <c:v>-1.9150000000000003E-3</c:v>
                </c:pt>
                <c:pt idx="3268">
                  <c:v>7.0510000000000017E-3</c:v>
                </c:pt>
                <c:pt idx="3269">
                  <c:v>1.1341000000000002E-2</c:v>
                </c:pt>
                <c:pt idx="3270">
                  <c:v>3.9590000000000007E-3</c:v>
                </c:pt>
                <c:pt idx="3271">
                  <c:v>-4.8320000000000004E-3</c:v>
                </c:pt>
                <c:pt idx="3272">
                  <c:v>3.7700000000000011E-4</c:v>
                </c:pt>
                <c:pt idx="3273">
                  <c:v>4.4500000000000014E-4</c:v>
                </c:pt>
                <c:pt idx="3274">
                  <c:v>-2.5990000000000002E-3</c:v>
                </c:pt>
                <c:pt idx="3275">
                  <c:v>2.2990000000000003E-3</c:v>
                </c:pt>
                <c:pt idx="3276">
                  <c:v>7.3140000000000002E-3</c:v>
                </c:pt>
                <c:pt idx="3277">
                  <c:v>7.6649999999999999E-3</c:v>
                </c:pt>
                <c:pt idx="3278">
                  <c:v>9.5470000000000034E-3</c:v>
                </c:pt>
                <c:pt idx="3279">
                  <c:v>1.0200000000000003E-4</c:v>
                </c:pt>
                <c:pt idx="3280">
                  <c:v>-1.6199999999999999E-3</c:v>
                </c:pt>
                <c:pt idx="3281">
                  <c:v>7.6610000000000011E-3</c:v>
                </c:pt>
                <c:pt idx="3282">
                  <c:v>6.7990000000000012E-3</c:v>
                </c:pt>
                <c:pt idx="3283">
                  <c:v>-2.2710000000000004E-3</c:v>
                </c:pt>
                <c:pt idx="3284">
                  <c:v>-2.6620000000000003E-3</c:v>
                </c:pt>
                <c:pt idx="3285">
                  <c:v>-9.6200000000000029E-4</c:v>
                </c:pt>
                <c:pt idx="3286">
                  <c:v>7.7500000000000019E-4</c:v>
                </c:pt>
                <c:pt idx="3287">
                  <c:v>5.0450000000000009E-3</c:v>
                </c:pt>
                <c:pt idx="3288">
                  <c:v>3.5830000000000002E-3</c:v>
                </c:pt>
                <c:pt idx="3289">
                  <c:v>7.400000000000001E-4</c:v>
                </c:pt>
                <c:pt idx="3290">
                  <c:v>6.9140000000000009E-3</c:v>
                </c:pt>
                <c:pt idx="3291">
                  <c:v>4.5849999999999997E-3</c:v>
                </c:pt>
                <c:pt idx="3292">
                  <c:v>-6.4150000000000006E-3</c:v>
                </c:pt>
                <c:pt idx="3293">
                  <c:v>-4.1970000000000002E-3</c:v>
                </c:pt>
                <c:pt idx="3294">
                  <c:v>1.1221000000000002E-2</c:v>
                </c:pt>
                <c:pt idx="3295">
                  <c:v>1.2789E-2</c:v>
                </c:pt>
                <c:pt idx="3296">
                  <c:v>-3.6190000000000003E-3</c:v>
                </c:pt>
                <c:pt idx="3297">
                  <c:v>1.5380000000000003E-3</c:v>
                </c:pt>
                <c:pt idx="3298">
                  <c:v>1.4779999999999997E-3</c:v>
                </c:pt>
                <c:pt idx="3299">
                  <c:v>3.8200000000000005E-3</c:v>
                </c:pt>
                <c:pt idx="3300">
                  <c:v>4.7990000000000012E-3</c:v>
                </c:pt>
                <c:pt idx="3301">
                  <c:v>-3.9210000000000009E-3</c:v>
                </c:pt>
                <c:pt idx="3302">
                  <c:v>-1.2880000000000003E-3</c:v>
                </c:pt>
                <c:pt idx="3303">
                  <c:v>1.0619E-2</c:v>
                </c:pt>
                <c:pt idx="3304">
                  <c:v>-3.2100000000000005E-4</c:v>
                </c:pt>
                <c:pt idx="3305">
                  <c:v>2.6540000000000005E-3</c:v>
                </c:pt>
                <c:pt idx="3306">
                  <c:v>3.680000000000001E-3</c:v>
                </c:pt>
                <c:pt idx="3307">
                  <c:v>1.3988000000000002E-2</c:v>
                </c:pt>
                <c:pt idx="3308">
                  <c:v>6.1570000000000001E-3</c:v>
                </c:pt>
                <c:pt idx="3309">
                  <c:v>9.9990000000000027E-3</c:v>
                </c:pt>
                <c:pt idx="3310">
                  <c:v>-3.9980000000000007E-3</c:v>
                </c:pt>
                <c:pt idx="3311">
                  <c:v>4.9470000000000009E-3</c:v>
                </c:pt>
                <c:pt idx="3312">
                  <c:v>1.5060000000000002E-3</c:v>
                </c:pt>
                <c:pt idx="3313">
                  <c:v>-4.2310000000000013E-3</c:v>
                </c:pt>
                <c:pt idx="3314">
                  <c:v>-5.3330000000000009E-3</c:v>
                </c:pt>
                <c:pt idx="3315">
                  <c:v>-1.5130000000000002E-3</c:v>
                </c:pt>
                <c:pt idx="3316">
                  <c:v>4.2220000000000001E-3</c:v>
                </c:pt>
                <c:pt idx="3317">
                  <c:v>3.0400000000000006E-3</c:v>
                </c:pt>
                <c:pt idx="3318">
                  <c:v>-8.5600000000000064E-4</c:v>
                </c:pt>
                <c:pt idx="3319">
                  <c:v>-1.3849999999999999E-3</c:v>
                </c:pt>
                <c:pt idx="3320">
                  <c:v>-1.9740000000000005E-3</c:v>
                </c:pt>
                <c:pt idx="3321">
                  <c:v>4.3379999999999998E-3</c:v>
                </c:pt>
                <c:pt idx="3322">
                  <c:v>1.3997000000000001E-2</c:v>
                </c:pt>
                <c:pt idx="3323">
                  <c:v>-3.7810000000000009E-3</c:v>
                </c:pt>
                <c:pt idx="3324">
                  <c:v>-2.2810000000000005E-3</c:v>
                </c:pt>
                <c:pt idx="3325">
                  <c:v>-1.7450000000000002E-3</c:v>
                </c:pt>
                <c:pt idx="3326">
                  <c:v>-4.791000000000001E-3</c:v>
                </c:pt>
                <c:pt idx="3327">
                  <c:v>-7.419000000000002E-3</c:v>
                </c:pt>
                <c:pt idx="3328">
                  <c:v>-6.1659999999999996E-3</c:v>
                </c:pt>
                <c:pt idx="3329">
                  <c:v>-1.3270000000000003E-3</c:v>
                </c:pt>
                <c:pt idx="3330">
                  <c:v>-7.3400000000000017E-4</c:v>
                </c:pt>
                <c:pt idx="3331">
                  <c:v>-4.9140000000000008E-3</c:v>
                </c:pt>
                <c:pt idx="3332">
                  <c:v>6.3760000000000006E-3</c:v>
                </c:pt>
                <c:pt idx="3333">
                  <c:v>4.4990000000000013E-3</c:v>
                </c:pt>
                <c:pt idx="3334">
                  <c:v>1.4090000000000001E-3</c:v>
                </c:pt>
                <c:pt idx="3335">
                  <c:v>-1.8500000000000003E-3</c:v>
                </c:pt>
                <c:pt idx="3336">
                  <c:v>-3.2990000000000003E-3</c:v>
                </c:pt>
                <c:pt idx="3337">
                  <c:v>3.0740000000000003E-3</c:v>
                </c:pt>
                <c:pt idx="3338">
                  <c:v>5.9780000000000007E-3</c:v>
                </c:pt>
                <c:pt idx="3339">
                  <c:v>2.9690000000000003E-3</c:v>
                </c:pt>
                <c:pt idx="3340">
                  <c:v>-2.9480000000000005E-3</c:v>
                </c:pt>
                <c:pt idx="3341">
                  <c:v>-2.4300000000000003E-3</c:v>
                </c:pt>
                <c:pt idx="3342">
                  <c:v>4.9800000000000018E-4</c:v>
                </c:pt>
                <c:pt idx="3343">
                  <c:v>-2.9220000000000001E-3</c:v>
                </c:pt>
                <c:pt idx="3344">
                  <c:v>-3.2150000000000004E-3</c:v>
                </c:pt>
                <c:pt idx="3345">
                  <c:v>-4.1500000000000006E-4</c:v>
                </c:pt>
                <c:pt idx="3346">
                  <c:v>4.3790000000000009E-3</c:v>
                </c:pt>
                <c:pt idx="3347">
                  <c:v>1.2260000000000001E-3</c:v>
                </c:pt>
                <c:pt idx="3348">
                  <c:v>6.3100000000000016E-4</c:v>
                </c:pt>
                <c:pt idx="3349">
                  <c:v>-5.1900000000000002E-3</c:v>
                </c:pt>
                <c:pt idx="3350">
                  <c:v>5.2010000000000008E-3</c:v>
                </c:pt>
                <c:pt idx="3351">
                  <c:v>1.9150000000000003E-3</c:v>
                </c:pt>
                <c:pt idx="3352">
                  <c:v>-3.1140000000000004E-3</c:v>
                </c:pt>
                <c:pt idx="3353">
                  <c:v>-7.2080000000000017E-3</c:v>
                </c:pt>
                <c:pt idx="3354">
                  <c:v>-9.2170000000000012E-3</c:v>
                </c:pt>
                <c:pt idx="3355">
                  <c:v>-4.8830000000000011E-3</c:v>
                </c:pt>
                <c:pt idx="3356">
                  <c:v>9.5600000000000025E-4</c:v>
                </c:pt>
                <c:pt idx="3357">
                  <c:v>-1.441E-3</c:v>
                </c:pt>
                <c:pt idx="3358">
                  <c:v>-6.8180000000000011E-3</c:v>
                </c:pt>
                <c:pt idx="3359">
                  <c:v>4.046000000000001E-3</c:v>
                </c:pt>
                <c:pt idx="3360">
                  <c:v>1.6903000000000005E-2</c:v>
                </c:pt>
                <c:pt idx="3361">
                  <c:v>-7.1460000000000004E-3</c:v>
                </c:pt>
                <c:pt idx="3362">
                  <c:v>-9.9140000000000027E-3</c:v>
                </c:pt>
                <c:pt idx="3363">
                  <c:v>-2.2190000000000001E-3</c:v>
                </c:pt>
                <c:pt idx="3364">
                  <c:v>-2.7980000000000006E-3</c:v>
                </c:pt>
                <c:pt idx="3365">
                  <c:v>1.0276E-2</c:v>
                </c:pt>
                <c:pt idx="3366">
                  <c:v>7.3249999999999999E-3</c:v>
                </c:pt>
                <c:pt idx="3367">
                  <c:v>5.0500000000000013E-4</c:v>
                </c:pt>
                <c:pt idx="3368">
                  <c:v>2.6520000000000003E-3</c:v>
                </c:pt>
                <c:pt idx="3369">
                  <c:v>-1.6630000000000004E-3</c:v>
                </c:pt>
                <c:pt idx="3370">
                  <c:v>8.1700000000000013E-4</c:v>
                </c:pt>
                <c:pt idx="3371">
                  <c:v>-4.8840000000000003E-3</c:v>
                </c:pt>
                <c:pt idx="3372">
                  <c:v>7.3300000000000014E-4</c:v>
                </c:pt>
                <c:pt idx="3373">
                  <c:v>5.4500000000000013E-4</c:v>
                </c:pt>
                <c:pt idx="3374">
                  <c:v>-3.6120000000000002E-3</c:v>
                </c:pt>
                <c:pt idx="3375">
                  <c:v>-7.2810000000000019E-3</c:v>
                </c:pt>
                <c:pt idx="3376">
                  <c:v>-3.8740000000000003E-3</c:v>
                </c:pt>
                <c:pt idx="3377">
                  <c:v>-8.8000000000000025E-5</c:v>
                </c:pt>
                <c:pt idx="3378">
                  <c:v>4.8450000000000003E-3</c:v>
                </c:pt>
                <c:pt idx="3379">
                  <c:v>2.1910000000000002E-3</c:v>
                </c:pt>
                <c:pt idx="3380">
                  <c:v>2.5100000000000003E-4</c:v>
                </c:pt>
                <c:pt idx="3381">
                  <c:v>4.8650000000000004E-3</c:v>
                </c:pt>
                <c:pt idx="3382">
                  <c:v>2.8549999999999999E-3</c:v>
                </c:pt>
                <c:pt idx="3383">
                  <c:v>-5.5470000000000007E-3</c:v>
                </c:pt>
                <c:pt idx="3384">
                  <c:v>-5.3420000000000004E-3</c:v>
                </c:pt>
                <c:pt idx="3385">
                  <c:v>1.5180000000000003E-3</c:v>
                </c:pt>
                <c:pt idx="3386">
                  <c:v>4.4800000000000016E-4</c:v>
                </c:pt>
                <c:pt idx="3387">
                  <c:v>-1.8350000000000003E-3</c:v>
                </c:pt>
                <c:pt idx="3388">
                  <c:v>-3.5110000000000002E-3</c:v>
                </c:pt>
                <c:pt idx="3389">
                  <c:v>-3.3710000000000003E-3</c:v>
                </c:pt>
                <c:pt idx="3390">
                  <c:v>2.3860000000000001E-3</c:v>
                </c:pt>
                <c:pt idx="3391">
                  <c:v>1.1119999999999999E-3</c:v>
                </c:pt>
                <c:pt idx="3392">
                  <c:v>-4.9000000000000009E-4</c:v>
                </c:pt>
                <c:pt idx="3393">
                  <c:v>1.9450000000000001E-3</c:v>
                </c:pt>
                <c:pt idx="3394">
                  <c:v>3.5010000000000006E-3</c:v>
                </c:pt>
                <c:pt idx="3395">
                  <c:v>5.9420000000000011E-3</c:v>
                </c:pt>
                <c:pt idx="3396">
                  <c:v>8.5880000000000001E-3</c:v>
                </c:pt>
                <c:pt idx="3397">
                  <c:v>1.1000000000000003E-4</c:v>
                </c:pt>
                <c:pt idx="3398">
                  <c:v>5.352E-3</c:v>
                </c:pt>
                <c:pt idx="3399">
                  <c:v>-1.2099999999999997E-3</c:v>
                </c:pt>
                <c:pt idx="3400">
                  <c:v>-2.7400000000000005E-4</c:v>
                </c:pt>
                <c:pt idx="3401">
                  <c:v>2.5700000000000002E-3</c:v>
                </c:pt>
                <c:pt idx="3402">
                  <c:v>3.1050000000000006E-3</c:v>
                </c:pt>
                <c:pt idx="3403">
                  <c:v>-2.2860000000000003E-3</c:v>
                </c:pt>
                <c:pt idx="3404">
                  <c:v>-1.5190000000000002E-3</c:v>
                </c:pt>
                <c:pt idx="3405">
                  <c:v>1.3700000000000005E-4</c:v>
                </c:pt>
                <c:pt idx="3406">
                  <c:v>2.8029999999999999E-3</c:v>
                </c:pt>
                <c:pt idx="3407">
                  <c:v>5.2560000000000011E-3</c:v>
                </c:pt>
                <c:pt idx="3408">
                  <c:v>-4.811000000000001E-3</c:v>
                </c:pt>
                <c:pt idx="3409">
                  <c:v>-4.2950000000000011E-3</c:v>
                </c:pt>
                <c:pt idx="3410">
                  <c:v>-9.4180000000000028E-3</c:v>
                </c:pt>
                <c:pt idx="3411">
                  <c:v>-4.790000000000001E-4</c:v>
                </c:pt>
                <c:pt idx="3412">
                  <c:v>-2.4750000000000002E-3</c:v>
                </c:pt>
                <c:pt idx="3413">
                  <c:v>-7.6959999999999997E-3</c:v>
                </c:pt>
                <c:pt idx="3414">
                  <c:v>1.9270000000000001E-3</c:v>
                </c:pt>
                <c:pt idx="3415">
                  <c:v>8.0360000000000032E-3</c:v>
                </c:pt>
                <c:pt idx="3416">
                  <c:v>6.072000000000001E-3</c:v>
                </c:pt>
                <c:pt idx="3417">
                  <c:v>3.5000000000000005E-3</c:v>
                </c:pt>
                <c:pt idx="3418">
                  <c:v>5.3940000000000004E-3</c:v>
                </c:pt>
                <c:pt idx="3419">
                  <c:v>5.0450000000000009E-3</c:v>
                </c:pt>
                <c:pt idx="3420">
                  <c:v>-6.8000000000000013E-5</c:v>
                </c:pt>
                <c:pt idx="3421">
                  <c:v>1.4540000000000002E-3</c:v>
                </c:pt>
                <c:pt idx="3422">
                  <c:v>-9.0300000000000016E-4</c:v>
                </c:pt>
                <c:pt idx="3423">
                  <c:v>6.7300000000000007E-3</c:v>
                </c:pt>
                <c:pt idx="3424">
                  <c:v>1.421E-3</c:v>
                </c:pt>
                <c:pt idx="3425">
                  <c:v>6.8520000000000005E-3</c:v>
                </c:pt>
                <c:pt idx="3426">
                  <c:v>3.3090000000000003E-3</c:v>
                </c:pt>
                <c:pt idx="3427">
                  <c:v>-3.6350000000000002E-3</c:v>
                </c:pt>
                <c:pt idx="3428">
                  <c:v>-3.5100000000000007E-4</c:v>
                </c:pt>
                <c:pt idx="3429">
                  <c:v>7.4600000000000014E-3</c:v>
                </c:pt>
                <c:pt idx="3430">
                  <c:v>1.2899999999999999E-3</c:v>
                </c:pt>
                <c:pt idx="3431">
                  <c:v>-9.1460000000000031E-3</c:v>
                </c:pt>
                <c:pt idx="3432">
                  <c:v>-4.3410000000000011E-3</c:v>
                </c:pt>
                <c:pt idx="3433">
                  <c:v>2.7190000000000005E-3</c:v>
                </c:pt>
                <c:pt idx="3434">
                  <c:v>-1.0430000000000001E-3</c:v>
                </c:pt>
                <c:pt idx="3435">
                  <c:v>6.2970000000000005E-3</c:v>
                </c:pt>
                <c:pt idx="3436">
                  <c:v>6.0310000000000008E-3</c:v>
                </c:pt>
                <c:pt idx="3437">
                  <c:v>9.1970000000000003E-3</c:v>
                </c:pt>
                <c:pt idx="3438">
                  <c:v>4.4229999999999998E-3</c:v>
                </c:pt>
                <c:pt idx="3439">
                  <c:v>-2.9580000000000001E-3</c:v>
                </c:pt>
                <c:pt idx="3440">
                  <c:v>-3.1450000000000007E-3</c:v>
                </c:pt>
                <c:pt idx="3441">
                  <c:v>2.8610000000000003E-3</c:v>
                </c:pt>
                <c:pt idx="3442">
                  <c:v>5.2570000000000004E-3</c:v>
                </c:pt>
                <c:pt idx="3443">
                  <c:v>1.003E-3</c:v>
                </c:pt>
                <c:pt idx="3444">
                  <c:v>-3.6450000000000007E-3</c:v>
                </c:pt>
                <c:pt idx="3445">
                  <c:v>-2.3600000000000001E-3</c:v>
                </c:pt>
                <c:pt idx="3446">
                  <c:v>5.1639999999999993E-3</c:v>
                </c:pt>
                <c:pt idx="3447">
                  <c:v>1.1167000000000002E-2</c:v>
                </c:pt>
                <c:pt idx="3448">
                  <c:v>-1.2329999999999999E-3</c:v>
                </c:pt>
                <c:pt idx="3449">
                  <c:v>-1.0267999999999998E-2</c:v>
                </c:pt>
                <c:pt idx="3450">
                  <c:v>9.5000000000000032E-5</c:v>
                </c:pt>
                <c:pt idx="3451">
                  <c:v>-9.6300000000000042E-4</c:v>
                </c:pt>
                <c:pt idx="3452">
                  <c:v>-5.8680000000000008E-3</c:v>
                </c:pt>
                <c:pt idx="3453">
                  <c:v>-5.3049999999999998E-3</c:v>
                </c:pt>
                <c:pt idx="3454">
                  <c:v>-2.346E-3</c:v>
                </c:pt>
                <c:pt idx="3455">
                  <c:v>6.9100000000000021E-4</c:v>
                </c:pt>
                <c:pt idx="3456">
                  <c:v>8.7800000000000031E-4</c:v>
                </c:pt>
                <c:pt idx="3457">
                  <c:v>-2.895E-3</c:v>
                </c:pt>
                <c:pt idx="3458">
                  <c:v>-2.47E-3</c:v>
                </c:pt>
                <c:pt idx="3459">
                  <c:v>2.1630000000000004E-3</c:v>
                </c:pt>
                <c:pt idx="3460">
                  <c:v>-4.791000000000001E-3</c:v>
                </c:pt>
                <c:pt idx="3461">
                  <c:v>-4.1700000000000011E-4</c:v>
                </c:pt>
                <c:pt idx="3462">
                  <c:v>-5.0670000000000003E-3</c:v>
                </c:pt>
                <c:pt idx="3463">
                  <c:v>7.896000000000002E-3</c:v>
                </c:pt>
                <c:pt idx="3464">
                  <c:v>1.8799999999999999E-3</c:v>
                </c:pt>
                <c:pt idx="3465">
                  <c:v>-4.9050000000000005E-3</c:v>
                </c:pt>
                <c:pt idx="3466">
                  <c:v>-6.903000000000002E-3</c:v>
                </c:pt>
                <c:pt idx="3467">
                  <c:v>-1.8959999999999999E-3</c:v>
                </c:pt>
                <c:pt idx="3468">
                  <c:v>1.043E-2</c:v>
                </c:pt>
                <c:pt idx="3469">
                  <c:v>1.3506000000000002E-2</c:v>
                </c:pt>
                <c:pt idx="3470">
                  <c:v>-3.1860000000000005E-3</c:v>
                </c:pt>
                <c:pt idx="3471">
                  <c:v>-3.6030000000000003E-3</c:v>
                </c:pt>
                <c:pt idx="3472">
                  <c:v>3.8560000000000001E-3</c:v>
                </c:pt>
                <c:pt idx="3473">
                  <c:v>-2.0810000000000004E-3</c:v>
                </c:pt>
                <c:pt idx="3474">
                  <c:v>-5.5929999999999999E-3</c:v>
                </c:pt>
                <c:pt idx="3475">
                  <c:v>-6.4140000000000004E-3</c:v>
                </c:pt>
                <c:pt idx="3476">
                  <c:v>1.4999999999999999E-4</c:v>
                </c:pt>
                <c:pt idx="3477">
                  <c:v>1.0333999999999998E-2</c:v>
                </c:pt>
                <c:pt idx="3478">
                  <c:v>2.516E-3</c:v>
                </c:pt>
                <c:pt idx="3479">
                  <c:v>-3.0800000000000003E-3</c:v>
                </c:pt>
                <c:pt idx="3480">
                  <c:v>4.183000000000001E-3</c:v>
                </c:pt>
                <c:pt idx="3481">
                  <c:v>6.4340000000000013E-3</c:v>
                </c:pt>
                <c:pt idx="3482">
                  <c:v>1.8380000000000004E-3</c:v>
                </c:pt>
                <c:pt idx="3483">
                  <c:v>4.0299999999999997E-3</c:v>
                </c:pt>
                <c:pt idx="3484">
                  <c:v>-3.9300000000000012E-3</c:v>
                </c:pt>
                <c:pt idx="3485">
                  <c:v>2.6310000000000001E-3</c:v>
                </c:pt>
                <c:pt idx="3486">
                  <c:v>1.6489000000000004E-2</c:v>
                </c:pt>
                <c:pt idx="3487">
                  <c:v>1.2959E-2</c:v>
                </c:pt>
                <c:pt idx="3488">
                  <c:v>-1.431E-3</c:v>
                </c:pt>
                <c:pt idx="3489">
                  <c:v>-2.8640000000000002E-3</c:v>
                </c:pt>
                <c:pt idx="3490">
                  <c:v>-2.81E-4</c:v>
                </c:pt>
                <c:pt idx="3491">
                  <c:v>-1.5470000000000002E-3</c:v>
                </c:pt>
                <c:pt idx="3492">
                  <c:v>-5.2740000000000009E-3</c:v>
                </c:pt>
                <c:pt idx="3493">
                  <c:v>-3.7850000000000006E-3</c:v>
                </c:pt>
                <c:pt idx="3494">
                  <c:v>2.6340000000000005E-3</c:v>
                </c:pt>
                <c:pt idx="3495">
                  <c:v>-2.5080000000000002E-3</c:v>
                </c:pt>
                <c:pt idx="3496">
                  <c:v>7.3730000000000011E-3</c:v>
                </c:pt>
                <c:pt idx="3497">
                  <c:v>1.2902000000000002E-2</c:v>
                </c:pt>
                <c:pt idx="3498">
                  <c:v>-9.9200000000000026E-4</c:v>
                </c:pt>
                <c:pt idx="3499">
                  <c:v>1.4139999999999997E-3</c:v>
                </c:pt>
                <c:pt idx="3500">
                  <c:v>-2.9359999999999998E-3</c:v>
                </c:pt>
                <c:pt idx="3501">
                  <c:v>9.2400000000000002E-4</c:v>
                </c:pt>
                <c:pt idx="3502">
                  <c:v>6.4240000000000009E-3</c:v>
                </c:pt>
                <c:pt idx="3503">
                  <c:v>5.1120000000000002E-3</c:v>
                </c:pt>
                <c:pt idx="3504">
                  <c:v>-2.6180000000000005E-3</c:v>
                </c:pt>
                <c:pt idx="3505">
                  <c:v>-8.3370000000000007E-3</c:v>
                </c:pt>
                <c:pt idx="3506">
                  <c:v>-4.438000000000001E-3</c:v>
                </c:pt>
                <c:pt idx="3507">
                  <c:v>2.2500000000000003E-3</c:v>
                </c:pt>
                <c:pt idx="3508">
                  <c:v>-2.2360000000000001E-3</c:v>
                </c:pt>
                <c:pt idx="3509">
                  <c:v>-5.4600000000000004E-3</c:v>
                </c:pt>
                <c:pt idx="3510">
                  <c:v>-4.1529999999999996E-3</c:v>
                </c:pt>
                <c:pt idx="3511">
                  <c:v>-4.1800000000000006E-3</c:v>
                </c:pt>
                <c:pt idx="3512">
                  <c:v>-1.7300000000000003E-4</c:v>
                </c:pt>
                <c:pt idx="3513">
                  <c:v>8.5800000000000015E-4</c:v>
                </c:pt>
                <c:pt idx="3514">
                  <c:v>-5.8000000000000014E-5</c:v>
                </c:pt>
                <c:pt idx="3515">
                  <c:v>-2.0999999999999999E-3</c:v>
                </c:pt>
                <c:pt idx="3516">
                  <c:v>1.9690000000000003E-3</c:v>
                </c:pt>
                <c:pt idx="3517">
                  <c:v>5.5149999999999999E-3</c:v>
                </c:pt>
                <c:pt idx="3518">
                  <c:v>-5.7390000000000019E-3</c:v>
                </c:pt>
                <c:pt idx="3519">
                  <c:v>-4.62E-3</c:v>
                </c:pt>
                <c:pt idx="3520">
                  <c:v>3.5610000000000004E-3</c:v>
                </c:pt>
                <c:pt idx="3521">
                  <c:v>1.2700000000000002E-4</c:v>
                </c:pt>
                <c:pt idx="3522">
                  <c:v>1.8879999999999999E-3</c:v>
                </c:pt>
                <c:pt idx="3523">
                  <c:v>3.1860000000000005E-3</c:v>
                </c:pt>
                <c:pt idx="3524">
                  <c:v>1.6940000000000004E-3</c:v>
                </c:pt>
                <c:pt idx="3525">
                  <c:v>-2.0380000000000003E-3</c:v>
                </c:pt>
                <c:pt idx="3526">
                  <c:v>1.039E-3</c:v>
                </c:pt>
                <c:pt idx="3527">
                  <c:v>-3.5300000000000007E-4</c:v>
                </c:pt>
                <c:pt idx="3528">
                  <c:v>-2.3770000000000002E-3</c:v>
                </c:pt>
                <c:pt idx="3529">
                  <c:v>6.8500000000000011E-3</c:v>
                </c:pt>
                <c:pt idx="3530">
                  <c:v>1.1620000000000004E-2</c:v>
                </c:pt>
                <c:pt idx="3531">
                  <c:v>4.3360000000000004E-3</c:v>
                </c:pt>
                <c:pt idx="3532">
                  <c:v>6.1180000000000002E-3</c:v>
                </c:pt>
                <c:pt idx="3533">
                  <c:v>3.2460000000000006E-3</c:v>
                </c:pt>
                <c:pt idx="3534">
                  <c:v>-1.7480000000000002E-3</c:v>
                </c:pt>
                <c:pt idx="3535">
                  <c:v>-3.6470000000000009E-3</c:v>
                </c:pt>
                <c:pt idx="3536">
                  <c:v>-7.3639999999999999E-3</c:v>
                </c:pt>
                <c:pt idx="3537">
                  <c:v>2.6460000000000003E-3</c:v>
                </c:pt>
                <c:pt idx="3538">
                  <c:v>1.1363000000000002E-2</c:v>
                </c:pt>
                <c:pt idx="3539">
                  <c:v>3.5350000000000004E-3</c:v>
                </c:pt>
                <c:pt idx="3540">
                  <c:v>-7.980000000000001E-3</c:v>
                </c:pt>
                <c:pt idx="3541">
                  <c:v>-5.6249999999999989E-3</c:v>
                </c:pt>
                <c:pt idx="3542">
                  <c:v>8.7500000000000024E-4</c:v>
                </c:pt>
                <c:pt idx="3543">
                  <c:v>2.4000000000000003E-4</c:v>
                </c:pt>
                <c:pt idx="3544">
                  <c:v>2.4000000000000007E-5</c:v>
                </c:pt>
                <c:pt idx="3545">
                  <c:v>-1.2600000000000003E-3</c:v>
                </c:pt>
                <c:pt idx="3546">
                  <c:v>2.3259999999999999E-3</c:v>
                </c:pt>
                <c:pt idx="3547">
                  <c:v>1.5970000000000001E-3</c:v>
                </c:pt>
                <c:pt idx="3548">
                  <c:v>-4.5180000000000003E-3</c:v>
                </c:pt>
                <c:pt idx="3549">
                  <c:v>2.2040000000000007E-3</c:v>
                </c:pt>
                <c:pt idx="3550">
                  <c:v>1.0532E-2</c:v>
                </c:pt>
                <c:pt idx="3551">
                  <c:v>6.5129999999999997E-3</c:v>
                </c:pt>
                <c:pt idx="3552">
                  <c:v>-1.6900000000000005E-3</c:v>
                </c:pt>
                <c:pt idx="3553">
                  <c:v>-2.196E-3</c:v>
                </c:pt>
                <c:pt idx="3554">
                  <c:v>-1.1670000000000003E-3</c:v>
                </c:pt>
                <c:pt idx="3555">
                  <c:v>4.9750000000000011E-3</c:v>
                </c:pt>
                <c:pt idx="3556">
                  <c:v>2.2200000000000006E-4</c:v>
                </c:pt>
                <c:pt idx="3557">
                  <c:v>1.2650000000000001E-3</c:v>
                </c:pt>
                <c:pt idx="3558">
                  <c:v>1.0397999999999998E-2</c:v>
                </c:pt>
                <c:pt idx="3559">
                  <c:v>4.1390000000000012E-3</c:v>
                </c:pt>
                <c:pt idx="3560">
                  <c:v>1.6510000000000001E-3</c:v>
                </c:pt>
                <c:pt idx="3561">
                  <c:v>-4.0540000000000003E-3</c:v>
                </c:pt>
                <c:pt idx="3562">
                  <c:v>-4.7200000000000002E-3</c:v>
                </c:pt>
                <c:pt idx="3563">
                  <c:v>1.9910000000000006E-3</c:v>
                </c:pt>
                <c:pt idx="3564">
                  <c:v>2.8680000000000003E-3</c:v>
                </c:pt>
                <c:pt idx="3565">
                  <c:v>-4.0910000000000009E-3</c:v>
                </c:pt>
                <c:pt idx="3566">
                  <c:v>-4.4790000000000021E-3</c:v>
                </c:pt>
                <c:pt idx="3567">
                  <c:v>-2.6199999999999999E-3</c:v>
                </c:pt>
                <c:pt idx="3568">
                  <c:v>3.6410000000000006E-3</c:v>
                </c:pt>
                <c:pt idx="3569">
                  <c:v>5.2070000000000007E-3</c:v>
                </c:pt>
                <c:pt idx="3570">
                  <c:v>2.052E-3</c:v>
                </c:pt>
                <c:pt idx="3571">
                  <c:v>2.9830000000000004E-3</c:v>
                </c:pt>
                <c:pt idx="3572">
                  <c:v>5.0800000000000012E-3</c:v>
                </c:pt>
                <c:pt idx="3573">
                  <c:v>7.3400000000000017E-4</c:v>
                </c:pt>
                <c:pt idx="3574">
                  <c:v>5.8300000000000008E-4</c:v>
                </c:pt>
                <c:pt idx="3575">
                  <c:v>8.2040000000000012E-3</c:v>
                </c:pt>
                <c:pt idx="3576">
                  <c:v>7.8480000000000025E-3</c:v>
                </c:pt>
                <c:pt idx="3577">
                  <c:v>-2.5400000000000006E-3</c:v>
                </c:pt>
                <c:pt idx="3578">
                  <c:v>6.900000000000001E-5</c:v>
                </c:pt>
                <c:pt idx="3579">
                  <c:v>-6.0300000000000013E-4</c:v>
                </c:pt>
                <c:pt idx="3580">
                  <c:v>1.0570000000000002E-3</c:v>
                </c:pt>
                <c:pt idx="3581">
                  <c:v>1.1080000000000003E-3</c:v>
                </c:pt>
                <c:pt idx="3582">
                  <c:v>-3.7000000000000005E-4</c:v>
                </c:pt>
                <c:pt idx="3583">
                  <c:v>-2.6300000000000005E-4</c:v>
                </c:pt>
                <c:pt idx="3584">
                  <c:v>4.6909999999999999E-3</c:v>
                </c:pt>
                <c:pt idx="3585">
                  <c:v>2.9690000000000003E-3</c:v>
                </c:pt>
                <c:pt idx="3586">
                  <c:v>-1.3359999999999999E-3</c:v>
                </c:pt>
                <c:pt idx="3587">
                  <c:v>-1.5490000000000002E-3</c:v>
                </c:pt>
                <c:pt idx="3588">
                  <c:v>-4.2200000000000007E-3</c:v>
                </c:pt>
                <c:pt idx="3589">
                  <c:v>1.9040000000000005E-3</c:v>
                </c:pt>
                <c:pt idx="3590">
                  <c:v>7.1900000000000011E-3</c:v>
                </c:pt>
                <c:pt idx="3591">
                  <c:v>-5.5060000000000005E-3</c:v>
                </c:pt>
                <c:pt idx="3592">
                  <c:v>-3.0510000000000003E-3</c:v>
                </c:pt>
                <c:pt idx="3593">
                  <c:v>2.5990000000000002E-3</c:v>
                </c:pt>
                <c:pt idx="3594">
                  <c:v>-2.9600000000000004E-4</c:v>
                </c:pt>
                <c:pt idx="3595">
                  <c:v>1.8309999999999999E-3</c:v>
                </c:pt>
                <c:pt idx="3596">
                  <c:v>1.0917E-2</c:v>
                </c:pt>
                <c:pt idx="3597">
                  <c:v>1.1630000000000001E-2</c:v>
                </c:pt>
                <c:pt idx="3598">
                  <c:v>4.0379999999999999E-3</c:v>
                </c:pt>
                <c:pt idx="3599">
                  <c:v>-8.2900000000000031E-4</c:v>
                </c:pt>
                <c:pt idx="3600">
                  <c:v>-9.2580000000000006E-3</c:v>
                </c:pt>
                <c:pt idx="3601">
                  <c:v>-5.7730000000000012E-3</c:v>
                </c:pt>
                <c:pt idx="3602">
                  <c:v>1.1850000000000003E-3</c:v>
                </c:pt>
                <c:pt idx="3603">
                  <c:v>6.3880000000000004E-3</c:v>
                </c:pt>
                <c:pt idx="3604">
                  <c:v>-2.3140000000000001E-3</c:v>
                </c:pt>
                <c:pt idx="3605">
                  <c:v>-5.3420000000000004E-3</c:v>
                </c:pt>
                <c:pt idx="3606">
                  <c:v>1.9580000000000005E-3</c:v>
                </c:pt>
                <c:pt idx="3607">
                  <c:v>3.8130000000000004E-3</c:v>
                </c:pt>
                <c:pt idx="3608">
                  <c:v>2.0700000000000002E-4</c:v>
                </c:pt>
                <c:pt idx="3609">
                  <c:v>-2.8059999999999999E-3</c:v>
                </c:pt>
                <c:pt idx="3610">
                  <c:v>-4.2870000000000009E-3</c:v>
                </c:pt>
                <c:pt idx="3611">
                  <c:v>-3.3450000000000003E-3</c:v>
                </c:pt>
                <c:pt idx="3612">
                  <c:v>-2.0709999999999999E-3</c:v>
                </c:pt>
                <c:pt idx="3613">
                  <c:v>-7.5820000000000011E-3</c:v>
                </c:pt>
                <c:pt idx="3614">
                  <c:v>-1.5610000000000001E-3</c:v>
                </c:pt>
                <c:pt idx="3615">
                  <c:v>9.472000000000003E-3</c:v>
                </c:pt>
                <c:pt idx="3616">
                  <c:v>-2.2610000000000004E-3</c:v>
                </c:pt>
                <c:pt idx="3617">
                  <c:v>-2.9030000000000006E-3</c:v>
                </c:pt>
                <c:pt idx="3618">
                  <c:v>3.0100000000000005E-4</c:v>
                </c:pt>
                <c:pt idx="3619">
                  <c:v>-1.1570000000000003E-3</c:v>
                </c:pt>
                <c:pt idx="3620">
                  <c:v>-1.5039999999999999E-3</c:v>
                </c:pt>
                <c:pt idx="3621">
                  <c:v>-2.6400000000000007E-4</c:v>
                </c:pt>
                <c:pt idx="3622">
                  <c:v>-3.2730000000000003E-3</c:v>
                </c:pt>
                <c:pt idx="3623">
                  <c:v>-1.8700000000000002E-4</c:v>
                </c:pt>
                <c:pt idx="3624">
                  <c:v>-6.6300000000000007E-4</c:v>
                </c:pt>
                <c:pt idx="3625">
                  <c:v>1.2754E-2</c:v>
                </c:pt>
                <c:pt idx="3626">
                  <c:v>9.2250000000000006E-3</c:v>
                </c:pt>
                <c:pt idx="3627">
                  <c:v>1.1270000000000002E-3</c:v>
                </c:pt>
                <c:pt idx="3628">
                  <c:v>-4.3300000000000012E-4</c:v>
                </c:pt>
                <c:pt idx="3629">
                  <c:v>-4.1100000000000002E-4</c:v>
                </c:pt>
                <c:pt idx="3630">
                  <c:v>-2.196E-3</c:v>
                </c:pt>
                <c:pt idx="3631">
                  <c:v>-5.2840000000000005E-3</c:v>
                </c:pt>
                <c:pt idx="3632">
                  <c:v>-2.4729999999999999E-3</c:v>
                </c:pt>
                <c:pt idx="3633">
                  <c:v>8.9510000000000024E-3</c:v>
                </c:pt>
                <c:pt idx="3634">
                  <c:v>1.2411999999999998E-2</c:v>
                </c:pt>
                <c:pt idx="3635">
                  <c:v>-1.7680000000000003E-3</c:v>
                </c:pt>
                <c:pt idx="3636">
                  <c:v>-1.2149999999999999E-3</c:v>
                </c:pt>
                <c:pt idx="3637">
                  <c:v>5.8539999999999998E-3</c:v>
                </c:pt>
                <c:pt idx="3638">
                  <c:v>1.5538E-2</c:v>
                </c:pt>
                <c:pt idx="3639">
                  <c:v>8.5330000000000007E-3</c:v>
                </c:pt>
                <c:pt idx="3640">
                  <c:v>-1.8450000000000003E-3</c:v>
                </c:pt>
                <c:pt idx="3641">
                  <c:v>-2.2462000000000003E-2</c:v>
                </c:pt>
                <c:pt idx="3642">
                  <c:v>-3.6506999999999998E-2</c:v>
                </c:pt>
                <c:pt idx="3643">
                  <c:v>-3.6527999999999998E-2</c:v>
                </c:pt>
                <c:pt idx="3644">
                  <c:v>-3.6819000000000005E-2</c:v>
                </c:pt>
                <c:pt idx="3645">
                  <c:v>-3.6556999999999999E-2</c:v>
                </c:pt>
                <c:pt idx="3646">
                  <c:v>-3.7270000000000005E-2</c:v>
                </c:pt>
                <c:pt idx="3647">
                  <c:v>-3.6216999999999999E-2</c:v>
                </c:pt>
              </c:numCache>
            </c:numRef>
          </c:yVal>
          <c:smooth val="0"/>
        </c:ser>
        <c:ser>
          <c:idx val="1"/>
          <c:order val="1"/>
          <c:spPr>
            <a:ln w="9525" cap="rnd">
              <a:solidFill>
                <a:schemeClr val="accent2"/>
              </a:solidFill>
              <a:round/>
            </a:ln>
            <a:effectLst>
              <a:outerShdw blurRad="57150" dist="19050" dir="5400000" algn="ctr" rotWithShape="0">
                <a:srgbClr val="000000">
                  <a:alpha val="63000"/>
                </a:srgbClr>
              </a:outerShdw>
            </a:effectLst>
          </c:spPr>
          <c:marker>
            <c:symbol val="none"/>
          </c:marker>
          <c:xVal>
            <c:numRef>
              <c:f>Hoja1!$A$1:$A$3648</c:f>
              <c:numCache>
                <c:formatCode>General</c:formatCode>
                <c:ptCount val="3648"/>
                <c:pt idx="0">
                  <c:v>196.82100000000003</c:v>
                </c:pt>
                <c:pt idx="1">
                  <c:v>197.04845461999997</c:v>
                </c:pt>
                <c:pt idx="2">
                  <c:v>197.27590923999998</c:v>
                </c:pt>
                <c:pt idx="3">
                  <c:v>197.50336385999998</c:v>
                </c:pt>
                <c:pt idx="4">
                  <c:v>197.73081848000001</c:v>
                </c:pt>
                <c:pt idx="5">
                  <c:v>197.95827310000001</c:v>
                </c:pt>
                <c:pt idx="6">
                  <c:v>198.18572772000002</c:v>
                </c:pt>
                <c:pt idx="7">
                  <c:v>198.41318233999999</c:v>
                </c:pt>
                <c:pt idx="8">
                  <c:v>198.64063696000002</c:v>
                </c:pt>
                <c:pt idx="9">
                  <c:v>198.86809158000003</c:v>
                </c:pt>
                <c:pt idx="10">
                  <c:v>199.0955462</c:v>
                </c:pt>
                <c:pt idx="11">
                  <c:v>199.32300082</c:v>
                </c:pt>
                <c:pt idx="12">
                  <c:v>199.55045544000001</c:v>
                </c:pt>
                <c:pt idx="13">
                  <c:v>199.77791005999998</c:v>
                </c:pt>
                <c:pt idx="14">
                  <c:v>200.00536467999999</c:v>
                </c:pt>
                <c:pt idx="15">
                  <c:v>200.23281929999999</c:v>
                </c:pt>
                <c:pt idx="16">
                  <c:v>200.46027392000002</c:v>
                </c:pt>
                <c:pt idx="17">
                  <c:v>200.68772854000002</c:v>
                </c:pt>
                <c:pt idx="18">
                  <c:v>200.91518315999997</c:v>
                </c:pt>
                <c:pt idx="19">
                  <c:v>201.14263778</c:v>
                </c:pt>
                <c:pt idx="20">
                  <c:v>201.3700924</c:v>
                </c:pt>
                <c:pt idx="21">
                  <c:v>201.59754702000001</c:v>
                </c:pt>
                <c:pt idx="22">
                  <c:v>201.82500165000002</c:v>
                </c:pt>
                <c:pt idx="23">
                  <c:v>202.05245627000002</c:v>
                </c:pt>
                <c:pt idx="24">
                  <c:v>202.27991088999997</c:v>
                </c:pt>
                <c:pt idx="25">
                  <c:v>202.50736551</c:v>
                </c:pt>
                <c:pt idx="26">
                  <c:v>202.73482012999997</c:v>
                </c:pt>
                <c:pt idx="27">
                  <c:v>202.96227475000001</c:v>
                </c:pt>
                <c:pt idx="28">
                  <c:v>203.18972937000001</c:v>
                </c:pt>
                <c:pt idx="29">
                  <c:v>203.41718398999998</c:v>
                </c:pt>
                <c:pt idx="30">
                  <c:v>203.64463860999999</c:v>
                </c:pt>
                <c:pt idx="31">
                  <c:v>203.87209322999999</c:v>
                </c:pt>
                <c:pt idx="32">
                  <c:v>204.09954785000002</c:v>
                </c:pt>
                <c:pt idx="33">
                  <c:v>204.32700247000002</c:v>
                </c:pt>
                <c:pt idx="34">
                  <c:v>204.55445709</c:v>
                </c:pt>
                <c:pt idx="35">
                  <c:v>204.78191171</c:v>
                </c:pt>
                <c:pt idx="36">
                  <c:v>205.00936633000001</c:v>
                </c:pt>
                <c:pt idx="37">
                  <c:v>205.23682095000001</c:v>
                </c:pt>
                <c:pt idx="38">
                  <c:v>205.46427556999998</c:v>
                </c:pt>
                <c:pt idx="39">
                  <c:v>205.69173019000002</c:v>
                </c:pt>
                <c:pt idx="40">
                  <c:v>205.91918480999999</c:v>
                </c:pt>
                <c:pt idx="41">
                  <c:v>206.14663942999999</c:v>
                </c:pt>
                <c:pt idx="42">
                  <c:v>206.37409405</c:v>
                </c:pt>
                <c:pt idx="43">
                  <c:v>206.60154867</c:v>
                </c:pt>
                <c:pt idx="44">
                  <c:v>206.82900328999997</c:v>
                </c:pt>
                <c:pt idx="45">
                  <c:v>207.05645791000003</c:v>
                </c:pt>
                <c:pt idx="46">
                  <c:v>207.28391252999998</c:v>
                </c:pt>
                <c:pt idx="47">
                  <c:v>207.51136715000001</c:v>
                </c:pt>
                <c:pt idx="48">
                  <c:v>207.73882176999999</c:v>
                </c:pt>
                <c:pt idx="49">
                  <c:v>207.96627639000005</c:v>
                </c:pt>
                <c:pt idx="50">
                  <c:v>208.19373100999999</c:v>
                </c:pt>
                <c:pt idx="51">
                  <c:v>208.42118563</c:v>
                </c:pt>
                <c:pt idx="52">
                  <c:v>208.64864025</c:v>
                </c:pt>
                <c:pt idx="53">
                  <c:v>208.87609487</c:v>
                </c:pt>
                <c:pt idx="54">
                  <c:v>209.10354948999998</c:v>
                </c:pt>
                <c:pt idx="55">
                  <c:v>209.33100411000001</c:v>
                </c:pt>
                <c:pt idx="56">
                  <c:v>209.55845873000001</c:v>
                </c:pt>
                <c:pt idx="57">
                  <c:v>209.78591335000002</c:v>
                </c:pt>
                <c:pt idx="58">
                  <c:v>210.01336796999999</c:v>
                </c:pt>
                <c:pt idx="59">
                  <c:v>210.24082258999999</c:v>
                </c:pt>
                <c:pt idx="60">
                  <c:v>210.46827721000002</c:v>
                </c:pt>
                <c:pt idx="61">
                  <c:v>210.69573183</c:v>
                </c:pt>
                <c:pt idx="62">
                  <c:v>210.92318645000003</c:v>
                </c:pt>
                <c:pt idx="63">
                  <c:v>211.15064107000001</c:v>
                </c:pt>
                <c:pt idx="64">
                  <c:v>211.37809569999999</c:v>
                </c:pt>
                <c:pt idx="65">
                  <c:v>211.60555031999999</c:v>
                </c:pt>
                <c:pt idx="66">
                  <c:v>211.83300494</c:v>
                </c:pt>
                <c:pt idx="67">
                  <c:v>212.06045956</c:v>
                </c:pt>
                <c:pt idx="68">
                  <c:v>212.28791418</c:v>
                </c:pt>
                <c:pt idx="69">
                  <c:v>212.5153688</c:v>
                </c:pt>
                <c:pt idx="70">
                  <c:v>212.74282341999998</c:v>
                </c:pt>
                <c:pt idx="71">
                  <c:v>212.97027804000001</c:v>
                </c:pt>
                <c:pt idx="72">
                  <c:v>213.19773265999999</c:v>
                </c:pt>
                <c:pt idx="73">
                  <c:v>213.42518728000002</c:v>
                </c:pt>
                <c:pt idx="74">
                  <c:v>213.65264190000002</c:v>
                </c:pt>
                <c:pt idx="75">
                  <c:v>213.88009652000002</c:v>
                </c:pt>
                <c:pt idx="76">
                  <c:v>214.10755113999997</c:v>
                </c:pt>
                <c:pt idx="77">
                  <c:v>214.33500575999997</c:v>
                </c:pt>
                <c:pt idx="78">
                  <c:v>214.56246038000003</c:v>
                </c:pt>
                <c:pt idx="79">
                  <c:v>214.78991499999998</c:v>
                </c:pt>
                <c:pt idx="80">
                  <c:v>215.01736961999998</c:v>
                </c:pt>
                <c:pt idx="81">
                  <c:v>215.24482423999996</c:v>
                </c:pt>
                <c:pt idx="82">
                  <c:v>215.47227886000005</c:v>
                </c:pt>
                <c:pt idx="83">
                  <c:v>215.69973347999999</c:v>
                </c:pt>
                <c:pt idx="84">
                  <c:v>215.92718810000002</c:v>
                </c:pt>
                <c:pt idx="85">
                  <c:v>216.15464271999997</c:v>
                </c:pt>
                <c:pt idx="86">
                  <c:v>216.38209734000006</c:v>
                </c:pt>
                <c:pt idx="87">
                  <c:v>216.60955195999995</c:v>
                </c:pt>
                <c:pt idx="88">
                  <c:v>216.83700658000004</c:v>
                </c:pt>
                <c:pt idx="89">
                  <c:v>217.06446119999998</c:v>
                </c:pt>
                <c:pt idx="90">
                  <c:v>217.29191581999999</c:v>
                </c:pt>
                <c:pt idx="91">
                  <c:v>217.51937043999999</c:v>
                </c:pt>
                <c:pt idx="92">
                  <c:v>217.74682505999999</c:v>
                </c:pt>
                <c:pt idx="93">
                  <c:v>217.97427968</c:v>
                </c:pt>
                <c:pt idx="94">
                  <c:v>218.2017343</c:v>
                </c:pt>
                <c:pt idx="95">
                  <c:v>218.42918892</c:v>
                </c:pt>
                <c:pt idx="96">
                  <c:v>218.65664354</c:v>
                </c:pt>
                <c:pt idx="97">
                  <c:v>218.88409816000001</c:v>
                </c:pt>
                <c:pt idx="98">
                  <c:v>219.11155277999995</c:v>
                </c:pt>
                <c:pt idx="99">
                  <c:v>219.33900740000001</c:v>
                </c:pt>
                <c:pt idx="100">
                  <c:v>219.56646202000002</c:v>
                </c:pt>
                <c:pt idx="101">
                  <c:v>219.79391663999999</c:v>
                </c:pt>
                <c:pt idx="102">
                  <c:v>220.02137126</c:v>
                </c:pt>
                <c:pt idx="103">
                  <c:v>220.24882588</c:v>
                </c:pt>
                <c:pt idx="104">
                  <c:v>220.4762805</c:v>
                </c:pt>
                <c:pt idx="105">
                  <c:v>220.70373511999995</c:v>
                </c:pt>
                <c:pt idx="106">
                  <c:v>220.93118974000001</c:v>
                </c:pt>
                <c:pt idx="107">
                  <c:v>221.15864437000002</c:v>
                </c:pt>
                <c:pt idx="108">
                  <c:v>221.38609899000005</c:v>
                </c:pt>
                <c:pt idx="109">
                  <c:v>221.61355360999994</c:v>
                </c:pt>
                <c:pt idx="110">
                  <c:v>221.84100823</c:v>
                </c:pt>
                <c:pt idx="111">
                  <c:v>222.06846285000003</c:v>
                </c:pt>
                <c:pt idx="112">
                  <c:v>222.29591747000001</c:v>
                </c:pt>
                <c:pt idx="113">
                  <c:v>222.52337208999998</c:v>
                </c:pt>
                <c:pt idx="114">
                  <c:v>222.75082671000001</c:v>
                </c:pt>
                <c:pt idx="115">
                  <c:v>222.97828133000002</c:v>
                </c:pt>
                <c:pt idx="116">
                  <c:v>223.20573594999999</c:v>
                </c:pt>
                <c:pt idx="117">
                  <c:v>223.43319056999999</c:v>
                </c:pt>
                <c:pt idx="118">
                  <c:v>223.66064518999997</c:v>
                </c:pt>
                <c:pt idx="119">
                  <c:v>223.88809981000006</c:v>
                </c:pt>
                <c:pt idx="120">
                  <c:v>224.11555442999995</c:v>
                </c:pt>
                <c:pt idx="121">
                  <c:v>224.34300905000001</c:v>
                </c:pt>
                <c:pt idx="122">
                  <c:v>224.57046366999998</c:v>
                </c:pt>
                <c:pt idx="123">
                  <c:v>224.79791828999998</c:v>
                </c:pt>
                <c:pt idx="124">
                  <c:v>225.02537291000002</c:v>
                </c:pt>
                <c:pt idx="125">
                  <c:v>225.25282753000002</c:v>
                </c:pt>
                <c:pt idx="126">
                  <c:v>225.48028215000002</c:v>
                </c:pt>
                <c:pt idx="127">
                  <c:v>225.70773677</c:v>
                </c:pt>
                <c:pt idx="128">
                  <c:v>225.93519139</c:v>
                </c:pt>
                <c:pt idx="129">
                  <c:v>226.16264601000003</c:v>
                </c:pt>
                <c:pt idx="130">
                  <c:v>226.39010063000001</c:v>
                </c:pt>
                <c:pt idx="131">
                  <c:v>226.61755524999995</c:v>
                </c:pt>
                <c:pt idx="132">
                  <c:v>226.84500987000001</c:v>
                </c:pt>
                <c:pt idx="133">
                  <c:v>227.07246449000002</c:v>
                </c:pt>
                <c:pt idx="134">
                  <c:v>227.29991910999999</c:v>
                </c:pt>
                <c:pt idx="135">
                  <c:v>227.52737372999999</c:v>
                </c:pt>
                <c:pt idx="136">
                  <c:v>227.75482835000003</c:v>
                </c:pt>
                <c:pt idx="137">
                  <c:v>227.98228297000003</c:v>
                </c:pt>
                <c:pt idx="138">
                  <c:v>228.20973758999997</c:v>
                </c:pt>
                <c:pt idx="139">
                  <c:v>228.43719221000001</c:v>
                </c:pt>
                <c:pt idx="140">
                  <c:v>228.66464683000001</c:v>
                </c:pt>
                <c:pt idx="141">
                  <c:v>228.89210145000004</c:v>
                </c:pt>
                <c:pt idx="142">
                  <c:v>229.11955606999996</c:v>
                </c:pt>
                <c:pt idx="143">
                  <c:v>229.34701069000002</c:v>
                </c:pt>
                <c:pt idx="144">
                  <c:v>229.57446530999999</c:v>
                </c:pt>
                <c:pt idx="145">
                  <c:v>229.80191993000003</c:v>
                </c:pt>
                <c:pt idx="146">
                  <c:v>230.02937455</c:v>
                </c:pt>
                <c:pt idx="147">
                  <c:v>230.25682917</c:v>
                </c:pt>
                <c:pt idx="148">
                  <c:v>230.48428378999998</c:v>
                </c:pt>
                <c:pt idx="149">
                  <c:v>230.71173842000002</c:v>
                </c:pt>
                <c:pt idx="150">
                  <c:v>230.93919303999999</c:v>
                </c:pt>
                <c:pt idx="151">
                  <c:v>231.16664766</c:v>
                </c:pt>
                <c:pt idx="152">
                  <c:v>231.39410228</c:v>
                </c:pt>
                <c:pt idx="153">
                  <c:v>231.6215569</c:v>
                </c:pt>
                <c:pt idx="154">
                  <c:v>231.84901151999998</c:v>
                </c:pt>
                <c:pt idx="155">
                  <c:v>232.07646614000001</c:v>
                </c:pt>
                <c:pt idx="156">
                  <c:v>232.30392075999998</c:v>
                </c:pt>
                <c:pt idx="157">
                  <c:v>232.53137538000001</c:v>
                </c:pt>
                <c:pt idx="158">
                  <c:v>232.75883000000002</c:v>
                </c:pt>
                <c:pt idx="159">
                  <c:v>232.98628462000002</c:v>
                </c:pt>
                <c:pt idx="160">
                  <c:v>233.21373923999997</c:v>
                </c:pt>
                <c:pt idx="161">
                  <c:v>233.44119386</c:v>
                </c:pt>
                <c:pt idx="162">
                  <c:v>233.66864848000003</c:v>
                </c:pt>
                <c:pt idx="163">
                  <c:v>233.8961031</c:v>
                </c:pt>
                <c:pt idx="164">
                  <c:v>234.12355771999995</c:v>
                </c:pt>
                <c:pt idx="165">
                  <c:v>234.35101234000004</c:v>
                </c:pt>
                <c:pt idx="166">
                  <c:v>234.57846696000004</c:v>
                </c:pt>
                <c:pt idx="167">
                  <c:v>234.80592158000002</c:v>
                </c:pt>
                <c:pt idx="168">
                  <c:v>235.03337619999999</c:v>
                </c:pt>
                <c:pt idx="169">
                  <c:v>235.26083082</c:v>
                </c:pt>
                <c:pt idx="170">
                  <c:v>235.48828544000003</c:v>
                </c:pt>
                <c:pt idx="171">
                  <c:v>235.71574005999997</c:v>
                </c:pt>
                <c:pt idx="172">
                  <c:v>235.94319467999998</c:v>
                </c:pt>
                <c:pt idx="173">
                  <c:v>236.17064930000001</c:v>
                </c:pt>
                <c:pt idx="174">
                  <c:v>236.39810392000001</c:v>
                </c:pt>
                <c:pt idx="175">
                  <c:v>236.62555853999999</c:v>
                </c:pt>
                <c:pt idx="176">
                  <c:v>236.85301316000002</c:v>
                </c:pt>
                <c:pt idx="177">
                  <c:v>237.08046778000002</c:v>
                </c:pt>
                <c:pt idx="178">
                  <c:v>237.30792240000002</c:v>
                </c:pt>
                <c:pt idx="179">
                  <c:v>237.53537702</c:v>
                </c:pt>
                <c:pt idx="180">
                  <c:v>237.76283164</c:v>
                </c:pt>
                <c:pt idx="181">
                  <c:v>237.99028626</c:v>
                </c:pt>
                <c:pt idx="182">
                  <c:v>238.21774088000001</c:v>
                </c:pt>
                <c:pt idx="183">
                  <c:v>238.44519549999998</c:v>
                </c:pt>
                <c:pt idx="184">
                  <c:v>238.67265011999999</c:v>
                </c:pt>
                <c:pt idx="185">
                  <c:v>238.90010473999999</c:v>
                </c:pt>
                <c:pt idx="186">
                  <c:v>239.12755936000002</c:v>
                </c:pt>
                <c:pt idx="187">
                  <c:v>239.35501398000002</c:v>
                </c:pt>
                <c:pt idx="188">
                  <c:v>239.58246860000003</c:v>
                </c:pt>
                <c:pt idx="189">
                  <c:v>239.80992321999997</c:v>
                </c:pt>
                <c:pt idx="190">
                  <c:v>240.03737784000003</c:v>
                </c:pt>
                <c:pt idx="191">
                  <c:v>240.26483246999999</c:v>
                </c:pt>
                <c:pt idx="192">
                  <c:v>240.49228709000005</c:v>
                </c:pt>
                <c:pt idx="193">
                  <c:v>240.71974170999997</c:v>
                </c:pt>
                <c:pt idx="194">
                  <c:v>240.94719633000003</c:v>
                </c:pt>
                <c:pt idx="195">
                  <c:v>241.17465094999997</c:v>
                </c:pt>
                <c:pt idx="196">
                  <c:v>241.40210557</c:v>
                </c:pt>
                <c:pt idx="197">
                  <c:v>241.62956018999995</c:v>
                </c:pt>
                <c:pt idx="198">
                  <c:v>241.85701481000004</c:v>
                </c:pt>
                <c:pt idx="199">
                  <c:v>242.08446943000001</c:v>
                </c:pt>
                <c:pt idx="200">
                  <c:v>242.31192405000002</c:v>
                </c:pt>
                <c:pt idx="201">
                  <c:v>242.53937866999999</c:v>
                </c:pt>
                <c:pt idx="202">
                  <c:v>242.76683328999999</c:v>
                </c:pt>
                <c:pt idx="203">
                  <c:v>242.99428791000003</c:v>
                </c:pt>
                <c:pt idx="204">
                  <c:v>243.22174253</c:v>
                </c:pt>
                <c:pt idx="205">
                  <c:v>243.44919715</c:v>
                </c:pt>
                <c:pt idx="206">
                  <c:v>243.67665176999995</c:v>
                </c:pt>
                <c:pt idx="207">
                  <c:v>243.90410639000001</c:v>
                </c:pt>
                <c:pt idx="208">
                  <c:v>244.13156100999998</c:v>
                </c:pt>
                <c:pt idx="209">
                  <c:v>244.35901562999999</c:v>
                </c:pt>
                <c:pt idx="210">
                  <c:v>244.58647025000002</c:v>
                </c:pt>
                <c:pt idx="211">
                  <c:v>244.81392486999999</c:v>
                </c:pt>
                <c:pt idx="212">
                  <c:v>245.04137949</c:v>
                </c:pt>
                <c:pt idx="213">
                  <c:v>245.26883411</c:v>
                </c:pt>
                <c:pt idx="214">
                  <c:v>245.49628873</c:v>
                </c:pt>
                <c:pt idx="215">
                  <c:v>245.72374335000001</c:v>
                </c:pt>
                <c:pt idx="216">
                  <c:v>245.95119797000004</c:v>
                </c:pt>
                <c:pt idx="217">
                  <c:v>246.17865258999996</c:v>
                </c:pt>
                <c:pt idx="218">
                  <c:v>246.40610721000002</c:v>
                </c:pt>
                <c:pt idx="219">
                  <c:v>246.63356182999996</c:v>
                </c:pt>
                <c:pt idx="220">
                  <c:v>246.86101645000005</c:v>
                </c:pt>
                <c:pt idx="221">
                  <c:v>247.08847107000003</c:v>
                </c:pt>
                <c:pt idx="222">
                  <c:v>247.31592568999997</c:v>
                </c:pt>
                <c:pt idx="223">
                  <c:v>247.54338031</c:v>
                </c:pt>
                <c:pt idx="224">
                  <c:v>247.77083492999998</c:v>
                </c:pt>
                <c:pt idx="225">
                  <c:v>247.99828955000004</c:v>
                </c:pt>
                <c:pt idx="226">
                  <c:v>248.22574416999998</c:v>
                </c:pt>
                <c:pt idx="227">
                  <c:v>248.45319879000002</c:v>
                </c:pt>
                <c:pt idx="228">
                  <c:v>248.68065340999999</c:v>
                </c:pt>
                <c:pt idx="229">
                  <c:v>248.90810803000002</c:v>
                </c:pt>
                <c:pt idx="230">
                  <c:v>249.13556264999997</c:v>
                </c:pt>
                <c:pt idx="231">
                  <c:v>249.36301727</c:v>
                </c:pt>
                <c:pt idx="232">
                  <c:v>249.59047189</c:v>
                </c:pt>
                <c:pt idx="233">
                  <c:v>249.81792651000004</c:v>
                </c:pt>
                <c:pt idx="234">
                  <c:v>250.04538113999999</c:v>
                </c:pt>
                <c:pt idx="235">
                  <c:v>250.27283575999999</c:v>
                </c:pt>
                <c:pt idx="236">
                  <c:v>250.50029038000002</c:v>
                </c:pt>
                <c:pt idx="237">
                  <c:v>250.727745</c:v>
                </c:pt>
                <c:pt idx="238">
                  <c:v>250.95519962</c:v>
                </c:pt>
                <c:pt idx="239">
                  <c:v>251.18265423999998</c:v>
                </c:pt>
                <c:pt idx="240">
                  <c:v>251.41010886000001</c:v>
                </c:pt>
                <c:pt idx="241">
                  <c:v>251.63756347999998</c:v>
                </c:pt>
                <c:pt idx="242">
                  <c:v>251.86501810000001</c:v>
                </c:pt>
                <c:pt idx="243">
                  <c:v>252.09247272000002</c:v>
                </c:pt>
                <c:pt idx="244">
                  <c:v>252.31992734000002</c:v>
                </c:pt>
                <c:pt idx="245">
                  <c:v>252.54738196</c:v>
                </c:pt>
                <c:pt idx="246">
                  <c:v>252.77483658</c:v>
                </c:pt>
                <c:pt idx="247">
                  <c:v>253.0022912</c:v>
                </c:pt>
                <c:pt idx="248">
                  <c:v>253.22974581999998</c:v>
                </c:pt>
                <c:pt idx="249">
                  <c:v>253.45720044000004</c:v>
                </c:pt>
                <c:pt idx="250">
                  <c:v>253.68465505999995</c:v>
                </c:pt>
                <c:pt idx="251">
                  <c:v>253.91210968000001</c:v>
                </c:pt>
                <c:pt idx="252">
                  <c:v>254.13956429999993</c:v>
                </c:pt>
                <c:pt idx="253">
                  <c:v>254.36701892000005</c:v>
                </c:pt>
                <c:pt idx="254">
                  <c:v>254.59447354</c:v>
                </c:pt>
                <c:pt idx="255">
                  <c:v>254.82192816000003</c:v>
                </c:pt>
                <c:pt idx="256">
                  <c:v>255.04938277999997</c:v>
                </c:pt>
                <c:pt idx="257">
                  <c:v>255.27683740000001</c:v>
                </c:pt>
                <c:pt idx="258">
                  <c:v>255.50429201999998</c:v>
                </c:pt>
                <c:pt idx="259">
                  <c:v>255.73174664000001</c:v>
                </c:pt>
                <c:pt idx="260">
                  <c:v>255.95920126000001</c:v>
                </c:pt>
                <c:pt idx="261">
                  <c:v>256.18665587999999</c:v>
                </c:pt>
                <c:pt idx="262">
                  <c:v>256.41411049999994</c:v>
                </c:pt>
                <c:pt idx="263">
                  <c:v>256.64156512000005</c:v>
                </c:pt>
                <c:pt idx="264">
                  <c:v>256.86901973999994</c:v>
                </c:pt>
                <c:pt idx="265">
                  <c:v>257.09647435999995</c:v>
                </c:pt>
                <c:pt idx="266">
                  <c:v>257.32392897999995</c:v>
                </c:pt>
                <c:pt idx="267">
                  <c:v>257.55138360000001</c:v>
                </c:pt>
                <c:pt idx="268">
                  <c:v>257.77883821999995</c:v>
                </c:pt>
                <c:pt idx="269">
                  <c:v>258.00629283999996</c:v>
                </c:pt>
                <c:pt idx="270">
                  <c:v>258.2337474599999</c:v>
                </c:pt>
                <c:pt idx="271">
                  <c:v>258.46120207999996</c:v>
                </c:pt>
                <c:pt idx="272">
                  <c:v>258.68865669999997</c:v>
                </c:pt>
                <c:pt idx="273">
                  <c:v>258.91611131999997</c:v>
                </c:pt>
                <c:pt idx="274">
                  <c:v>259.14356593999997</c:v>
                </c:pt>
                <c:pt idx="275">
                  <c:v>259.37102055999992</c:v>
                </c:pt>
                <c:pt idx="276">
                  <c:v>259.59847518999999</c:v>
                </c:pt>
                <c:pt idx="277">
                  <c:v>259.82592980999999</c:v>
                </c:pt>
                <c:pt idx="278">
                  <c:v>260.05338442999999</c:v>
                </c:pt>
                <c:pt idx="279">
                  <c:v>260.28083904999994</c:v>
                </c:pt>
                <c:pt idx="280">
                  <c:v>260.50829367</c:v>
                </c:pt>
                <c:pt idx="281">
                  <c:v>260.73574828999995</c:v>
                </c:pt>
                <c:pt idx="282">
                  <c:v>260.96320290999995</c:v>
                </c:pt>
                <c:pt idx="283">
                  <c:v>261.19065753000001</c:v>
                </c:pt>
                <c:pt idx="284">
                  <c:v>261.4181121499999</c:v>
                </c:pt>
                <c:pt idx="285">
                  <c:v>261.64556677000002</c:v>
                </c:pt>
                <c:pt idx="286">
                  <c:v>261.87302139000002</c:v>
                </c:pt>
                <c:pt idx="287">
                  <c:v>262.10047601000002</c:v>
                </c:pt>
                <c:pt idx="288">
                  <c:v>262.32793063000008</c:v>
                </c:pt>
                <c:pt idx="289">
                  <c:v>262.55538524999992</c:v>
                </c:pt>
                <c:pt idx="290">
                  <c:v>262.78283986999992</c:v>
                </c:pt>
                <c:pt idx="291">
                  <c:v>263.01029448999992</c:v>
                </c:pt>
                <c:pt idx="292">
                  <c:v>263.23774910999992</c:v>
                </c:pt>
                <c:pt idx="293">
                  <c:v>263.46520372999993</c:v>
                </c:pt>
                <c:pt idx="294">
                  <c:v>263.69265834999999</c:v>
                </c:pt>
                <c:pt idx="295">
                  <c:v>263.92011296999988</c:v>
                </c:pt>
                <c:pt idx="296">
                  <c:v>264.14756759000005</c:v>
                </c:pt>
                <c:pt idx="297">
                  <c:v>264.37502221</c:v>
                </c:pt>
                <c:pt idx="298">
                  <c:v>264.60247683000006</c:v>
                </c:pt>
                <c:pt idx="299">
                  <c:v>264.82993144999995</c:v>
                </c:pt>
                <c:pt idx="300">
                  <c:v>265.05738607000001</c:v>
                </c:pt>
                <c:pt idx="301">
                  <c:v>265.28484069000007</c:v>
                </c:pt>
                <c:pt idx="302">
                  <c:v>265.51229531000001</c:v>
                </c:pt>
                <c:pt idx="303">
                  <c:v>265.73974992999996</c:v>
                </c:pt>
                <c:pt idx="304">
                  <c:v>265.96720454999996</c:v>
                </c:pt>
                <c:pt idx="305">
                  <c:v>266.19465917000002</c:v>
                </c:pt>
                <c:pt idx="306">
                  <c:v>266.42211378999997</c:v>
                </c:pt>
                <c:pt idx="307">
                  <c:v>266.64956840999997</c:v>
                </c:pt>
                <c:pt idx="308">
                  <c:v>266.87702302999998</c:v>
                </c:pt>
                <c:pt idx="309">
                  <c:v>267.10447764999998</c:v>
                </c:pt>
                <c:pt idx="310">
                  <c:v>267.33193226999987</c:v>
                </c:pt>
                <c:pt idx="311">
                  <c:v>267.55938688999998</c:v>
                </c:pt>
                <c:pt idx="312">
                  <c:v>267.78684150999999</c:v>
                </c:pt>
                <c:pt idx="313">
                  <c:v>268.01429613000005</c:v>
                </c:pt>
                <c:pt idx="314">
                  <c:v>268.24175074999994</c:v>
                </c:pt>
                <c:pt idx="315">
                  <c:v>268.46920537</c:v>
                </c:pt>
                <c:pt idx="316">
                  <c:v>268.69665998999994</c:v>
                </c:pt>
                <c:pt idx="317">
                  <c:v>268.92411460999995</c:v>
                </c:pt>
                <c:pt idx="318">
                  <c:v>269.15156923000001</c:v>
                </c:pt>
                <c:pt idx="319">
                  <c:v>269.37902386000002</c:v>
                </c:pt>
                <c:pt idx="320">
                  <c:v>269.60647847999996</c:v>
                </c:pt>
                <c:pt idx="321">
                  <c:v>269.83393309999997</c:v>
                </c:pt>
                <c:pt idx="322">
                  <c:v>270.06138772000003</c:v>
                </c:pt>
                <c:pt idx="323">
                  <c:v>270.28884233999997</c:v>
                </c:pt>
                <c:pt idx="324">
                  <c:v>270.51629695999986</c:v>
                </c:pt>
                <c:pt idx="325">
                  <c:v>270.74375157999992</c:v>
                </c:pt>
                <c:pt idx="326">
                  <c:v>270.97120619999993</c:v>
                </c:pt>
                <c:pt idx="327">
                  <c:v>271.19866082000004</c:v>
                </c:pt>
                <c:pt idx="328">
                  <c:v>271.42611543999988</c:v>
                </c:pt>
                <c:pt idx="329">
                  <c:v>271.65357005999999</c:v>
                </c:pt>
                <c:pt idx="330">
                  <c:v>271.88102468</c:v>
                </c:pt>
                <c:pt idx="331">
                  <c:v>272.1084793</c:v>
                </c:pt>
                <c:pt idx="332">
                  <c:v>272.33593391999995</c:v>
                </c:pt>
                <c:pt idx="333">
                  <c:v>272.56338853999995</c:v>
                </c:pt>
                <c:pt idx="334">
                  <c:v>272.79084316000001</c:v>
                </c:pt>
                <c:pt idx="335">
                  <c:v>273.01829777999995</c:v>
                </c:pt>
                <c:pt idx="336">
                  <c:v>273.24575239999996</c:v>
                </c:pt>
                <c:pt idx="337">
                  <c:v>273.47320701999996</c:v>
                </c:pt>
                <c:pt idx="338">
                  <c:v>273.70066164000002</c:v>
                </c:pt>
                <c:pt idx="339">
                  <c:v>273.92811625999985</c:v>
                </c:pt>
                <c:pt idx="340">
                  <c:v>274.15557088000008</c:v>
                </c:pt>
                <c:pt idx="341">
                  <c:v>274.38302549999992</c:v>
                </c:pt>
                <c:pt idx="342">
                  <c:v>274.61048012000003</c:v>
                </c:pt>
                <c:pt idx="343">
                  <c:v>274.83793473999992</c:v>
                </c:pt>
                <c:pt idx="344">
                  <c:v>275.06538935999993</c:v>
                </c:pt>
                <c:pt idx="345">
                  <c:v>275.29284397999999</c:v>
                </c:pt>
                <c:pt idx="346">
                  <c:v>275.52029859999999</c:v>
                </c:pt>
                <c:pt idx="347">
                  <c:v>275.74775321999999</c:v>
                </c:pt>
                <c:pt idx="348">
                  <c:v>275.97520783999994</c:v>
                </c:pt>
                <c:pt idx="349">
                  <c:v>276.20266246</c:v>
                </c:pt>
                <c:pt idx="350">
                  <c:v>276.43011707999989</c:v>
                </c:pt>
                <c:pt idx="351">
                  <c:v>276.65757170000001</c:v>
                </c:pt>
                <c:pt idx="352">
                  <c:v>276.88502632000001</c:v>
                </c:pt>
                <c:pt idx="353">
                  <c:v>277.11248094000001</c:v>
                </c:pt>
                <c:pt idx="354">
                  <c:v>277.33993555999996</c:v>
                </c:pt>
                <c:pt idx="355">
                  <c:v>277.56739018000002</c:v>
                </c:pt>
                <c:pt idx="356">
                  <c:v>277.79484480000002</c:v>
                </c:pt>
                <c:pt idx="357">
                  <c:v>278.02229941999997</c:v>
                </c:pt>
                <c:pt idx="358">
                  <c:v>278.24975404000003</c:v>
                </c:pt>
                <c:pt idx="359">
                  <c:v>278.47720865999992</c:v>
                </c:pt>
                <c:pt idx="360">
                  <c:v>278.70466327999998</c:v>
                </c:pt>
                <c:pt idx="361">
                  <c:v>278.93211790999987</c:v>
                </c:pt>
                <c:pt idx="362">
                  <c:v>279.15957253000005</c:v>
                </c:pt>
                <c:pt idx="363">
                  <c:v>279.38702714999999</c:v>
                </c:pt>
                <c:pt idx="364">
                  <c:v>279.61448177000005</c:v>
                </c:pt>
                <c:pt idx="365">
                  <c:v>279.84193639</c:v>
                </c:pt>
                <c:pt idx="366">
                  <c:v>280.06939101</c:v>
                </c:pt>
                <c:pt idx="367">
                  <c:v>280.29684563000001</c:v>
                </c:pt>
                <c:pt idx="368">
                  <c:v>280.52430024999995</c:v>
                </c:pt>
                <c:pt idx="369">
                  <c:v>280.75175486999996</c:v>
                </c:pt>
                <c:pt idx="370">
                  <c:v>280.97920948999996</c:v>
                </c:pt>
                <c:pt idx="371">
                  <c:v>281.20666411000002</c:v>
                </c:pt>
                <c:pt idx="372">
                  <c:v>281.43411872999991</c:v>
                </c:pt>
                <c:pt idx="373">
                  <c:v>281.66157335000003</c:v>
                </c:pt>
                <c:pt idx="374">
                  <c:v>281.88902796999992</c:v>
                </c:pt>
                <c:pt idx="375">
                  <c:v>282.11648258999998</c:v>
                </c:pt>
                <c:pt idx="376">
                  <c:v>282.34393720999992</c:v>
                </c:pt>
                <c:pt idx="377">
                  <c:v>282.57139182999992</c:v>
                </c:pt>
                <c:pt idx="378">
                  <c:v>282.79884644999987</c:v>
                </c:pt>
                <c:pt idx="379">
                  <c:v>283.02630106999993</c:v>
                </c:pt>
                <c:pt idx="380">
                  <c:v>283.25375568999999</c:v>
                </c:pt>
                <c:pt idx="381">
                  <c:v>283.48121030999994</c:v>
                </c:pt>
                <c:pt idx="382">
                  <c:v>283.70866493</c:v>
                </c:pt>
                <c:pt idx="383">
                  <c:v>283.93611954999983</c:v>
                </c:pt>
                <c:pt idx="384">
                  <c:v>284.16357417</c:v>
                </c:pt>
                <c:pt idx="385">
                  <c:v>284.39102878999995</c:v>
                </c:pt>
                <c:pt idx="386">
                  <c:v>284.61848341000001</c:v>
                </c:pt>
                <c:pt idx="387">
                  <c:v>284.84593803000001</c:v>
                </c:pt>
                <c:pt idx="388">
                  <c:v>285.07339264999996</c:v>
                </c:pt>
                <c:pt idx="389">
                  <c:v>285.30084727000002</c:v>
                </c:pt>
                <c:pt idx="390">
                  <c:v>285.52830188999997</c:v>
                </c:pt>
                <c:pt idx="391">
                  <c:v>285.75575651000003</c:v>
                </c:pt>
                <c:pt idx="392">
                  <c:v>285.98321112999992</c:v>
                </c:pt>
                <c:pt idx="393">
                  <c:v>286.21066574999992</c:v>
                </c:pt>
                <c:pt idx="394">
                  <c:v>286.43812036999987</c:v>
                </c:pt>
                <c:pt idx="395">
                  <c:v>286.66557498999993</c:v>
                </c:pt>
                <c:pt idx="396">
                  <c:v>286.89302960999999</c:v>
                </c:pt>
                <c:pt idx="397">
                  <c:v>287.12048423000005</c:v>
                </c:pt>
                <c:pt idx="398">
                  <c:v>287.34793884999999</c:v>
                </c:pt>
                <c:pt idx="399">
                  <c:v>287.57539346999994</c:v>
                </c:pt>
                <c:pt idx="400">
                  <c:v>287.80284809000005</c:v>
                </c:pt>
                <c:pt idx="401">
                  <c:v>288.03030270999994</c:v>
                </c:pt>
                <c:pt idx="402">
                  <c:v>288.25775733</c:v>
                </c:pt>
                <c:pt idx="403">
                  <c:v>288.4852119599999</c:v>
                </c:pt>
                <c:pt idx="404">
                  <c:v>288.71266658000002</c:v>
                </c:pt>
                <c:pt idx="405">
                  <c:v>288.94012119999996</c:v>
                </c:pt>
                <c:pt idx="406">
                  <c:v>289.16757582000002</c:v>
                </c:pt>
                <c:pt idx="407">
                  <c:v>289.39503043999997</c:v>
                </c:pt>
                <c:pt idx="408">
                  <c:v>289.62248505999997</c:v>
                </c:pt>
                <c:pt idx="409">
                  <c:v>289.84993967999998</c:v>
                </c:pt>
                <c:pt idx="410">
                  <c:v>290.07739429999992</c:v>
                </c:pt>
                <c:pt idx="411">
                  <c:v>290.30484891999998</c:v>
                </c:pt>
                <c:pt idx="412">
                  <c:v>290.53230353999999</c:v>
                </c:pt>
                <c:pt idx="413">
                  <c:v>290.75975815999999</c:v>
                </c:pt>
                <c:pt idx="414">
                  <c:v>290.98721277999994</c:v>
                </c:pt>
                <c:pt idx="415">
                  <c:v>291.2146674</c:v>
                </c:pt>
                <c:pt idx="416">
                  <c:v>291.44212202</c:v>
                </c:pt>
                <c:pt idx="417">
                  <c:v>291.66957664</c:v>
                </c:pt>
                <c:pt idx="418">
                  <c:v>291.89703125999995</c:v>
                </c:pt>
                <c:pt idx="419">
                  <c:v>292.12448588000007</c:v>
                </c:pt>
                <c:pt idx="420">
                  <c:v>292.35194050000001</c:v>
                </c:pt>
                <c:pt idx="421">
                  <c:v>292.57939512000002</c:v>
                </c:pt>
                <c:pt idx="422">
                  <c:v>292.80684973999996</c:v>
                </c:pt>
                <c:pt idx="423">
                  <c:v>293.03430435999996</c:v>
                </c:pt>
                <c:pt idx="424">
                  <c:v>293.26175897999991</c:v>
                </c:pt>
                <c:pt idx="425">
                  <c:v>293.48921360000003</c:v>
                </c:pt>
                <c:pt idx="426">
                  <c:v>293.71666821999992</c:v>
                </c:pt>
                <c:pt idx="427">
                  <c:v>293.94412283999998</c:v>
                </c:pt>
                <c:pt idx="428">
                  <c:v>294.17157745999987</c:v>
                </c:pt>
                <c:pt idx="429">
                  <c:v>294.39903207999993</c:v>
                </c:pt>
                <c:pt idx="430">
                  <c:v>294.62648670000004</c:v>
                </c:pt>
                <c:pt idx="431">
                  <c:v>294.85394132000005</c:v>
                </c:pt>
                <c:pt idx="432">
                  <c:v>295.08139593999994</c:v>
                </c:pt>
                <c:pt idx="433">
                  <c:v>295.30885056</c:v>
                </c:pt>
                <c:pt idx="434">
                  <c:v>295.53630517999994</c:v>
                </c:pt>
                <c:pt idx="435">
                  <c:v>295.76375979999995</c:v>
                </c:pt>
                <c:pt idx="436">
                  <c:v>295.99121441999989</c:v>
                </c:pt>
                <c:pt idx="437">
                  <c:v>296.21866903999995</c:v>
                </c:pt>
                <c:pt idx="438">
                  <c:v>296.44612365999996</c:v>
                </c:pt>
                <c:pt idx="439">
                  <c:v>296.67357827999996</c:v>
                </c:pt>
                <c:pt idx="440">
                  <c:v>296.9010328999999</c:v>
                </c:pt>
                <c:pt idx="441">
                  <c:v>297.12848752000002</c:v>
                </c:pt>
                <c:pt idx="442">
                  <c:v>297.35594214000002</c:v>
                </c:pt>
                <c:pt idx="443">
                  <c:v>297.58339675999997</c:v>
                </c:pt>
                <c:pt idx="444">
                  <c:v>297.81085137999997</c:v>
                </c:pt>
                <c:pt idx="445">
                  <c:v>298.03830599999986</c:v>
                </c:pt>
                <c:pt idx="446">
                  <c:v>298.26576063000005</c:v>
                </c:pt>
                <c:pt idx="447">
                  <c:v>298.49321524999988</c:v>
                </c:pt>
                <c:pt idx="448">
                  <c:v>298.72066986999999</c:v>
                </c:pt>
                <c:pt idx="449">
                  <c:v>298.94812448999994</c:v>
                </c:pt>
                <c:pt idx="450">
                  <c:v>299.17557911</c:v>
                </c:pt>
                <c:pt idx="451">
                  <c:v>299.40303372999995</c:v>
                </c:pt>
                <c:pt idx="452">
                  <c:v>299.63048835000001</c:v>
                </c:pt>
                <c:pt idx="453">
                  <c:v>299.85794297000001</c:v>
                </c:pt>
                <c:pt idx="454">
                  <c:v>300.08539758999996</c:v>
                </c:pt>
                <c:pt idx="455">
                  <c:v>300.31285221000002</c:v>
                </c:pt>
                <c:pt idx="456">
                  <c:v>300.54030683000002</c:v>
                </c:pt>
                <c:pt idx="457">
                  <c:v>300.76776144999997</c:v>
                </c:pt>
                <c:pt idx="458">
                  <c:v>300.99521606999997</c:v>
                </c:pt>
                <c:pt idx="459">
                  <c:v>301.22267068999997</c:v>
                </c:pt>
                <c:pt idx="460">
                  <c:v>301.45012530999992</c:v>
                </c:pt>
                <c:pt idx="461">
                  <c:v>301.67757992999992</c:v>
                </c:pt>
                <c:pt idx="462">
                  <c:v>301.90503454999987</c:v>
                </c:pt>
                <c:pt idx="463">
                  <c:v>302.13248917000004</c:v>
                </c:pt>
                <c:pt idx="464">
                  <c:v>302.35994379000005</c:v>
                </c:pt>
                <c:pt idx="465">
                  <c:v>302.58739840999993</c:v>
                </c:pt>
                <c:pt idx="466">
                  <c:v>302.81485303000005</c:v>
                </c:pt>
                <c:pt idx="467">
                  <c:v>303.04230765</c:v>
                </c:pt>
                <c:pt idx="468">
                  <c:v>303.26976227</c:v>
                </c:pt>
                <c:pt idx="469">
                  <c:v>303.49721688999995</c:v>
                </c:pt>
                <c:pt idx="470">
                  <c:v>303.72467151000001</c:v>
                </c:pt>
                <c:pt idx="471">
                  <c:v>303.95212613000001</c:v>
                </c:pt>
                <c:pt idx="472">
                  <c:v>304.17958075000001</c:v>
                </c:pt>
                <c:pt idx="473">
                  <c:v>304.40703536999996</c:v>
                </c:pt>
                <c:pt idx="474">
                  <c:v>304.63448999000002</c:v>
                </c:pt>
                <c:pt idx="475">
                  <c:v>304.86194461000002</c:v>
                </c:pt>
                <c:pt idx="476">
                  <c:v>305.08939923000003</c:v>
                </c:pt>
                <c:pt idx="477">
                  <c:v>305.31685384999992</c:v>
                </c:pt>
                <c:pt idx="478">
                  <c:v>305.54430846999992</c:v>
                </c:pt>
                <c:pt idx="479">
                  <c:v>305.77176308999992</c:v>
                </c:pt>
                <c:pt idx="480">
                  <c:v>305.99921770999987</c:v>
                </c:pt>
                <c:pt idx="481">
                  <c:v>306.22667232999999</c:v>
                </c:pt>
                <c:pt idx="482">
                  <c:v>306.45412694999993</c:v>
                </c:pt>
                <c:pt idx="483">
                  <c:v>306.68158156999999</c:v>
                </c:pt>
                <c:pt idx="484">
                  <c:v>306.90903618999999</c:v>
                </c:pt>
                <c:pt idx="485">
                  <c:v>307.13649081</c:v>
                </c:pt>
                <c:pt idx="486">
                  <c:v>307.36394543</c:v>
                </c:pt>
                <c:pt idx="487">
                  <c:v>307.59140004999995</c:v>
                </c:pt>
                <c:pt idx="488">
                  <c:v>307.81885468000002</c:v>
                </c:pt>
                <c:pt idx="489">
                  <c:v>308.04630929999996</c:v>
                </c:pt>
                <c:pt idx="490">
                  <c:v>308.27376391999996</c:v>
                </c:pt>
                <c:pt idx="491">
                  <c:v>308.50121853999991</c:v>
                </c:pt>
                <c:pt idx="492">
                  <c:v>308.72867316000003</c:v>
                </c:pt>
                <c:pt idx="493">
                  <c:v>308.95612777999986</c:v>
                </c:pt>
                <c:pt idx="494">
                  <c:v>309.18358239999998</c:v>
                </c:pt>
                <c:pt idx="495">
                  <c:v>309.41103701999987</c:v>
                </c:pt>
                <c:pt idx="496">
                  <c:v>309.63849163999998</c:v>
                </c:pt>
                <c:pt idx="497">
                  <c:v>309.86594625999999</c:v>
                </c:pt>
                <c:pt idx="498">
                  <c:v>310.09340087999999</c:v>
                </c:pt>
                <c:pt idx="499">
                  <c:v>310.32085549999999</c:v>
                </c:pt>
                <c:pt idx="500">
                  <c:v>310.54831012</c:v>
                </c:pt>
                <c:pt idx="501">
                  <c:v>310.77576473999994</c:v>
                </c:pt>
                <c:pt idx="502">
                  <c:v>311.00321935999995</c:v>
                </c:pt>
                <c:pt idx="503">
                  <c:v>311.23067397999995</c:v>
                </c:pt>
                <c:pt idx="504">
                  <c:v>311.45812859999995</c:v>
                </c:pt>
                <c:pt idx="505">
                  <c:v>311.68558322000001</c:v>
                </c:pt>
                <c:pt idx="506">
                  <c:v>311.9130378399999</c:v>
                </c:pt>
                <c:pt idx="507">
                  <c:v>312.14049246000002</c:v>
                </c:pt>
                <c:pt idx="508">
                  <c:v>312.36794708000002</c:v>
                </c:pt>
                <c:pt idx="509">
                  <c:v>312.59540169999997</c:v>
                </c:pt>
                <c:pt idx="510">
                  <c:v>312.82285632000008</c:v>
                </c:pt>
                <c:pt idx="511">
                  <c:v>313.05031093999992</c:v>
                </c:pt>
                <c:pt idx="512">
                  <c:v>313.27776555999992</c:v>
                </c:pt>
                <c:pt idx="513">
                  <c:v>313.50522017999998</c:v>
                </c:pt>
                <c:pt idx="514">
                  <c:v>313.73267479999993</c:v>
                </c:pt>
                <c:pt idx="515">
                  <c:v>313.96012941999993</c:v>
                </c:pt>
                <c:pt idx="516">
                  <c:v>314.18758404000005</c:v>
                </c:pt>
                <c:pt idx="517">
                  <c:v>314.41503865999994</c:v>
                </c:pt>
                <c:pt idx="518">
                  <c:v>314.64249328000005</c:v>
                </c:pt>
                <c:pt idx="519">
                  <c:v>314.8699479</c:v>
                </c:pt>
                <c:pt idx="520">
                  <c:v>315.09740252</c:v>
                </c:pt>
                <c:pt idx="521">
                  <c:v>315.32485714000001</c:v>
                </c:pt>
                <c:pt idx="522">
                  <c:v>315.55231175999995</c:v>
                </c:pt>
                <c:pt idx="523">
                  <c:v>315.77976638000001</c:v>
                </c:pt>
                <c:pt idx="524">
                  <c:v>316.00722100000002</c:v>
                </c:pt>
                <c:pt idx="525">
                  <c:v>316.23467562000002</c:v>
                </c:pt>
                <c:pt idx="526">
                  <c:v>316.46213023999991</c:v>
                </c:pt>
                <c:pt idx="527">
                  <c:v>316.68958486000002</c:v>
                </c:pt>
                <c:pt idx="528">
                  <c:v>316.91703947999997</c:v>
                </c:pt>
                <c:pt idx="529">
                  <c:v>317.14449410000003</c:v>
                </c:pt>
                <c:pt idx="530">
                  <c:v>317.37194871999992</c:v>
                </c:pt>
                <c:pt idx="531">
                  <c:v>317.59940334999999</c:v>
                </c:pt>
                <c:pt idx="532">
                  <c:v>317.82685796999993</c:v>
                </c:pt>
                <c:pt idx="533">
                  <c:v>318.05431258999999</c:v>
                </c:pt>
                <c:pt idx="534">
                  <c:v>318.28176720999994</c:v>
                </c:pt>
                <c:pt idx="535">
                  <c:v>318.50922183000006</c:v>
                </c:pt>
                <c:pt idx="536">
                  <c:v>318.73667644999989</c:v>
                </c:pt>
                <c:pt idx="537">
                  <c:v>318.96413106999995</c:v>
                </c:pt>
                <c:pt idx="538">
                  <c:v>319.19158569000001</c:v>
                </c:pt>
                <c:pt idx="539">
                  <c:v>319.41904031000001</c:v>
                </c:pt>
                <c:pt idx="540">
                  <c:v>319.64649493000002</c:v>
                </c:pt>
                <c:pt idx="541">
                  <c:v>319.87394954999996</c:v>
                </c:pt>
                <c:pt idx="542">
                  <c:v>320.10140417000002</c:v>
                </c:pt>
                <c:pt idx="543">
                  <c:v>320.32885879000003</c:v>
                </c:pt>
                <c:pt idx="544">
                  <c:v>320.55631340999986</c:v>
                </c:pt>
                <c:pt idx="545">
                  <c:v>320.78376802999992</c:v>
                </c:pt>
                <c:pt idx="546">
                  <c:v>321.01122264999992</c:v>
                </c:pt>
                <c:pt idx="547">
                  <c:v>321.23867726999987</c:v>
                </c:pt>
                <c:pt idx="548">
                  <c:v>321.46613188999993</c:v>
                </c:pt>
                <c:pt idx="549">
                  <c:v>321.69358650999999</c:v>
                </c:pt>
                <c:pt idx="550">
                  <c:v>321.92104112999999</c:v>
                </c:pt>
                <c:pt idx="551">
                  <c:v>322.14849575</c:v>
                </c:pt>
                <c:pt idx="552">
                  <c:v>322.37595037</c:v>
                </c:pt>
                <c:pt idx="553">
                  <c:v>322.60340499</c:v>
                </c:pt>
                <c:pt idx="554">
                  <c:v>322.83085961</c:v>
                </c:pt>
                <c:pt idx="555">
                  <c:v>323.05831422999995</c:v>
                </c:pt>
                <c:pt idx="556">
                  <c:v>323.28576884999995</c:v>
                </c:pt>
                <c:pt idx="557">
                  <c:v>323.51322346999996</c:v>
                </c:pt>
                <c:pt idx="558">
                  <c:v>323.74067809000002</c:v>
                </c:pt>
                <c:pt idx="559">
                  <c:v>323.96813270999991</c:v>
                </c:pt>
                <c:pt idx="560">
                  <c:v>324.19558733000002</c:v>
                </c:pt>
                <c:pt idx="561">
                  <c:v>324.42304194999997</c:v>
                </c:pt>
                <c:pt idx="562">
                  <c:v>324.65049656999997</c:v>
                </c:pt>
                <c:pt idx="563">
                  <c:v>324.87795118999998</c:v>
                </c:pt>
                <c:pt idx="564">
                  <c:v>325.10540580999998</c:v>
                </c:pt>
                <c:pt idx="565">
                  <c:v>325.33286042999998</c:v>
                </c:pt>
                <c:pt idx="566">
                  <c:v>325.56031504999993</c:v>
                </c:pt>
                <c:pt idx="567">
                  <c:v>325.78776966999999</c:v>
                </c:pt>
                <c:pt idx="568">
                  <c:v>326.01522428999999</c:v>
                </c:pt>
                <c:pt idx="569">
                  <c:v>326.24267891</c:v>
                </c:pt>
                <c:pt idx="570">
                  <c:v>326.47013352999994</c:v>
                </c:pt>
                <c:pt idx="571">
                  <c:v>326.69758815</c:v>
                </c:pt>
                <c:pt idx="572">
                  <c:v>326.92504276999995</c:v>
                </c:pt>
                <c:pt idx="573">
                  <c:v>327.15249740000002</c:v>
                </c:pt>
                <c:pt idx="574">
                  <c:v>327.37995202000002</c:v>
                </c:pt>
                <c:pt idx="575">
                  <c:v>327.60740664000002</c:v>
                </c:pt>
                <c:pt idx="576">
                  <c:v>327.83486126000008</c:v>
                </c:pt>
                <c:pt idx="577">
                  <c:v>328.06231588000003</c:v>
                </c:pt>
                <c:pt idx="578">
                  <c:v>328.28977049999992</c:v>
                </c:pt>
                <c:pt idx="579">
                  <c:v>328.51722511999998</c:v>
                </c:pt>
                <c:pt idx="580">
                  <c:v>328.74467973999998</c:v>
                </c:pt>
                <c:pt idx="581">
                  <c:v>328.97213435999987</c:v>
                </c:pt>
                <c:pt idx="582">
                  <c:v>329.19958897999999</c:v>
                </c:pt>
                <c:pt idx="583">
                  <c:v>329.42704359999999</c:v>
                </c:pt>
                <c:pt idx="584">
                  <c:v>329.65449822000005</c:v>
                </c:pt>
                <c:pt idx="585">
                  <c:v>329.88195283999994</c:v>
                </c:pt>
                <c:pt idx="586">
                  <c:v>330.10940746</c:v>
                </c:pt>
                <c:pt idx="587">
                  <c:v>330.33686208</c:v>
                </c:pt>
                <c:pt idx="588">
                  <c:v>330.56431669999995</c:v>
                </c:pt>
                <c:pt idx="589">
                  <c:v>330.79177131999995</c:v>
                </c:pt>
                <c:pt idx="590">
                  <c:v>331.01922593999996</c:v>
                </c:pt>
                <c:pt idx="591">
                  <c:v>331.24668056000002</c:v>
                </c:pt>
                <c:pt idx="592">
                  <c:v>331.47413517999996</c:v>
                </c:pt>
                <c:pt idx="593">
                  <c:v>331.70158979999997</c:v>
                </c:pt>
                <c:pt idx="594">
                  <c:v>331.92904442000003</c:v>
                </c:pt>
                <c:pt idx="595">
                  <c:v>332.15649904000003</c:v>
                </c:pt>
                <c:pt idx="596">
                  <c:v>332.38395365999992</c:v>
                </c:pt>
                <c:pt idx="597">
                  <c:v>332.61140827999992</c:v>
                </c:pt>
                <c:pt idx="598">
                  <c:v>332.83886289999998</c:v>
                </c:pt>
                <c:pt idx="599">
                  <c:v>333.06631751999987</c:v>
                </c:pt>
                <c:pt idx="600">
                  <c:v>333.29377213999999</c:v>
                </c:pt>
                <c:pt idx="601">
                  <c:v>333.52122675999993</c:v>
                </c:pt>
                <c:pt idx="602">
                  <c:v>333.74868138000005</c:v>
                </c:pt>
                <c:pt idx="603">
                  <c:v>333.97613599999988</c:v>
                </c:pt>
                <c:pt idx="604">
                  <c:v>334.20359062</c:v>
                </c:pt>
                <c:pt idx="605">
                  <c:v>334.43104523999989</c:v>
                </c:pt>
                <c:pt idx="606">
                  <c:v>334.65849986000001</c:v>
                </c:pt>
                <c:pt idx="607">
                  <c:v>334.88595447999995</c:v>
                </c:pt>
                <c:pt idx="608">
                  <c:v>335.11340910000001</c:v>
                </c:pt>
                <c:pt idx="609">
                  <c:v>335.34086372000007</c:v>
                </c:pt>
                <c:pt idx="610">
                  <c:v>335.56831833999991</c:v>
                </c:pt>
                <c:pt idx="611">
                  <c:v>335.79577295999991</c:v>
                </c:pt>
                <c:pt idx="612">
                  <c:v>336.02322758000003</c:v>
                </c:pt>
                <c:pt idx="613">
                  <c:v>336.25068220000009</c:v>
                </c:pt>
                <c:pt idx="614">
                  <c:v>336.47813681999986</c:v>
                </c:pt>
                <c:pt idx="615">
                  <c:v>336.70559144999993</c:v>
                </c:pt>
                <c:pt idx="616">
                  <c:v>336.93304606999993</c:v>
                </c:pt>
                <c:pt idx="617">
                  <c:v>337.16050069000005</c:v>
                </c:pt>
                <c:pt idx="618">
                  <c:v>337.38795531</c:v>
                </c:pt>
                <c:pt idx="619">
                  <c:v>337.61540993</c:v>
                </c:pt>
                <c:pt idx="620">
                  <c:v>337.84286455000006</c:v>
                </c:pt>
                <c:pt idx="621">
                  <c:v>338.07031916999995</c:v>
                </c:pt>
                <c:pt idx="622">
                  <c:v>338.29777378999995</c:v>
                </c:pt>
                <c:pt idx="623">
                  <c:v>338.52522840999995</c:v>
                </c:pt>
                <c:pt idx="624">
                  <c:v>338.75268303000007</c:v>
                </c:pt>
                <c:pt idx="625">
                  <c:v>338.9801376499999</c:v>
                </c:pt>
                <c:pt idx="626">
                  <c:v>339.20759226999996</c:v>
                </c:pt>
                <c:pt idx="627">
                  <c:v>339.43504688999997</c:v>
                </c:pt>
                <c:pt idx="628">
                  <c:v>339.66250151000008</c:v>
                </c:pt>
                <c:pt idx="629">
                  <c:v>339.88995612999997</c:v>
                </c:pt>
                <c:pt idx="630">
                  <c:v>340.11741074999992</c:v>
                </c:pt>
                <c:pt idx="631">
                  <c:v>340.34486537000004</c:v>
                </c:pt>
                <c:pt idx="632">
                  <c:v>340.57231998999987</c:v>
                </c:pt>
                <c:pt idx="633">
                  <c:v>340.79977460999999</c:v>
                </c:pt>
                <c:pt idx="634">
                  <c:v>341.02722922999999</c:v>
                </c:pt>
                <c:pt idx="635">
                  <c:v>341.25468385000005</c:v>
                </c:pt>
                <c:pt idx="636">
                  <c:v>341.48213846999988</c:v>
                </c:pt>
                <c:pt idx="637">
                  <c:v>341.70959309</c:v>
                </c:pt>
                <c:pt idx="638">
                  <c:v>341.93704770999994</c:v>
                </c:pt>
                <c:pt idx="639">
                  <c:v>342.16450233000006</c:v>
                </c:pt>
                <c:pt idx="640">
                  <c:v>342.39195694999989</c:v>
                </c:pt>
                <c:pt idx="641">
                  <c:v>342.61941157000001</c:v>
                </c:pt>
                <c:pt idx="642">
                  <c:v>342.84686619000007</c:v>
                </c:pt>
                <c:pt idx="643">
                  <c:v>343.07432081000002</c:v>
                </c:pt>
                <c:pt idx="644">
                  <c:v>343.30177542999996</c:v>
                </c:pt>
                <c:pt idx="645">
                  <c:v>343.52923004999997</c:v>
                </c:pt>
                <c:pt idx="646">
                  <c:v>343.75668467000008</c:v>
                </c:pt>
                <c:pt idx="647">
                  <c:v>343.98413928999986</c:v>
                </c:pt>
                <c:pt idx="648">
                  <c:v>344.21159390999986</c:v>
                </c:pt>
                <c:pt idx="649">
                  <c:v>344.43904852999992</c:v>
                </c:pt>
                <c:pt idx="650">
                  <c:v>344.66650314999993</c:v>
                </c:pt>
                <c:pt idx="651">
                  <c:v>344.89395776999993</c:v>
                </c:pt>
                <c:pt idx="652">
                  <c:v>345.12141238999999</c:v>
                </c:pt>
                <c:pt idx="653">
                  <c:v>345.34886701000005</c:v>
                </c:pt>
                <c:pt idx="654">
                  <c:v>345.57632163</c:v>
                </c:pt>
                <c:pt idx="655">
                  <c:v>345.80377624999994</c:v>
                </c:pt>
                <c:pt idx="656">
                  <c:v>346.03123086999994</c:v>
                </c:pt>
                <c:pt idx="657">
                  <c:v>346.25868549</c:v>
                </c:pt>
                <c:pt idx="658">
                  <c:v>346.48614011999996</c:v>
                </c:pt>
                <c:pt idx="659">
                  <c:v>346.71359473999991</c:v>
                </c:pt>
                <c:pt idx="660">
                  <c:v>346.94104935999997</c:v>
                </c:pt>
                <c:pt idx="661">
                  <c:v>347.16850398000003</c:v>
                </c:pt>
                <c:pt idx="662">
                  <c:v>347.39595859999991</c:v>
                </c:pt>
                <c:pt idx="663">
                  <c:v>347.62341321999992</c:v>
                </c:pt>
                <c:pt idx="664">
                  <c:v>347.85086784000003</c:v>
                </c:pt>
                <c:pt idx="665">
                  <c:v>348.07832245999987</c:v>
                </c:pt>
                <c:pt idx="666">
                  <c:v>348.30577707999993</c:v>
                </c:pt>
                <c:pt idx="667">
                  <c:v>348.53323169999999</c:v>
                </c:pt>
                <c:pt idx="668">
                  <c:v>348.76068632000005</c:v>
                </c:pt>
                <c:pt idx="669">
                  <c:v>348.98814093999994</c:v>
                </c:pt>
                <c:pt idx="670">
                  <c:v>349.21559555999994</c:v>
                </c:pt>
                <c:pt idx="671">
                  <c:v>349.44305018</c:v>
                </c:pt>
                <c:pt idx="672">
                  <c:v>349.6705048</c:v>
                </c:pt>
                <c:pt idx="673">
                  <c:v>349.89795941999995</c:v>
                </c:pt>
                <c:pt idx="674">
                  <c:v>350.12541403999995</c:v>
                </c:pt>
                <c:pt idx="675">
                  <c:v>350.35286866000007</c:v>
                </c:pt>
                <c:pt idx="676">
                  <c:v>350.58032327999996</c:v>
                </c:pt>
                <c:pt idx="677">
                  <c:v>350.80777789999996</c:v>
                </c:pt>
                <c:pt idx="678">
                  <c:v>351.03523251999997</c:v>
                </c:pt>
                <c:pt idx="679">
                  <c:v>351.26268714000008</c:v>
                </c:pt>
                <c:pt idx="680">
                  <c:v>351.49014175999986</c:v>
                </c:pt>
                <c:pt idx="681">
                  <c:v>351.71759637999992</c:v>
                </c:pt>
                <c:pt idx="682">
                  <c:v>351.94505099999992</c:v>
                </c:pt>
                <c:pt idx="683">
                  <c:v>352.17250561999998</c:v>
                </c:pt>
                <c:pt idx="684">
                  <c:v>352.39996023999998</c:v>
                </c:pt>
                <c:pt idx="685">
                  <c:v>352.62741485999999</c:v>
                </c:pt>
                <c:pt idx="686">
                  <c:v>352.85486948000005</c:v>
                </c:pt>
                <c:pt idx="687">
                  <c:v>353.08232409999999</c:v>
                </c:pt>
                <c:pt idx="688">
                  <c:v>353.30977872</c:v>
                </c:pt>
                <c:pt idx="689">
                  <c:v>353.53723333999994</c:v>
                </c:pt>
                <c:pt idx="690">
                  <c:v>353.76468796</c:v>
                </c:pt>
                <c:pt idx="691">
                  <c:v>353.99214257999995</c:v>
                </c:pt>
                <c:pt idx="692">
                  <c:v>354.21959719999995</c:v>
                </c:pt>
                <c:pt idx="693">
                  <c:v>354.44705182000001</c:v>
                </c:pt>
                <c:pt idx="694">
                  <c:v>354.67450643999996</c:v>
                </c:pt>
                <c:pt idx="695">
                  <c:v>354.90196105999996</c:v>
                </c:pt>
                <c:pt idx="696">
                  <c:v>355.12941568000002</c:v>
                </c:pt>
                <c:pt idx="697">
                  <c:v>355.35687030000008</c:v>
                </c:pt>
                <c:pt idx="698">
                  <c:v>355.58432491999991</c:v>
                </c:pt>
                <c:pt idx="699">
                  <c:v>355.81177953999992</c:v>
                </c:pt>
                <c:pt idx="700">
                  <c:v>356.03923416999999</c:v>
                </c:pt>
                <c:pt idx="701">
                  <c:v>356.26668878999999</c:v>
                </c:pt>
                <c:pt idx="702">
                  <c:v>356.49414340999994</c:v>
                </c:pt>
                <c:pt idx="703">
                  <c:v>356.72159802999994</c:v>
                </c:pt>
                <c:pt idx="704">
                  <c:v>356.94905265</c:v>
                </c:pt>
                <c:pt idx="705">
                  <c:v>357.17650726999995</c:v>
                </c:pt>
                <c:pt idx="706">
                  <c:v>357.40396189000001</c:v>
                </c:pt>
                <c:pt idx="707">
                  <c:v>357.63141650999995</c:v>
                </c:pt>
                <c:pt idx="708">
                  <c:v>357.85887113000007</c:v>
                </c:pt>
                <c:pt idx="709">
                  <c:v>358.0863257499999</c:v>
                </c:pt>
                <c:pt idx="710">
                  <c:v>358.31378037000002</c:v>
                </c:pt>
                <c:pt idx="711">
                  <c:v>358.54123498999996</c:v>
                </c:pt>
                <c:pt idx="712">
                  <c:v>358.76868961000002</c:v>
                </c:pt>
                <c:pt idx="713">
                  <c:v>358.99614422999997</c:v>
                </c:pt>
                <c:pt idx="714">
                  <c:v>359.22359884999986</c:v>
                </c:pt>
                <c:pt idx="715">
                  <c:v>359.45105346999986</c:v>
                </c:pt>
                <c:pt idx="716">
                  <c:v>359.67850808999992</c:v>
                </c:pt>
                <c:pt idx="717">
                  <c:v>359.90596270999993</c:v>
                </c:pt>
                <c:pt idx="718">
                  <c:v>360.13341732999999</c:v>
                </c:pt>
                <c:pt idx="719">
                  <c:v>360.36087194999999</c:v>
                </c:pt>
                <c:pt idx="720">
                  <c:v>360.58832656999994</c:v>
                </c:pt>
                <c:pt idx="721">
                  <c:v>360.81578119000005</c:v>
                </c:pt>
                <c:pt idx="722">
                  <c:v>361.04323581</c:v>
                </c:pt>
                <c:pt idx="723">
                  <c:v>361.27069043</c:v>
                </c:pt>
                <c:pt idx="724">
                  <c:v>361.49814504999989</c:v>
                </c:pt>
                <c:pt idx="725">
                  <c:v>361.72559966999995</c:v>
                </c:pt>
                <c:pt idx="726">
                  <c:v>361.95305428999995</c:v>
                </c:pt>
                <c:pt idx="727">
                  <c:v>362.18050890999996</c:v>
                </c:pt>
                <c:pt idx="728">
                  <c:v>362.40796353000002</c:v>
                </c:pt>
                <c:pt idx="729">
                  <c:v>362.63541814999996</c:v>
                </c:pt>
                <c:pt idx="730">
                  <c:v>362.86287277000002</c:v>
                </c:pt>
                <c:pt idx="731">
                  <c:v>363.09032739000003</c:v>
                </c:pt>
                <c:pt idx="732">
                  <c:v>363.31778200999997</c:v>
                </c:pt>
                <c:pt idx="733">
                  <c:v>363.54523662999998</c:v>
                </c:pt>
                <c:pt idx="734">
                  <c:v>363.77269124999992</c:v>
                </c:pt>
                <c:pt idx="735">
                  <c:v>364.00014586999993</c:v>
                </c:pt>
                <c:pt idx="736">
                  <c:v>364.22760048999999</c:v>
                </c:pt>
                <c:pt idx="737">
                  <c:v>364.45505510999999</c:v>
                </c:pt>
                <c:pt idx="738">
                  <c:v>364.68250972999999</c:v>
                </c:pt>
                <c:pt idx="739">
                  <c:v>364.90996435</c:v>
                </c:pt>
                <c:pt idx="740">
                  <c:v>365.13741896999994</c:v>
                </c:pt>
                <c:pt idx="741">
                  <c:v>365.36487359000006</c:v>
                </c:pt>
                <c:pt idx="742">
                  <c:v>365.59232820999995</c:v>
                </c:pt>
                <c:pt idx="743">
                  <c:v>365.81978284000002</c:v>
                </c:pt>
                <c:pt idx="744">
                  <c:v>366.04723745999996</c:v>
                </c:pt>
                <c:pt idx="745">
                  <c:v>366.27469208000002</c:v>
                </c:pt>
                <c:pt idx="746">
                  <c:v>366.50214670000003</c:v>
                </c:pt>
                <c:pt idx="747">
                  <c:v>366.72960131999997</c:v>
                </c:pt>
                <c:pt idx="748">
                  <c:v>366.95705593999992</c:v>
                </c:pt>
                <c:pt idx="749">
                  <c:v>367.18451055999992</c:v>
                </c:pt>
                <c:pt idx="750">
                  <c:v>367.41196517999992</c:v>
                </c:pt>
                <c:pt idx="751">
                  <c:v>367.63941979999993</c:v>
                </c:pt>
                <c:pt idx="752">
                  <c:v>367.86687441999999</c:v>
                </c:pt>
                <c:pt idx="753">
                  <c:v>368.09432903999999</c:v>
                </c:pt>
                <c:pt idx="754">
                  <c:v>368.32178365999999</c:v>
                </c:pt>
                <c:pt idx="755">
                  <c:v>368.54923828</c:v>
                </c:pt>
                <c:pt idx="756">
                  <c:v>368.77669289999994</c:v>
                </c:pt>
                <c:pt idx="757">
                  <c:v>369.00414752</c:v>
                </c:pt>
                <c:pt idx="758">
                  <c:v>369.23160213999995</c:v>
                </c:pt>
                <c:pt idx="759">
                  <c:v>369.45905675999995</c:v>
                </c:pt>
                <c:pt idx="760">
                  <c:v>369.68651137999996</c:v>
                </c:pt>
                <c:pt idx="761">
                  <c:v>369.91396599999996</c:v>
                </c:pt>
                <c:pt idx="762">
                  <c:v>370.14142062000008</c:v>
                </c:pt>
                <c:pt idx="763">
                  <c:v>370.36887523999997</c:v>
                </c:pt>
                <c:pt idx="764">
                  <c:v>370.59632985999997</c:v>
                </c:pt>
                <c:pt idx="765">
                  <c:v>370.82378447999992</c:v>
                </c:pt>
                <c:pt idx="766">
                  <c:v>371.05123909999992</c:v>
                </c:pt>
                <c:pt idx="767">
                  <c:v>371.27869371999992</c:v>
                </c:pt>
                <c:pt idx="768">
                  <c:v>371.50614833999992</c:v>
                </c:pt>
                <c:pt idx="769">
                  <c:v>371.73360295999987</c:v>
                </c:pt>
                <c:pt idx="770">
                  <c:v>371.96105757999993</c:v>
                </c:pt>
                <c:pt idx="771">
                  <c:v>372.18851219999999</c:v>
                </c:pt>
                <c:pt idx="772">
                  <c:v>372.41596681999999</c:v>
                </c:pt>
                <c:pt idx="773">
                  <c:v>372.64342144</c:v>
                </c:pt>
                <c:pt idx="774">
                  <c:v>372.87087606</c:v>
                </c:pt>
                <c:pt idx="775">
                  <c:v>373.09833067999995</c:v>
                </c:pt>
                <c:pt idx="776">
                  <c:v>373.32578530000001</c:v>
                </c:pt>
                <c:pt idx="777">
                  <c:v>373.55323991999995</c:v>
                </c:pt>
                <c:pt idx="778">
                  <c:v>373.78069453999996</c:v>
                </c:pt>
                <c:pt idx="779">
                  <c:v>374.00814915999996</c:v>
                </c:pt>
                <c:pt idx="780">
                  <c:v>374.23560377999996</c:v>
                </c:pt>
                <c:pt idx="781">
                  <c:v>374.46305839999991</c:v>
                </c:pt>
                <c:pt idx="782">
                  <c:v>374.69051302000003</c:v>
                </c:pt>
                <c:pt idx="783">
                  <c:v>374.91796763999997</c:v>
                </c:pt>
                <c:pt idx="784">
                  <c:v>375.14542225999998</c:v>
                </c:pt>
                <c:pt idx="785">
                  <c:v>375.37287689000004</c:v>
                </c:pt>
                <c:pt idx="786">
                  <c:v>375.60033150999999</c:v>
                </c:pt>
                <c:pt idx="787">
                  <c:v>375.82778613000005</c:v>
                </c:pt>
                <c:pt idx="788">
                  <c:v>376.05524075</c:v>
                </c:pt>
                <c:pt idx="789">
                  <c:v>376.28269537</c:v>
                </c:pt>
                <c:pt idx="790">
                  <c:v>376.51014998999995</c:v>
                </c:pt>
                <c:pt idx="791">
                  <c:v>376.73760461000001</c:v>
                </c:pt>
                <c:pt idx="792">
                  <c:v>376.96505922999995</c:v>
                </c:pt>
                <c:pt idx="793">
                  <c:v>377.19251384999995</c:v>
                </c:pt>
                <c:pt idx="794">
                  <c:v>377.41996846999996</c:v>
                </c:pt>
                <c:pt idx="795">
                  <c:v>377.64742309000007</c:v>
                </c:pt>
                <c:pt idx="796">
                  <c:v>377.87487771000002</c:v>
                </c:pt>
                <c:pt idx="797">
                  <c:v>378.10233233000002</c:v>
                </c:pt>
                <c:pt idx="798">
                  <c:v>378.32978695000003</c:v>
                </c:pt>
                <c:pt idx="799">
                  <c:v>378.55724156999997</c:v>
                </c:pt>
                <c:pt idx="800">
                  <c:v>378.78469618999998</c:v>
                </c:pt>
                <c:pt idx="801">
                  <c:v>379.01215080999992</c:v>
                </c:pt>
                <c:pt idx="802">
                  <c:v>379.23960542999993</c:v>
                </c:pt>
                <c:pt idx="803">
                  <c:v>379.46706004999999</c:v>
                </c:pt>
                <c:pt idx="804">
                  <c:v>379.69451466999999</c:v>
                </c:pt>
                <c:pt idx="805">
                  <c:v>379.92196928999994</c:v>
                </c:pt>
                <c:pt idx="806">
                  <c:v>380.14942391000005</c:v>
                </c:pt>
                <c:pt idx="807">
                  <c:v>380.37687853</c:v>
                </c:pt>
                <c:pt idx="808">
                  <c:v>380.60433315</c:v>
                </c:pt>
                <c:pt idx="809">
                  <c:v>380.83178776999995</c:v>
                </c:pt>
                <c:pt idx="810">
                  <c:v>381.05924239000007</c:v>
                </c:pt>
                <c:pt idx="811">
                  <c:v>381.28669700999995</c:v>
                </c:pt>
                <c:pt idx="812">
                  <c:v>381.51415163000001</c:v>
                </c:pt>
                <c:pt idx="813">
                  <c:v>381.74160624999996</c:v>
                </c:pt>
                <c:pt idx="814">
                  <c:v>381.96906087000002</c:v>
                </c:pt>
                <c:pt idx="815">
                  <c:v>382.19651548999991</c:v>
                </c:pt>
                <c:pt idx="816">
                  <c:v>382.42397011000003</c:v>
                </c:pt>
                <c:pt idx="817">
                  <c:v>382.65142472999997</c:v>
                </c:pt>
                <c:pt idx="818">
                  <c:v>382.87887934999992</c:v>
                </c:pt>
                <c:pt idx="819">
                  <c:v>383.10633396999987</c:v>
                </c:pt>
                <c:pt idx="820">
                  <c:v>383.33378858999993</c:v>
                </c:pt>
                <c:pt idx="821">
                  <c:v>383.56124320999999</c:v>
                </c:pt>
                <c:pt idx="822">
                  <c:v>383.78869782999999</c:v>
                </c:pt>
                <c:pt idx="823">
                  <c:v>384.01615244999988</c:v>
                </c:pt>
                <c:pt idx="824">
                  <c:v>384.24360707</c:v>
                </c:pt>
                <c:pt idx="825">
                  <c:v>384.47106169</c:v>
                </c:pt>
                <c:pt idx="826">
                  <c:v>384.69851630999995</c:v>
                </c:pt>
                <c:pt idx="827">
                  <c:v>384.9259709399999</c:v>
                </c:pt>
                <c:pt idx="828">
                  <c:v>385.15342556000002</c:v>
                </c:pt>
                <c:pt idx="829">
                  <c:v>385.38088018000008</c:v>
                </c:pt>
                <c:pt idx="830">
                  <c:v>385.60833479999997</c:v>
                </c:pt>
                <c:pt idx="831">
                  <c:v>385.83578942000003</c:v>
                </c:pt>
                <c:pt idx="832">
                  <c:v>386.06324403999997</c:v>
                </c:pt>
                <c:pt idx="833">
                  <c:v>386.29069865999992</c:v>
                </c:pt>
                <c:pt idx="834">
                  <c:v>386.51815327999986</c:v>
                </c:pt>
                <c:pt idx="835">
                  <c:v>386.74560789999998</c:v>
                </c:pt>
                <c:pt idx="836">
                  <c:v>386.97306251999993</c:v>
                </c:pt>
                <c:pt idx="837">
                  <c:v>387.20051713999999</c:v>
                </c:pt>
                <c:pt idx="838">
                  <c:v>387.42797175999993</c:v>
                </c:pt>
                <c:pt idx="839">
                  <c:v>387.65542638000005</c:v>
                </c:pt>
                <c:pt idx="840">
                  <c:v>387.88288100000005</c:v>
                </c:pt>
                <c:pt idx="841">
                  <c:v>388.11033562</c:v>
                </c:pt>
                <c:pt idx="842">
                  <c:v>388.33779023999995</c:v>
                </c:pt>
                <c:pt idx="843">
                  <c:v>388.56524486000001</c:v>
                </c:pt>
                <c:pt idx="844">
                  <c:v>388.79269947999995</c:v>
                </c:pt>
                <c:pt idx="845">
                  <c:v>389.02015409999996</c:v>
                </c:pt>
                <c:pt idx="846">
                  <c:v>389.24760872000002</c:v>
                </c:pt>
                <c:pt idx="847">
                  <c:v>389.47506333999996</c:v>
                </c:pt>
                <c:pt idx="848">
                  <c:v>389.70251795999991</c:v>
                </c:pt>
                <c:pt idx="849">
                  <c:v>389.92997258000003</c:v>
                </c:pt>
                <c:pt idx="850">
                  <c:v>390.15742720000003</c:v>
                </c:pt>
                <c:pt idx="851">
                  <c:v>390.38488182000003</c:v>
                </c:pt>
                <c:pt idx="852">
                  <c:v>390.61233643999992</c:v>
                </c:pt>
                <c:pt idx="853">
                  <c:v>390.83979105999992</c:v>
                </c:pt>
                <c:pt idx="854">
                  <c:v>391.06724567999998</c:v>
                </c:pt>
                <c:pt idx="855">
                  <c:v>391.29470029999999</c:v>
                </c:pt>
                <c:pt idx="856">
                  <c:v>391.52215491999993</c:v>
                </c:pt>
                <c:pt idx="857">
                  <c:v>391.74960954000005</c:v>
                </c:pt>
                <c:pt idx="858">
                  <c:v>391.97706416</c:v>
                </c:pt>
                <c:pt idx="859">
                  <c:v>392.20451877999994</c:v>
                </c:pt>
                <c:pt idx="860">
                  <c:v>392.43197339999989</c:v>
                </c:pt>
                <c:pt idx="861">
                  <c:v>392.65942802000006</c:v>
                </c:pt>
                <c:pt idx="862">
                  <c:v>392.88688264000001</c:v>
                </c:pt>
                <c:pt idx="863">
                  <c:v>393.11433725999996</c:v>
                </c:pt>
                <c:pt idx="864">
                  <c:v>393.34179188000002</c:v>
                </c:pt>
                <c:pt idx="865">
                  <c:v>393.56924650000002</c:v>
                </c:pt>
                <c:pt idx="866">
                  <c:v>393.79670111999997</c:v>
                </c:pt>
                <c:pt idx="867">
                  <c:v>394.02415573999997</c:v>
                </c:pt>
                <c:pt idx="868">
                  <c:v>394.25161035999992</c:v>
                </c:pt>
                <c:pt idx="869">
                  <c:v>394.47906497999992</c:v>
                </c:pt>
                <c:pt idx="870">
                  <c:v>394.70651960999993</c:v>
                </c:pt>
                <c:pt idx="871">
                  <c:v>394.93397422999993</c:v>
                </c:pt>
                <c:pt idx="872">
                  <c:v>395.16142884999999</c:v>
                </c:pt>
                <c:pt idx="873">
                  <c:v>395.38888347</c:v>
                </c:pt>
                <c:pt idx="874">
                  <c:v>395.61633808999994</c:v>
                </c:pt>
                <c:pt idx="875">
                  <c:v>395.84379271</c:v>
                </c:pt>
                <c:pt idx="876">
                  <c:v>396.07124733000001</c:v>
                </c:pt>
                <c:pt idx="877">
                  <c:v>396.2987019499999</c:v>
                </c:pt>
                <c:pt idx="878">
                  <c:v>396.5261565699999</c:v>
                </c:pt>
                <c:pt idx="879">
                  <c:v>396.75361119000002</c:v>
                </c:pt>
                <c:pt idx="880">
                  <c:v>396.98106580999996</c:v>
                </c:pt>
                <c:pt idx="881">
                  <c:v>397.20852042999996</c:v>
                </c:pt>
                <c:pt idx="882">
                  <c:v>397.43597504999991</c:v>
                </c:pt>
                <c:pt idx="883">
                  <c:v>397.66342967000008</c:v>
                </c:pt>
                <c:pt idx="884">
                  <c:v>397.89088428999997</c:v>
                </c:pt>
                <c:pt idx="885">
                  <c:v>398.11833890999986</c:v>
                </c:pt>
                <c:pt idx="886">
                  <c:v>398.34579352999998</c:v>
                </c:pt>
                <c:pt idx="887">
                  <c:v>398.57324814999993</c:v>
                </c:pt>
                <c:pt idx="888">
                  <c:v>398.80070276999999</c:v>
                </c:pt>
                <c:pt idx="889">
                  <c:v>399.02815738999993</c:v>
                </c:pt>
                <c:pt idx="890">
                  <c:v>399.25561200999999</c:v>
                </c:pt>
                <c:pt idx="891">
                  <c:v>399.48306663</c:v>
                </c:pt>
                <c:pt idx="892">
                  <c:v>399.71052124999994</c:v>
                </c:pt>
                <c:pt idx="893">
                  <c:v>399.93797586999995</c:v>
                </c:pt>
                <c:pt idx="894">
                  <c:v>400.16543049000001</c:v>
                </c:pt>
                <c:pt idx="895">
                  <c:v>400.39288511000007</c:v>
                </c:pt>
                <c:pt idx="896">
                  <c:v>400.62033972999996</c:v>
                </c:pt>
                <c:pt idx="897">
                  <c:v>400.84779435000002</c:v>
                </c:pt>
                <c:pt idx="898">
                  <c:v>401.07524896999996</c:v>
                </c:pt>
                <c:pt idx="899">
                  <c:v>401.30270359000002</c:v>
                </c:pt>
                <c:pt idx="900">
                  <c:v>401.53015820999991</c:v>
                </c:pt>
                <c:pt idx="901">
                  <c:v>401.75761283000008</c:v>
                </c:pt>
                <c:pt idx="902">
                  <c:v>401.98506744999986</c:v>
                </c:pt>
                <c:pt idx="903">
                  <c:v>402.21252206999992</c:v>
                </c:pt>
                <c:pt idx="904">
                  <c:v>402.43997668999992</c:v>
                </c:pt>
                <c:pt idx="905">
                  <c:v>402.66743130999998</c:v>
                </c:pt>
                <c:pt idx="906">
                  <c:v>402.89488593000004</c:v>
                </c:pt>
                <c:pt idx="907">
                  <c:v>403.12234054999999</c:v>
                </c:pt>
                <c:pt idx="908">
                  <c:v>403.34979517000005</c:v>
                </c:pt>
                <c:pt idx="909">
                  <c:v>403.57724979</c:v>
                </c:pt>
                <c:pt idx="910">
                  <c:v>403.80470441</c:v>
                </c:pt>
                <c:pt idx="911">
                  <c:v>404.03215902999995</c:v>
                </c:pt>
                <c:pt idx="912">
                  <c:v>404.25961366000001</c:v>
                </c:pt>
                <c:pt idx="913">
                  <c:v>404.48706827999996</c:v>
                </c:pt>
                <c:pt idx="914">
                  <c:v>404.71452289999996</c:v>
                </c:pt>
                <c:pt idx="915">
                  <c:v>404.94197751999997</c:v>
                </c:pt>
                <c:pt idx="916">
                  <c:v>405.16943214000008</c:v>
                </c:pt>
                <c:pt idx="917">
                  <c:v>405.39688675999992</c:v>
                </c:pt>
                <c:pt idx="918">
                  <c:v>405.62434137999998</c:v>
                </c:pt>
                <c:pt idx="919">
                  <c:v>405.85179599999992</c:v>
                </c:pt>
                <c:pt idx="920">
                  <c:v>406.07925061999998</c:v>
                </c:pt>
                <c:pt idx="921">
                  <c:v>406.30670523999999</c:v>
                </c:pt>
                <c:pt idx="922">
                  <c:v>406.53415985999993</c:v>
                </c:pt>
                <c:pt idx="923">
                  <c:v>406.76161447999993</c:v>
                </c:pt>
                <c:pt idx="924">
                  <c:v>406.98906909999999</c:v>
                </c:pt>
                <c:pt idx="925">
                  <c:v>407.21652371999994</c:v>
                </c:pt>
                <c:pt idx="926">
                  <c:v>407.44397833999994</c:v>
                </c:pt>
                <c:pt idx="927">
                  <c:v>407.67143295999995</c:v>
                </c:pt>
                <c:pt idx="928">
                  <c:v>407.89888758000001</c:v>
                </c:pt>
                <c:pt idx="929">
                  <c:v>408.12634219999995</c:v>
                </c:pt>
                <c:pt idx="930">
                  <c:v>408.35379682000001</c:v>
                </c:pt>
                <c:pt idx="931">
                  <c:v>408.5812514399999</c:v>
                </c:pt>
                <c:pt idx="932">
                  <c:v>408.80870605999996</c:v>
                </c:pt>
                <c:pt idx="933">
                  <c:v>409.03616067999997</c:v>
                </c:pt>
                <c:pt idx="934">
                  <c:v>409.26361530000003</c:v>
                </c:pt>
                <c:pt idx="935">
                  <c:v>409.49106991999986</c:v>
                </c:pt>
                <c:pt idx="936">
                  <c:v>409.71852453999992</c:v>
                </c:pt>
                <c:pt idx="937">
                  <c:v>409.94597915999992</c:v>
                </c:pt>
                <c:pt idx="938">
                  <c:v>410.17343377999993</c:v>
                </c:pt>
                <c:pt idx="939">
                  <c:v>410.40088840000004</c:v>
                </c:pt>
                <c:pt idx="940">
                  <c:v>410.62834301999999</c:v>
                </c:pt>
                <c:pt idx="941">
                  <c:v>410.85579764000005</c:v>
                </c:pt>
                <c:pt idx="942">
                  <c:v>411.08325225999994</c:v>
                </c:pt>
                <c:pt idx="943">
                  <c:v>411.31070688</c:v>
                </c:pt>
                <c:pt idx="944">
                  <c:v>411.53816149999994</c:v>
                </c:pt>
                <c:pt idx="945">
                  <c:v>411.76561612</c:v>
                </c:pt>
                <c:pt idx="946">
                  <c:v>411.99307073999989</c:v>
                </c:pt>
                <c:pt idx="947">
                  <c:v>412.22052535999995</c:v>
                </c:pt>
                <c:pt idx="948">
                  <c:v>412.44797997999996</c:v>
                </c:pt>
                <c:pt idx="949">
                  <c:v>412.67543460000002</c:v>
                </c:pt>
                <c:pt idx="950">
                  <c:v>412.90288922000002</c:v>
                </c:pt>
                <c:pt idx="951">
                  <c:v>413.13034383999997</c:v>
                </c:pt>
                <c:pt idx="952">
                  <c:v>413.35779846000003</c:v>
                </c:pt>
                <c:pt idx="953">
                  <c:v>413.58525307999992</c:v>
                </c:pt>
                <c:pt idx="954">
                  <c:v>413.81270769999998</c:v>
                </c:pt>
                <c:pt idx="955">
                  <c:v>414.04016233000004</c:v>
                </c:pt>
                <c:pt idx="956">
                  <c:v>414.26761694999993</c:v>
                </c:pt>
                <c:pt idx="957">
                  <c:v>414.49507156999994</c:v>
                </c:pt>
                <c:pt idx="958">
                  <c:v>414.72252619</c:v>
                </c:pt>
                <c:pt idx="959">
                  <c:v>414.94998081000006</c:v>
                </c:pt>
                <c:pt idx="960">
                  <c:v>415.17743543</c:v>
                </c:pt>
                <c:pt idx="961">
                  <c:v>415.40489005000001</c:v>
                </c:pt>
                <c:pt idx="962">
                  <c:v>415.63234467000001</c:v>
                </c:pt>
                <c:pt idx="963">
                  <c:v>415.85979929000001</c:v>
                </c:pt>
                <c:pt idx="964">
                  <c:v>416.08725390999996</c:v>
                </c:pt>
                <c:pt idx="965">
                  <c:v>416.31470853000002</c:v>
                </c:pt>
                <c:pt idx="966">
                  <c:v>416.54216315000002</c:v>
                </c:pt>
                <c:pt idx="967">
                  <c:v>416.76961776999997</c:v>
                </c:pt>
                <c:pt idx="968">
                  <c:v>416.99707239000003</c:v>
                </c:pt>
                <c:pt idx="969">
                  <c:v>417.22452700999992</c:v>
                </c:pt>
                <c:pt idx="970">
                  <c:v>417.45198162999998</c:v>
                </c:pt>
                <c:pt idx="971">
                  <c:v>417.67943624999992</c:v>
                </c:pt>
                <c:pt idx="972">
                  <c:v>417.90689086999993</c:v>
                </c:pt>
                <c:pt idx="973">
                  <c:v>418.13434548999999</c:v>
                </c:pt>
                <c:pt idx="974">
                  <c:v>418.36180011000005</c:v>
                </c:pt>
                <c:pt idx="975">
                  <c:v>418.58925472999999</c:v>
                </c:pt>
                <c:pt idx="976">
                  <c:v>418.81670934999994</c:v>
                </c:pt>
                <c:pt idx="977">
                  <c:v>419.04416397</c:v>
                </c:pt>
                <c:pt idx="978">
                  <c:v>419.27161858999995</c:v>
                </c:pt>
                <c:pt idx="979">
                  <c:v>419.49907320999995</c:v>
                </c:pt>
                <c:pt idx="980">
                  <c:v>419.72652782999995</c:v>
                </c:pt>
                <c:pt idx="981">
                  <c:v>419.95398244999996</c:v>
                </c:pt>
                <c:pt idx="982">
                  <c:v>420.18143706999996</c:v>
                </c:pt>
                <c:pt idx="983">
                  <c:v>420.40889169000002</c:v>
                </c:pt>
                <c:pt idx="984">
                  <c:v>420.63634630999996</c:v>
                </c:pt>
                <c:pt idx="985">
                  <c:v>420.86380093000002</c:v>
                </c:pt>
                <c:pt idx="986">
                  <c:v>421.09125554999997</c:v>
                </c:pt>
                <c:pt idx="987">
                  <c:v>421.31871016999992</c:v>
                </c:pt>
                <c:pt idx="988">
                  <c:v>421.54616478999992</c:v>
                </c:pt>
                <c:pt idx="989">
                  <c:v>421.77361940999987</c:v>
                </c:pt>
                <c:pt idx="990">
                  <c:v>422.00107402999993</c:v>
                </c:pt>
                <c:pt idx="991">
                  <c:v>422.22852864999993</c:v>
                </c:pt>
                <c:pt idx="992">
                  <c:v>422.45598326999999</c:v>
                </c:pt>
                <c:pt idx="993">
                  <c:v>422.68343788999999</c:v>
                </c:pt>
                <c:pt idx="994">
                  <c:v>422.91089251</c:v>
                </c:pt>
                <c:pt idx="995">
                  <c:v>423.13834713</c:v>
                </c:pt>
                <c:pt idx="996">
                  <c:v>423.36580175</c:v>
                </c:pt>
                <c:pt idx="997">
                  <c:v>423.59325637999996</c:v>
                </c:pt>
                <c:pt idx="998">
                  <c:v>423.82071099999996</c:v>
                </c:pt>
                <c:pt idx="999">
                  <c:v>424.04816562000002</c:v>
                </c:pt>
                <c:pt idx="1000">
                  <c:v>424.27562023999997</c:v>
                </c:pt>
                <c:pt idx="1001">
                  <c:v>424.50307486000003</c:v>
                </c:pt>
                <c:pt idx="1002">
                  <c:v>424.73052947999986</c:v>
                </c:pt>
                <c:pt idx="1003">
                  <c:v>424.95798409999998</c:v>
                </c:pt>
                <c:pt idx="1004">
                  <c:v>425.18543871999992</c:v>
                </c:pt>
                <c:pt idx="1005">
                  <c:v>425.41289333999998</c:v>
                </c:pt>
                <c:pt idx="1006">
                  <c:v>425.64034795999999</c:v>
                </c:pt>
                <c:pt idx="1007">
                  <c:v>425.86780258000005</c:v>
                </c:pt>
                <c:pt idx="1008">
                  <c:v>426.09525719999999</c:v>
                </c:pt>
                <c:pt idx="1009">
                  <c:v>426.32271181999999</c:v>
                </c:pt>
                <c:pt idx="1010">
                  <c:v>426.55016643999994</c:v>
                </c:pt>
                <c:pt idx="1011">
                  <c:v>426.77762106</c:v>
                </c:pt>
                <c:pt idx="1012">
                  <c:v>427.00507568</c:v>
                </c:pt>
                <c:pt idx="1013">
                  <c:v>427.23253029999995</c:v>
                </c:pt>
                <c:pt idx="1014">
                  <c:v>427.45998492000001</c:v>
                </c:pt>
                <c:pt idx="1015">
                  <c:v>427.68743953999996</c:v>
                </c:pt>
                <c:pt idx="1016">
                  <c:v>427.91489416000002</c:v>
                </c:pt>
                <c:pt idx="1017">
                  <c:v>428.14234878000002</c:v>
                </c:pt>
                <c:pt idx="1018">
                  <c:v>428.36980340000002</c:v>
                </c:pt>
                <c:pt idx="1019">
                  <c:v>428.59725802000003</c:v>
                </c:pt>
                <c:pt idx="1020">
                  <c:v>428.82471263999997</c:v>
                </c:pt>
                <c:pt idx="1021">
                  <c:v>429.05216725999992</c:v>
                </c:pt>
                <c:pt idx="1022">
                  <c:v>429.27962187999998</c:v>
                </c:pt>
                <c:pt idx="1023">
                  <c:v>429.50707649999993</c:v>
                </c:pt>
                <c:pt idx="1024">
                  <c:v>429.73453111999999</c:v>
                </c:pt>
                <c:pt idx="1025">
                  <c:v>429.96198573999999</c:v>
                </c:pt>
                <c:pt idx="1026">
                  <c:v>430.18944036000005</c:v>
                </c:pt>
                <c:pt idx="1027">
                  <c:v>430.41689497999994</c:v>
                </c:pt>
                <c:pt idx="1028">
                  <c:v>430.64434960000006</c:v>
                </c:pt>
                <c:pt idx="1029">
                  <c:v>430.87180422</c:v>
                </c:pt>
                <c:pt idx="1030">
                  <c:v>431.09925883999995</c:v>
                </c:pt>
                <c:pt idx="1031">
                  <c:v>431.32671345999989</c:v>
                </c:pt>
                <c:pt idx="1032">
                  <c:v>431.55416808000001</c:v>
                </c:pt>
                <c:pt idx="1033">
                  <c:v>431.78162269999996</c:v>
                </c:pt>
                <c:pt idx="1034">
                  <c:v>432.00907732000002</c:v>
                </c:pt>
                <c:pt idx="1035">
                  <c:v>432.23653193999985</c:v>
                </c:pt>
                <c:pt idx="1036">
                  <c:v>432.46398655999997</c:v>
                </c:pt>
                <c:pt idx="1037">
                  <c:v>432.69144118000008</c:v>
                </c:pt>
                <c:pt idx="1038">
                  <c:v>432.91889579999992</c:v>
                </c:pt>
                <c:pt idx="1039">
                  <c:v>433.14635042999993</c:v>
                </c:pt>
                <c:pt idx="1040">
                  <c:v>433.37380504999999</c:v>
                </c:pt>
                <c:pt idx="1041">
                  <c:v>433.60125966999999</c:v>
                </c:pt>
                <c:pt idx="1042">
                  <c:v>433.82871428999994</c:v>
                </c:pt>
                <c:pt idx="1043">
                  <c:v>434.05616890999994</c:v>
                </c:pt>
                <c:pt idx="1044">
                  <c:v>434.28362353</c:v>
                </c:pt>
                <c:pt idx="1045">
                  <c:v>434.51107814999995</c:v>
                </c:pt>
                <c:pt idx="1046">
                  <c:v>434.73853276999989</c:v>
                </c:pt>
                <c:pt idx="1047">
                  <c:v>434.96598739000001</c:v>
                </c:pt>
                <c:pt idx="1048">
                  <c:v>435.19344201000001</c:v>
                </c:pt>
                <c:pt idx="1049">
                  <c:v>435.42089663000002</c:v>
                </c:pt>
                <c:pt idx="1050">
                  <c:v>435.64835124999996</c:v>
                </c:pt>
                <c:pt idx="1051">
                  <c:v>435.87580587000002</c:v>
                </c:pt>
                <c:pt idx="1052">
                  <c:v>436.10326049000008</c:v>
                </c:pt>
                <c:pt idx="1053">
                  <c:v>436.33071511000003</c:v>
                </c:pt>
                <c:pt idx="1054">
                  <c:v>436.55816972999992</c:v>
                </c:pt>
                <c:pt idx="1055">
                  <c:v>436.78562434999992</c:v>
                </c:pt>
                <c:pt idx="1056">
                  <c:v>437.01307896999987</c:v>
                </c:pt>
                <c:pt idx="1057">
                  <c:v>437.24053358999993</c:v>
                </c:pt>
                <c:pt idx="1058">
                  <c:v>437.46798820999999</c:v>
                </c:pt>
                <c:pt idx="1059">
                  <c:v>437.69544283000005</c:v>
                </c:pt>
                <c:pt idx="1060">
                  <c:v>437.92289744999994</c:v>
                </c:pt>
                <c:pt idx="1061">
                  <c:v>438.15035207</c:v>
                </c:pt>
                <c:pt idx="1062">
                  <c:v>438.37780669000006</c:v>
                </c:pt>
                <c:pt idx="1063">
                  <c:v>438.60526131000006</c:v>
                </c:pt>
                <c:pt idx="1064">
                  <c:v>438.83271592999995</c:v>
                </c:pt>
                <c:pt idx="1065">
                  <c:v>439.06017054999995</c:v>
                </c:pt>
                <c:pt idx="1066">
                  <c:v>439.28762517000001</c:v>
                </c:pt>
                <c:pt idx="1067">
                  <c:v>439.51507978999996</c:v>
                </c:pt>
                <c:pt idx="1068">
                  <c:v>439.74253440999996</c:v>
                </c:pt>
                <c:pt idx="1069">
                  <c:v>439.96998903000002</c:v>
                </c:pt>
                <c:pt idx="1070">
                  <c:v>440.19744365000008</c:v>
                </c:pt>
                <c:pt idx="1071">
                  <c:v>440.42489827000003</c:v>
                </c:pt>
                <c:pt idx="1072">
                  <c:v>440.65235288999997</c:v>
                </c:pt>
                <c:pt idx="1073">
                  <c:v>440.87980750999998</c:v>
                </c:pt>
                <c:pt idx="1074">
                  <c:v>441.10726213000004</c:v>
                </c:pt>
                <c:pt idx="1075">
                  <c:v>441.33471674999987</c:v>
                </c:pt>
                <c:pt idx="1076">
                  <c:v>441.56217136999999</c:v>
                </c:pt>
                <c:pt idx="1077">
                  <c:v>441.78962598999999</c:v>
                </c:pt>
                <c:pt idx="1078">
                  <c:v>442.01708061000005</c:v>
                </c:pt>
                <c:pt idx="1079">
                  <c:v>442.24453523</c:v>
                </c:pt>
                <c:pt idx="1080">
                  <c:v>442.47198984999994</c:v>
                </c:pt>
                <c:pt idx="1081">
                  <c:v>442.69944447</c:v>
                </c:pt>
                <c:pt idx="1082">
                  <c:v>442.92689909999996</c:v>
                </c:pt>
                <c:pt idx="1083">
                  <c:v>443.15435372000002</c:v>
                </c:pt>
                <c:pt idx="1084">
                  <c:v>443.38180833999996</c:v>
                </c:pt>
                <c:pt idx="1085">
                  <c:v>443.60926296000002</c:v>
                </c:pt>
                <c:pt idx="1086">
                  <c:v>443.83671757999997</c:v>
                </c:pt>
                <c:pt idx="1087">
                  <c:v>444.06417219999997</c:v>
                </c:pt>
                <c:pt idx="1088">
                  <c:v>444.29162681999992</c:v>
                </c:pt>
                <c:pt idx="1089">
                  <c:v>444.51908143999998</c:v>
                </c:pt>
                <c:pt idx="1090">
                  <c:v>444.74653605999987</c:v>
                </c:pt>
                <c:pt idx="1091">
                  <c:v>444.97399067999999</c:v>
                </c:pt>
                <c:pt idx="1092">
                  <c:v>445.20144529999999</c:v>
                </c:pt>
                <c:pt idx="1093">
                  <c:v>445.42889991999994</c:v>
                </c:pt>
                <c:pt idx="1094">
                  <c:v>445.65635453999994</c:v>
                </c:pt>
                <c:pt idx="1095">
                  <c:v>445.88380916</c:v>
                </c:pt>
                <c:pt idx="1096">
                  <c:v>446.11126378</c:v>
                </c:pt>
                <c:pt idx="1097">
                  <c:v>446.33871839999989</c:v>
                </c:pt>
                <c:pt idx="1098">
                  <c:v>446.56617301999995</c:v>
                </c:pt>
                <c:pt idx="1099">
                  <c:v>446.79362763999995</c:v>
                </c:pt>
                <c:pt idx="1100">
                  <c:v>447.02108225999996</c:v>
                </c:pt>
                <c:pt idx="1101">
                  <c:v>447.24853687999996</c:v>
                </c:pt>
                <c:pt idx="1102">
                  <c:v>447.47599149999996</c:v>
                </c:pt>
                <c:pt idx="1103">
                  <c:v>447.70344612000002</c:v>
                </c:pt>
                <c:pt idx="1104">
                  <c:v>447.93090073999997</c:v>
                </c:pt>
                <c:pt idx="1105">
                  <c:v>448.15835535999992</c:v>
                </c:pt>
                <c:pt idx="1106">
                  <c:v>448.38580997999992</c:v>
                </c:pt>
                <c:pt idx="1107">
                  <c:v>448.61326459999998</c:v>
                </c:pt>
                <c:pt idx="1108">
                  <c:v>448.84071921999993</c:v>
                </c:pt>
                <c:pt idx="1109">
                  <c:v>449.06817383999999</c:v>
                </c:pt>
                <c:pt idx="1110">
                  <c:v>449.29562845999993</c:v>
                </c:pt>
                <c:pt idx="1111">
                  <c:v>449.52308307999999</c:v>
                </c:pt>
                <c:pt idx="1112">
                  <c:v>449.75053769999994</c:v>
                </c:pt>
                <c:pt idx="1113">
                  <c:v>449.97799232</c:v>
                </c:pt>
                <c:pt idx="1114">
                  <c:v>450.20544693999994</c:v>
                </c:pt>
                <c:pt idx="1115">
                  <c:v>450.43290155999995</c:v>
                </c:pt>
                <c:pt idx="1116">
                  <c:v>450.66035618000001</c:v>
                </c:pt>
                <c:pt idx="1117">
                  <c:v>450.88781080000001</c:v>
                </c:pt>
                <c:pt idx="1118">
                  <c:v>451.11526542000001</c:v>
                </c:pt>
                <c:pt idx="1119">
                  <c:v>451.34272004000002</c:v>
                </c:pt>
                <c:pt idx="1120">
                  <c:v>451.57017465999996</c:v>
                </c:pt>
                <c:pt idx="1121">
                  <c:v>451.79762927999997</c:v>
                </c:pt>
                <c:pt idx="1122">
                  <c:v>452.02508390000003</c:v>
                </c:pt>
                <c:pt idx="1123">
                  <c:v>452.25253851999992</c:v>
                </c:pt>
                <c:pt idx="1124">
                  <c:v>452.47999314999993</c:v>
                </c:pt>
                <c:pt idx="1125">
                  <c:v>452.70744776999999</c:v>
                </c:pt>
                <c:pt idx="1126">
                  <c:v>452.93490238999999</c:v>
                </c:pt>
                <c:pt idx="1127">
                  <c:v>453.16235700999999</c:v>
                </c:pt>
                <c:pt idx="1128">
                  <c:v>453.38981163000005</c:v>
                </c:pt>
                <c:pt idx="1129">
                  <c:v>453.61726625</c:v>
                </c:pt>
                <c:pt idx="1130">
                  <c:v>453.84472087000006</c:v>
                </c:pt>
                <c:pt idx="1131">
                  <c:v>454.07217548999995</c:v>
                </c:pt>
                <c:pt idx="1132">
                  <c:v>454.29963011000001</c:v>
                </c:pt>
                <c:pt idx="1133">
                  <c:v>454.52708473000001</c:v>
                </c:pt>
                <c:pt idx="1134">
                  <c:v>454.75453934999996</c:v>
                </c:pt>
                <c:pt idx="1135">
                  <c:v>454.98199396999991</c:v>
                </c:pt>
                <c:pt idx="1136">
                  <c:v>455.20944859000002</c:v>
                </c:pt>
                <c:pt idx="1137">
                  <c:v>455.43690320999997</c:v>
                </c:pt>
                <c:pt idx="1138">
                  <c:v>455.66435782999997</c:v>
                </c:pt>
                <c:pt idx="1139">
                  <c:v>455.89181244999986</c:v>
                </c:pt>
                <c:pt idx="1140">
                  <c:v>456.11926706999998</c:v>
                </c:pt>
                <c:pt idx="1141">
                  <c:v>456.34672168999998</c:v>
                </c:pt>
                <c:pt idx="1142">
                  <c:v>456.57417630999993</c:v>
                </c:pt>
                <c:pt idx="1143">
                  <c:v>456.80163092999999</c:v>
                </c:pt>
                <c:pt idx="1144">
                  <c:v>457.02908554999999</c:v>
                </c:pt>
                <c:pt idx="1145">
                  <c:v>457.25654016999999</c:v>
                </c:pt>
                <c:pt idx="1146">
                  <c:v>457.48399478999994</c:v>
                </c:pt>
                <c:pt idx="1147">
                  <c:v>457.71144940999994</c:v>
                </c:pt>
                <c:pt idx="1148">
                  <c:v>457.93890402999995</c:v>
                </c:pt>
                <c:pt idx="1149">
                  <c:v>458.16635864999995</c:v>
                </c:pt>
                <c:pt idx="1150">
                  <c:v>458.39381326999995</c:v>
                </c:pt>
                <c:pt idx="1151">
                  <c:v>458.62126789000001</c:v>
                </c:pt>
                <c:pt idx="1152">
                  <c:v>458.84872251000002</c:v>
                </c:pt>
                <c:pt idx="1153">
                  <c:v>459.07617712999996</c:v>
                </c:pt>
                <c:pt idx="1154">
                  <c:v>459.30363174999997</c:v>
                </c:pt>
                <c:pt idx="1155">
                  <c:v>459.53108637000003</c:v>
                </c:pt>
                <c:pt idx="1156">
                  <c:v>459.75854098999991</c:v>
                </c:pt>
                <c:pt idx="1157">
                  <c:v>459.98599560999992</c:v>
                </c:pt>
                <c:pt idx="1158">
                  <c:v>460.21345022999992</c:v>
                </c:pt>
                <c:pt idx="1159">
                  <c:v>460.44090484999992</c:v>
                </c:pt>
                <c:pt idx="1160">
                  <c:v>460.66835946999987</c:v>
                </c:pt>
                <c:pt idx="1161">
                  <c:v>460.89581408999999</c:v>
                </c:pt>
                <c:pt idx="1162">
                  <c:v>461.12326870999999</c:v>
                </c:pt>
                <c:pt idx="1163">
                  <c:v>461.35072333000005</c:v>
                </c:pt>
                <c:pt idx="1164">
                  <c:v>461.57817794999988</c:v>
                </c:pt>
                <c:pt idx="1165">
                  <c:v>461.80563257</c:v>
                </c:pt>
                <c:pt idx="1166">
                  <c:v>462.03308719</c:v>
                </c:pt>
                <c:pt idx="1167">
                  <c:v>462.26054182000001</c:v>
                </c:pt>
                <c:pt idx="1168">
                  <c:v>462.4879964399999</c:v>
                </c:pt>
                <c:pt idx="1169">
                  <c:v>462.71545105999996</c:v>
                </c:pt>
                <c:pt idx="1170">
                  <c:v>462.94290568000002</c:v>
                </c:pt>
                <c:pt idx="1171">
                  <c:v>463.17036030000008</c:v>
                </c:pt>
                <c:pt idx="1172">
                  <c:v>463.39781491999992</c:v>
                </c:pt>
                <c:pt idx="1173">
                  <c:v>463.62526953999998</c:v>
                </c:pt>
                <c:pt idx="1174">
                  <c:v>463.85272415999998</c:v>
                </c:pt>
                <c:pt idx="1175">
                  <c:v>464.08017877999987</c:v>
                </c:pt>
                <c:pt idx="1176">
                  <c:v>464.30763340000004</c:v>
                </c:pt>
                <c:pt idx="1177">
                  <c:v>464.53508801999999</c:v>
                </c:pt>
                <c:pt idx="1178">
                  <c:v>464.76254264000005</c:v>
                </c:pt>
                <c:pt idx="1179">
                  <c:v>464.98999725999994</c:v>
                </c:pt>
                <c:pt idx="1180">
                  <c:v>465.21745188</c:v>
                </c:pt>
                <c:pt idx="1181">
                  <c:v>465.4449065</c:v>
                </c:pt>
                <c:pt idx="1182">
                  <c:v>465.67236112000006</c:v>
                </c:pt>
                <c:pt idx="1183">
                  <c:v>465.89981573999995</c:v>
                </c:pt>
                <c:pt idx="1184">
                  <c:v>466.12727036000001</c:v>
                </c:pt>
                <c:pt idx="1185">
                  <c:v>466.35472498000001</c:v>
                </c:pt>
                <c:pt idx="1186">
                  <c:v>466.58217959999996</c:v>
                </c:pt>
                <c:pt idx="1187">
                  <c:v>466.80963422000002</c:v>
                </c:pt>
                <c:pt idx="1188">
                  <c:v>467.03708883999997</c:v>
                </c:pt>
                <c:pt idx="1189">
                  <c:v>467.26454346000003</c:v>
                </c:pt>
                <c:pt idx="1190">
                  <c:v>467.49199807999986</c:v>
                </c:pt>
                <c:pt idx="1191">
                  <c:v>467.71945269999998</c:v>
                </c:pt>
                <c:pt idx="1192">
                  <c:v>467.94690731999992</c:v>
                </c:pt>
                <c:pt idx="1193">
                  <c:v>468.17436193999998</c:v>
                </c:pt>
                <c:pt idx="1194">
                  <c:v>468.40181655999993</c:v>
                </c:pt>
                <c:pt idx="1195">
                  <c:v>468.62927118000005</c:v>
                </c:pt>
                <c:pt idx="1196">
                  <c:v>468.85672579999999</c:v>
                </c:pt>
                <c:pt idx="1197">
                  <c:v>469.08418042</c:v>
                </c:pt>
                <c:pt idx="1198">
                  <c:v>469.31163503999994</c:v>
                </c:pt>
                <c:pt idx="1199">
                  <c:v>469.53908966</c:v>
                </c:pt>
                <c:pt idx="1200">
                  <c:v>469.76654427999995</c:v>
                </c:pt>
                <c:pt idx="1201">
                  <c:v>469.99399889999989</c:v>
                </c:pt>
                <c:pt idx="1202">
                  <c:v>470.22145351999995</c:v>
                </c:pt>
                <c:pt idx="1203">
                  <c:v>470.44890813999996</c:v>
                </c:pt>
                <c:pt idx="1204">
                  <c:v>470.67636275999996</c:v>
                </c:pt>
                <c:pt idx="1205">
                  <c:v>470.90381737999996</c:v>
                </c:pt>
                <c:pt idx="1206">
                  <c:v>471.13127199999997</c:v>
                </c:pt>
                <c:pt idx="1207">
                  <c:v>471.35872662000008</c:v>
                </c:pt>
                <c:pt idx="1208">
                  <c:v>471.58618123999992</c:v>
                </c:pt>
                <c:pt idx="1209">
                  <c:v>471.81363586999993</c:v>
                </c:pt>
                <c:pt idx="1210">
                  <c:v>472.04109048999999</c:v>
                </c:pt>
                <c:pt idx="1211">
                  <c:v>472.26854510999999</c:v>
                </c:pt>
                <c:pt idx="1212">
                  <c:v>472.49599972999994</c:v>
                </c:pt>
                <c:pt idx="1213">
                  <c:v>472.72345434999994</c:v>
                </c:pt>
                <c:pt idx="1214">
                  <c:v>472.95090896999994</c:v>
                </c:pt>
                <c:pt idx="1215">
                  <c:v>473.17836359</c:v>
                </c:pt>
                <c:pt idx="1216">
                  <c:v>473.40581820999995</c:v>
                </c:pt>
                <c:pt idx="1217">
                  <c:v>473.63327283000001</c:v>
                </c:pt>
                <c:pt idx="1218">
                  <c:v>473.86072744999996</c:v>
                </c:pt>
                <c:pt idx="1219">
                  <c:v>474.08818206999996</c:v>
                </c:pt>
                <c:pt idx="1220">
                  <c:v>474.31563669000002</c:v>
                </c:pt>
                <c:pt idx="1221">
                  <c:v>474.54309131000002</c:v>
                </c:pt>
                <c:pt idx="1222">
                  <c:v>474.77054593000003</c:v>
                </c:pt>
                <c:pt idx="1223">
                  <c:v>474.99800054999986</c:v>
                </c:pt>
                <c:pt idx="1224">
                  <c:v>475.22545516999992</c:v>
                </c:pt>
                <c:pt idx="1225">
                  <c:v>475.45290978999992</c:v>
                </c:pt>
                <c:pt idx="1226">
                  <c:v>475.68036440999992</c:v>
                </c:pt>
                <c:pt idx="1227">
                  <c:v>475.90781902999993</c:v>
                </c:pt>
                <c:pt idx="1228">
                  <c:v>476.13527364999999</c:v>
                </c:pt>
                <c:pt idx="1229">
                  <c:v>476.36272826999999</c:v>
                </c:pt>
                <c:pt idx="1230">
                  <c:v>476.59018288999999</c:v>
                </c:pt>
                <c:pt idx="1231">
                  <c:v>476.81763751</c:v>
                </c:pt>
                <c:pt idx="1232">
                  <c:v>477.04509213000006</c:v>
                </c:pt>
                <c:pt idx="1233">
                  <c:v>477.27254674999995</c:v>
                </c:pt>
                <c:pt idx="1234">
                  <c:v>477.50000137000001</c:v>
                </c:pt>
                <c:pt idx="1235">
                  <c:v>477.72745598999995</c:v>
                </c:pt>
                <c:pt idx="1236">
                  <c:v>477.95491061000001</c:v>
                </c:pt>
                <c:pt idx="1237">
                  <c:v>478.18236523000002</c:v>
                </c:pt>
                <c:pt idx="1238">
                  <c:v>478.40981984999996</c:v>
                </c:pt>
                <c:pt idx="1239">
                  <c:v>478.63727446999997</c:v>
                </c:pt>
                <c:pt idx="1240">
                  <c:v>478.86472909000008</c:v>
                </c:pt>
                <c:pt idx="1241">
                  <c:v>479.09218370999992</c:v>
                </c:pt>
                <c:pt idx="1242">
                  <c:v>479.31963832999998</c:v>
                </c:pt>
                <c:pt idx="1243">
                  <c:v>479.54709294999992</c:v>
                </c:pt>
                <c:pt idx="1244">
                  <c:v>479.77454756999992</c:v>
                </c:pt>
                <c:pt idx="1245">
                  <c:v>480.00200218999998</c:v>
                </c:pt>
                <c:pt idx="1246">
                  <c:v>480.22945680999999</c:v>
                </c:pt>
                <c:pt idx="1247">
                  <c:v>480.45691142999993</c:v>
                </c:pt>
                <c:pt idx="1248">
                  <c:v>480.68436604999999</c:v>
                </c:pt>
                <c:pt idx="1249">
                  <c:v>480.91182067</c:v>
                </c:pt>
                <c:pt idx="1250">
                  <c:v>481.13927529</c:v>
                </c:pt>
                <c:pt idx="1251">
                  <c:v>481.36672990999995</c:v>
                </c:pt>
                <c:pt idx="1252">
                  <c:v>481.59418453999996</c:v>
                </c:pt>
                <c:pt idx="1253">
                  <c:v>481.82163915999996</c:v>
                </c:pt>
                <c:pt idx="1254">
                  <c:v>482.04909378000002</c:v>
                </c:pt>
                <c:pt idx="1255">
                  <c:v>482.27654839999991</c:v>
                </c:pt>
                <c:pt idx="1256">
                  <c:v>482.50400302000008</c:v>
                </c:pt>
                <c:pt idx="1257">
                  <c:v>482.73145763999992</c:v>
                </c:pt>
                <c:pt idx="1258">
                  <c:v>482.95891225999986</c:v>
                </c:pt>
                <c:pt idx="1259">
                  <c:v>483.18636687999992</c:v>
                </c:pt>
                <c:pt idx="1260">
                  <c:v>483.41382149999993</c:v>
                </c:pt>
                <c:pt idx="1261">
                  <c:v>483.64127612000004</c:v>
                </c:pt>
                <c:pt idx="1262">
                  <c:v>483.86873073999999</c:v>
                </c:pt>
                <c:pt idx="1263">
                  <c:v>484.09618535999994</c:v>
                </c:pt>
                <c:pt idx="1264">
                  <c:v>484.32363997999994</c:v>
                </c:pt>
                <c:pt idx="1265">
                  <c:v>484.5510946</c:v>
                </c:pt>
                <c:pt idx="1266">
                  <c:v>484.77854921999995</c:v>
                </c:pt>
                <c:pt idx="1267">
                  <c:v>485.00600383999995</c:v>
                </c:pt>
                <c:pt idx="1268">
                  <c:v>485.23345845999989</c:v>
                </c:pt>
                <c:pt idx="1269">
                  <c:v>485.46091307999995</c:v>
                </c:pt>
                <c:pt idx="1270">
                  <c:v>485.68836769999996</c:v>
                </c:pt>
                <c:pt idx="1271">
                  <c:v>485.91582232000002</c:v>
                </c:pt>
                <c:pt idx="1272">
                  <c:v>486.14327693999996</c:v>
                </c:pt>
                <c:pt idx="1273">
                  <c:v>486.37073155999997</c:v>
                </c:pt>
                <c:pt idx="1274">
                  <c:v>486.59818618000003</c:v>
                </c:pt>
                <c:pt idx="1275">
                  <c:v>486.82564079999997</c:v>
                </c:pt>
                <c:pt idx="1276">
                  <c:v>487.05309541999992</c:v>
                </c:pt>
                <c:pt idx="1277">
                  <c:v>487.28055003999992</c:v>
                </c:pt>
                <c:pt idx="1278">
                  <c:v>487.50800465999993</c:v>
                </c:pt>
                <c:pt idx="1279">
                  <c:v>487.73545927999993</c:v>
                </c:pt>
                <c:pt idx="1280">
                  <c:v>487.96291389999999</c:v>
                </c:pt>
                <c:pt idx="1281">
                  <c:v>488.19036851999999</c:v>
                </c:pt>
                <c:pt idx="1282">
                  <c:v>488.41782314</c:v>
                </c:pt>
                <c:pt idx="1283">
                  <c:v>488.64527776</c:v>
                </c:pt>
                <c:pt idx="1284">
                  <c:v>488.87273238</c:v>
                </c:pt>
                <c:pt idx="1285">
                  <c:v>489.10018700000001</c:v>
                </c:pt>
                <c:pt idx="1286">
                  <c:v>489.32764162000007</c:v>
                </c:pt>
                <c:pt idx="1287">
                  <c:v>489.55509623999995</c:v>
                </c:pt>
                <c:pt idx="1288">
                  <c:v>489.78255085999996</c:v>
                </c:pt>
                <c:pt idx="1289">
                  <c:v>490.01000547999996</c:v>
                </c:pt>
                <c:pt idx="1290">
                  <c:v>490.23746010000002</c:v>
                </c:pt>
                <c:pt idx="1291">
                  <c:v>490.46491471999997</c:v>
                </c:pt>
                <c:pt idx="1292">
                  <c:v>490.69236934000003</c:v>
                </c:pt>
                <c:pt idx="1293">
                  <c:v>490.91982395999992</c:v>
                </c:pt>
                <c:pt idx="1294">
                  <c:v>491.14727858999998</c:v>
                </c:pt>
                <c:pt idx="1295">
                  <c:v>491.37473320999999</c:v>
                </c:pt>
                <c:pt idx="1296">
                  <c:v>491.60218783000005</c:v>
                </c:pt>
                <c:pt idx="1297">
                  <c:v>491.82964244999999</c:v>
                </c:pt>
                <c:pt idx="1298">
                  <c:v>492.05709707</c:v>
                </c:pt>
                <c:pt idx="1299">
                  <c:v>492.28455169</c:v>
                </c:pt>
                <c:pt idx="1300">
                  <c:v>492.51200631</c:v>
                </c:pt>
                <c:pt idx="1301">
                  <c:v>492.73946093000001</c:v>
                </c:pt>
                <c:pt idx="1302">
                  <c:v>492.9669155499999</c:v>
                </c:pt>
                <c:pt idx="1303">
                  <c:v>493.19437017000001</c:v>
                </c:pt>
                <c:pt idx="1304">
                  <c:v>493.42182478999996</c:v>
                </c:pt>
                <c:pt idx="1305">
                  <c:v>493.64927941000002</c:v>
                </c:pt>
                <c:pt idx="1306">
                  <c:v>493.87673402999997</c:v>
                </c:pt>
                <c:pt idx="1307">
                  <c:v>494.10418865000008</c:v>
                </c:pt>
                <c:pt idx="1308">
                  <c:v>494.33164326999992</c:v>
                </c:pt>
                <c:pt idx="1309">
                  <c:v>494.55909788999998</c:v>
                </c:pt>
                <c:pt idx="1310">
                  <c:v>494.78655250999986</c:v>
                </c:pt>
                <c:pt idx="1311">
                  <c:v>495.01400712999998</c:v>
                </c:pt>
                <c:pt idx="1312">
                  <c:v>495.24146174999993</c:v>
                </c:pt>
                <c:pt idx="1313">
                  <c:v>495.46891636999993</c:v>
                </c:pt>
                <c:pt idx="1314">
                  <c:v>495.69637098999993</c:v>
                </c:pt>
                <c:pt idx="1315">
                  <c:v>495.92382560999999</c:v>
                </c:pt>
                <c:pt idx="1316">
                  <c:v>496.15128023000005</c:v>
                </c:pt>
                <c:pt idx="1317">
                  <c:v>496.37873484999994</c:v>
                </c:pt>
                <c:pt idx="1318">
                  <c:v>496.60618946999995</c:v>
                </c:pt>
                <c:pt idx="1319">
                  <c:v>496.83364409000001</c:v>
                </c:pt>
                <c:pt idx="1320">
                  <c:v>497.06109870999995</c:v>
                </c:pt>
                <c:pt idx="1321">
                  <c:v>497.28855332999996</c:v>
                </c:pt>
                <c:pt idx="1322">
                  <c:v>497.5160079499999</c:v>
                </c:pt>
                <c:pt idx="1323">
                  <c:v>497.74346257000002</c:v>
                </c:pt>
                <c:pt idx="1324">
                  <c:v>497.97091718999997</c:v>
                </c:pt>
                <c:pt idx="1325">
                  <c:v>498.19837181000003</c:v>
                </c:pt>
                <c:pt idx="1326">
                  <c:v>498.42582642999992</c:v>
                </c:pt>
                <c:pt idx="1327">
                  <c:v>498.65328104999998</c:v>
                </c:pt>
                <c:pt idx="1328">
                  <c:v>498.88073566999992</c:v>
                </c:pt>
                <c:pt idx="1329">
                  <c:v>499.10819028999992</c:v>
                </c:pt>
                <c:pt idx="1330">
                  <c:v>499.33564490999993</c:v>
                </c:pt>
                <c:pt idx="1331">
                  <c:v>499.56309952999999</c:v>
                </c:pt>
                <c:pt idx="1332">
                  <c:v>499.79055414999993</c:v>
                </c:pt>
                <c:pt idx="1333">
                  <c:v>500.01800876999994</c:v>
                </c:pt>
                <c:pt idx="1334">
                  <c:v>500.24546339000005</c:v>
                </c:pt>
                <c:pt idx="1335">
                  <c:v>500.47291800999994</c:v>
                </c:pt>
                <c:pt idx="1336">
                  <c:v>500.70037263999996</c:v>
                </c:pt>
                <c:pt idx="1337">
                  <c:v>500.92782725999996</c:v>
                </c:pt>
                <c:pt idx="1338">
                  <c:v>501.15528188000008</c:v>
                </c:pt>
                <c:pt idx="1339">
                  <c:v>501.38273649999996</c:v>
                </c:pt>
                <c:pt idx="1340">
                  <c:v>501.61019112000002</c:v>
                </c:pt>
                <c:pt idx="1341">
                  <c:v>501.83764574000003</c:v>
                </c:pt>
                <c:pt idx="1342">
                  <c:v>502.06510035999992</c:v>
                </c:pt>
                <c:pt idx="1343">
                  <c:v>502.29255497999986</c:v>
                </c:pt>
                <c:pt idx="1344">
                  <c:v>502.52000959999992</c:v>
                </c:pt>
                <c:pt idx="1345">
                  <c:v>502.74746421999998</c:v>
                </c:pt>
                <c:pt idx="1346">
                  <c:v>502.97491883999999</c:v>
                </c:pt>
                <c:pt idx="1347">
                  <c:v>503.20237345999993</c:v>
                </c:pt>
                <c:pt idx="1348">
                  <c:v>503.42982807999999</c:v>
                </c:pt>
                <c:pt idx="1349">
                  <c:v>503.65728270000005</c:v>
                </c:pt>
                <c:pt idx="1350">
                  <c:v>503.88473732</c:v>
                </c:pt>
                <c:pt idx="1351">
                  <c:v>504.11219193999995</c:v>
                </c:pt>
                <c:pt idx="1352">
                  <c:v>504.33964656000001</c:v>
                </c:pt>
                <c:pt idx="1353">
                  <c:v>504.56710118000001</c:v>
                </c:pt>
                <c:pt idx="1354">
                  <c:v>504.79455579999996</c:v>
                </c:pt>
                <c:pt idx="1355">
                  <c:v>505.02201041999996</c:v>
                </c:pt>
                <c:pt idx="1356">
                  <c:v>505.24946504000002</c:v>
                </c:pt>
                <c:pt idx="1357">
                  <c:v>505.47691965999991</c:v>
                </c:pt>
                <c:pt idx="1358">
                  <c:v>505.70437427999997</c:v>
                </c:pt>
                <c:pt idx="1359">
                  <c:v>505.93182889999997</c:v>
                </c:pt>
                <c:pt idx="1360">
                  <c:v>506.15928352000003</c:v>
                </c:pt>
                <c:pt idx="1361">
                  <c:v>506.38673813999992</c:v>
                </c:pt>
                <c:pt idx="1362">
                  <c:v>506.61419275999992</c:v>
                </c:pt>
                <c:pt idx="1363">
                  <c:v>506.84164737999998</c:v>
                </c:pt>
                <c:pt idx="1364">
                  <c:v>507.06910199999999</c:v>
                </c:pt>
                <c:pt idx="1365">
                  <c:v>507.29655661999993</c:v>
                </c:pt>
                <c:pt idx="1366">
                  <c:v>507.52401123999999</c:v>
                </c:pt>
                <c:pt idx="1367">
                  <c:v>507.75146586</c:v>
                </c:pt>
                <c:pt idx="1368">
                  <c:v>507.97892047999994</c:v>
                </c:pt>
                <c:pt idx="1369">
                  <c:v>508.20637509999995</c:v>
                </c:pt>
                <c:pt idx="1370">
                  <c:v>508.43382971999995</c:v>
                </c:pt>
                <c:pt idx="1371">
                  <c:v>508.66128434000001</c:v>
                </c:pt>
                <c:pt idx="1372">
                  <c:v>508.8887389599999</c:v>
                </c:pt>
                <c:pt idx="1373">
                  <c:v>509.11619357999996</c:v>
                </c:pt>
                <c:pt idx="1374">
                  <c:v>509.34364820000002</c:v>
                </c:pt>
                <c:pt idx="1375">
                  <c:v>509.57110281999996</c:v>
                </c:pt>
                <c:pt idx="1376">
                  <c:v>509.79855743999985</c:v>
                </c:pt>
                <c:pt idx="1377">
                  <c:v>510.02601205999997</c:v>
                </c:pt>
                <c:pt idx="1378">
                  <c:v>510.25346667999997</c:v>
                </c:pt>
                <c:pt idx="1379">
                  <c:v>510.48092130999999</c:v>
                </c:pt>
                <c:pt idx="1380">
                  <c:v>510.70837592999993</c:v>
                </c:pt>
                <c:pt idx="1381">
                  <c:v>510.93583054999993</c:v>
                </c:pt>
                <c:pt idx="1382">
                  <c:v>511.16328517000005</c:v>
                </c:pt>
                <c:pt idx="1383">
                  <c:v>511.39073978999994</c:v>
                </c:pt>
                <c:pt idx="1384">
                  <c:v>511.61819440999994</c:v>
                </c:pt>
                <c:pt idx="1385">
                  <c:v>511.84564903000006</c:v>
                </c:pt>
                <c:pt idx="1386">
                  <c:v>512.07310365000012</c:v>
                </c:pt>
                <c:pt idx="1387">
                  <c:v>512.30055827000001</c:v>
                </c:pt>
                <c:pt idx="1388">
                  <c:v>512.5280128899999</c:v>
                </c:pt>
                <c:pt idx="1389">
                  <c:v>512.75546751000002</c:v>
                </c:pt>
                <c:pt idx="1390">
                  <c:v>512.98292212999991</c:v>
                </c:pt>
                <c:pt idx="1391">
                  <c:v>513.21037675000014</c:v>
                </c:pt>
                <c:pt idx="1392">
                  <c:v>513.43783137000003</c:v>
                </c:pt>
                <c:pt idx="1393">
                  <c:v>513.66528598999992</c:v>
                </c:pt>
                <c:pt idx="1394">
                  <c:v>513.89274061000003</c:v>
                </c:pt>
                <c:pt idx="1395">
                  <c:v>514.12019523000004</c:v>
                </c:pt>
                <c:pt idx="1396">
                  <c:v>514.34764984999981</c:v>
                </c:pt>
                <c:pt idx="1397">
                  <c:v>514.57510447000004</c:v>
                </c:pt>
                <c:pt idx="1398">
                  <c:v>514.80255908999982</c:v>
                </c:pt>
                <c:pt idx="1399">
                  <c:v>515.03001370999993</c:v>
                </c:pt>
                <c:pt idx="1400">
                  <c:v>515.25746832999994</c:v>
                </c:pt>
                <c:pt idx="1401">
                  <c:v>515.48492295000005</c:v>
                </c:pt>
                <c:pt idx="1402">
                  <c:v>515.71237757000006</c:v>
                </c:pt>
                <c:pt idx="1403">
                  <c:v>515.93983218999983</c:v>
                </c:pt>
                <c:pt idx="1404">
                  <c:v>516.16728680999972</c:v>
                </c:pt>
                <c:pt idx="1405">
                  <c:v>516.39474142999995</c:v>
                </c:pt>
                <c:pt idx="1406">
                  <c:v>516.62219604999996</c:v>
                </c:pt>
                <c:pt idx="1407">
                  <c:v>516.84965066999996</c:v>
                </c:pt>
                <c:pt idx="1408">
                  <c:v>517.07710528999996</c:v>
                </c:pt>
                <c:pt idx="1409">
                  <c:v>517.30455990999997</c:v>
                </c:pt>
                <c:pt idx="1410">
                  <c:v>517.53201452999997</c:v>
                </c:pt>
                <c:pt idx="1411">
                  <c:v>517.75946914999997</c:v>
                </c:pt>
                <c:pt idx="1412">
                  <c:v>517.98692376999998</c:v>
                </c:pt>
                <c:pt idx="1413">
                  <c:v>518.21437839000009</c:v>
                </c:pt>
                <c:pt idx="1414">
                  <c:v>518.44183300999998</c:v>
                </c:pt>
                <c:pt idx="1415">
                  <c:v>518.66928762999999</c:v>
                </c:pt>
                <c:pt idx="1416">
                  <c:v>518.8967422500001</c:v>
                </c:pt>
                <c:pt idx="1417">
                  <c:v>519.12419686999999</c:v>
                </c:pt>
                <c:pt idx="1418">
                  <c:v>519.35165148999977</c:v>
                </c:pt>
                <c:pt idx="1419">
                  <c:v>519.57910611</c:v>
                </c:pt>
                <c:pt idx="1420">
                  <c:v>519.80656072999989</c:v>
                </c:pt>
                <c:pt idx="1421">
                  <c:v>520.03401536000001</c:v>
                </c:pt>
                <c:pt idx="1422">
                  <c:v>520.2614699799999</c:v>
                </c:pt>
                <c:pt idx="1423">
                  <c:v>520.48892460000002</c:v>
                </c:pt>
                <c:pt idx="1424">
                  <c:v>520.71637922000014</c:v>
                </c:pt>
                <c:pt idx="1425">
                  <c:v>520.94383384000002</c:v>
                </c:pt>
                <c:pt idx="1426">
                  <c:v>521.17128846000003</c:v>
                </c:pt>
                <c:pt idx="1427">
                  <c:v>521.39874308000003</c:v>
                </c:pt>
                <c:pt idx="1428">
                  <c:v>521.62619769999992</c:v>
                </c:pt>
                <c:pt idx="1429">
                  <c:v>521.85365231999992</c:v>
                </c:pt>
                <c:pt idx="1430">
                  <c:v>522.08110694000004</c:v>
                </c:pt>
                <c:pt idx="1431">
                  <c:v>522.30856156000004</c:v>
                </c:pt>
                <c:pt idx="1432">
                  <c:v>522.53601617999982</c:v>
                </c:pt>
                <c:pt idx="1433">
                  <c:v>522.76347080000005</c:v>
                </c:pt>
                <c:pt idx="1434">
                  <c:v>522.99092541999994</c:v>
                </c:pt>
                <c:pt idx="1435">
                  <c:v>523.21838004000028</c:v>
                </c:pt>
                <c:pt idx="1436">
                  <c:v>523.44583465999995</c:v>
                </c:pt>
                <c:pt idx="1437">
                  <c:v>523.67328928000006</c:v>
                </c:pt>
                <c:pt idx="1438">
                  <c:v>523.90074389999984</c:v>
                </c:pt>
                <c:pt idx="1439">
                  <c:v>524.12819852000007</c:v>
                </c:pt>
                <c:pt idx="1440">
                  <c:v>524.35565313999984</c:v>
                </c:pt>
                <c:pt idx="1441">
                  <c:v>524.58310776000008</c:v>
                </c:pt>
                <c:pt idx="1442">
                  <c:v>524.81056237999996</c:v>
                </c:pt>
                <c:pt idx="1443">
                  <c:v>525.03801699999997</c:v>
                </c:pt>
                <c:pt idx="1444">
                  <c:v>525.26547162000008</c:v>
                </c:pt>
                <c:pt idx="1445">
                  <c:v>525.49292623999997</c:v>
                </c:pt>
                <c:pt idx="1446">
                  <c:v>525.72038086000009</c:v>
                </c:pt>
                <c:pt idx="1447">
                  <c:v>525.94783547999998</c:v>
                </c:pt>
                <c:pt idx="1448">
                  <c:v>526.17529009999998</c:v>
                </c:pt>
                <c:pt idx="1449">
                  <c:v>526.40274471999999</c:v>
                </c:pt>
                <c:pt idx="1450">
                  <c:v>526.63019933999999</c:v>
                </c:pt>
                <c:pt idx="1451">
                  <c:v>526.85765395999988</c:v>
                </c:pt>
                <c:pt idx="1452">
                  <c:v>527.08510858</c:v>
                </c:pt>
                <c:pt idx="1453">
                  <c:v>527.31256319999989</c:v>
                </c:pt>
                <c:pt idx="1454">
                  <c:v>527.54001781999989</c:v>
                </c:pt>
                <c:pt idx="1455">
                  <c:v>527.76747244000001</c:v>
                </c:pt>
                <c:pt idx="1456">
                  <c:v>527.99492706000001</c:v>
                </c:pt>
                <c:pt idx="1457">
                  <c:v>528.22238168000001</c:v>
                </c:pt>
                <c:pt idx="1458">
                  <c:v>528.44983630000002</c:v>
                </c:pt>
                <c:pt idx="1459">
                  <c:v>528.67729092000002</c:v>
                </c:pt>
                <c:pt idx="1460">
                  <c:v>528.90474554000014</c:v>
                </c:pt>
                <c:pt idx="1461">
                  <c:v>529.13220015999991</c:v>
                </c:pt>
                <c:pt idx="1462">
                  <c:v>529.3596547799998</c:v>
                </c:pt>
                <c:pt idx="1463">
                  <c:v>529.58710939999992</c:v>
                </c:pt>
                <c:pt idx="1464">
                  <c:v>529.81456402999993</c:v>
                </c:pt>
                <c:pt idx="1465">
                  <c:v>530.04201864999993</c:v>
                </c:pt>
                <c:pt idx="1466">
                  <c:v>530.26947327000016</c:v>
                </c:pt>
                <c:pt idx="1467">
                  <c:v>530.49692788999982</c:v>
                </c:pt>
                <c:pt idx="1468">
                  <c:v>530.72438251000017</c:v>
                </c:pt>
                <c:pt idx="1469">
                  <c:v>530.95183712999983</c:v>
                </c:pt>
                <c:pt idx="1470">
                  <c:v>531.17929174999995</c:v>
                </c:pt>
                <c:pt idx="1471">
                  <c:v>531.40674636999995</c:v>
                </c:pt>
                <c:pt idx="1472">
                  <c:v>531.63420098999984</c:v>
                </c:pt>
                <c:pt idx="1473">
                  <c:v>531.86165560999984</c:v>
                </c:pt>
                <c:pt idx="1474">
                  <c:v>532.08911023000007</c:v>
                </c:pt>
                <c:pt idx="1475">
                  <c:v>532.31656484999985</c:v>
                </c:pt>
                <c:pt idx="1476">
                  <c:v>532.54401946999997</c:v>
                </c:pt>
                <c:pt idx="1477">
                  <c:v>532.77147409000008</c:v>
                </c:pt>
                <c:pt idx="1478">
                  <c:v>532.99892870999997</c:v>
                </c:pt>
                <c:pt idx="1479">
                  <c:v>533.22638333000009</c:v>
                </c:pt>
                <c:pt idx="1480">
                  <c:v>533.45383795000009</c:v>
                </c:pt>
                <c:pt idx="1481">
                  <c:v>533.6812925700001</c:v>
                </c:pt>
                <c:pt idx="1482">
                  <c:v>533.90874718999999</c:v>
                </c:pt>
                <c:pt idx="1483">
                  <c:v>534.13620180999987</c:v>
                </c:pt>
                <c:pt idx="1484">
                  <c:v>534.36365642999988</c:v>
                </c:pt>
                <c:pt idx="1485">
                  <c:v>534.59111104999999</c:v>
                </c:pt>
                <c:pt idx="1486">
                  <c:v>534.81856567</c:v>
                </c:pt>
                <c:pt idx="1487">
                  <c:v>535.04602028999989</c:v>
                </c:pt>
                <c:pt idx="1488">
                  <c:v>535.27347491000023</c:v>
                </c:pt>
                <c:pt idx="1489">
                  <c:v>535.50092953000001</c:v>
                </c:pt>
                <c:pt idx="1490">
                  <c:v>535.72838415000012</c:v>
                </c:pt>
                <c:pt idx="1491">
                  <c:v>535.95583877000001</c:v>
                </c:pt>
                <c:pt idx="1492">
                  <c:v>536.18329339000002</c:v>
                </c:pt>
                <c:pt idx="1493">
                  <c:v>536.41074801000002</c:v>
                </c:pt>
                <c:pt idx="1494">
                  <c:v>536.63820263000002</c:v>
                </c:pt>
                <c:pt idx="1495">
                  <c:v>536.86565724999991</c:v>
                </c:pt>
                <c:pt idx="1496">
                  <c:v>537.09311187000003</c:v>
                </c:pt>
                <c:pt idx="1497">
                  <c:v>537.32056648999981</c:v>
                </c:pt>
                <c:pt idx="1498">
                  <c:v>537.54802110999992</c:v>
                </c:pt>
                <c:pt idx="1499">
                  <c:v>537.77547573000015</c:v>
                </c:pt>
                <c:pt idx="1500">
                  <c:v>538.00293035000004</c:v>
                </c:pt>
                <c:pt idx="1501">
                  <c:v>538.23038497000016</c:v>
                </c:pt>
                <c:pt idx="1502">
                  <c:v>538.45783958999994</c:v>
                </c:pt>
                <c:pt idx="1503">
                  <c:v>538.68529421000005</c:v>
                </c:pt>
                <c:pt idx="1504">
                  <c:v>538.91274883000006</c:v>
                </c:pt>
                <c:pt idx="1505">
                  <c:v>539.14020344999983</c:v>
                </c:pt>
                <c:pt idx="1506">
                  <c:v>539.36765807999984</c:v>
                </c:pt>
                <c:pt idx="1507">
                  <c:v>539.59511269999996</c:v>
                </c:pt>
                <c:pt idx="1508">
                  <c:v>539.82256731999985</c:v>
                </c:pt>
                <c:pt idx="1509">
                  <c:v>540.05002193999997</c:v>
                </c:pt>
                <c:pt idx="1510">
                  <c:v>540.2774765600002</c:v>
                </c:pt>
                <c:pt idx="1511">
                  <c:v>540.50493118000009</c:v>
                </c:pt>
                <c:pt idx="1512">
                  <c:v>540.73238579999997</c:v>
                </c:pt>
                <c:pt idx="1513">
                  <c:v>540.95984041999998</c:v>
                </c:pt>
                <c:pt idx="1514">
                  <c:v>541.18729503999998</c:v>
                </c:pt>
                <c:pt idx="1515">
                  <c:v>541.4147496600001</c:v>
                </c:pt>
                <c:pt idx="1516">
                  <c:v>541.64220427999999</c:v>
                </c:pt>
                <c:pt idx="1517">
                  <c:v>541.86965889999976</c:v>
                </c:pt>
                <c:pt idx="1518">
                  <c:v>542.09711351999999</c:v>
                </c:pt>
                <c:pt idx="1519">
                  <c:v>542.32456813999988</c:v>
                </c:pt>
                <c:pt idx="1520">
                  <c:v>542.55202275999989</c:v>
                </c:pt>
                <c:pt idx="1521">
                  <c:v>542.77947738000012</c:v>
                </c:pt>
                <c:pt idx="1522">
                  <c:v>543.00693200000001</c:v>
                </c:pt>
                <c:pt idx="1523">
                  <c:v>543.23438662000012</c:v>
                </c:pt>
                <c:pt idx="1524">
                  <c:v>543.46184124000001</c:v>
                </c:pt>
                <c:pt idx="1525">
                  <c:v>543.68929586000002</c:v>
                </c:pt>
                <c:pt idx="1526">
                  <c:v>543.91675047999991</c:v>
                </c:pt>
                <c:pt idx="1527">
                  <c:v>544.14420509999991</c:v>
                </c:pt>
                <c:pt idx="1528">
                  <c:v>544.37165971999991</c:v>
                </c:pt>
                <c:pt idx="1529">
                  <c:v>544.59911434000003</c:v>
                </c:pt>
                <c:pt idx="1530">
                  <c:v>544.82656895999992</c:v>
                </c:pt>
                <c:pt idx="1531">
                  <c:v>545.05402357999992</c:v>
                </c:pt>
                <c:pt idx="1532">
                  <c:v>545.28147820000015</c:v>
                </c:pt>
                <c:pt idx="1533">
                  <c:v>545.50893282000004</c:v>
                </c:pt>
                <c:pt idx="1534">
                  <c:v>545.73638744000004</c:v>
                </c:pt>
                <c:pt idx="1535">
                  <c:v>545.96384206000005</c:v>
                </c:pt>
                <c:pt idx="1536">
                  <c:v>546.19129667999994</c:v>
                </c:pt>
                <c:pt idx="1537">
                  <c:v>546.41875130000005</c:v>
                </c:pt>
                <c:pt idx="1538">
                  <c:v>546.64620592000006</c:v>
                </c:pt>
                <c:pt idx="1539">
                  <c:v>546.87366053999995</c:v>
                </c:pt>
                <c:pt idx="1540">
                  <c:v>547.10111515999984</c:v>
                </c:pt>
                <c:pt idx="1541">
                  <c:v>547.32856977999984</c:v>
                </c:pt>
                <c:pt idx="1542">
                  <c:v>547.55602439999984</c:v>
                </c:pt>
                <c:pt idx="1543">
                  <c:v>547.78347902000019</c:v>
                </c:pt>
                <c:pt idx="1544">
                  <c:v>548.01093364000008</c:v>
                </c:pt>
                <c:pt idx="1545">
                  <c:v>548.23838826000019</c:v>
                </c:pt>
                <c:pt idx="1546">
                  <c:v>548.46584287999997</c:v>
                </c:pt>
                <c:pt idx="1547">
                  <c:v>548.69329749999997</c:v>
                </c:pt>
                <c:pt idx="1548">
                  <c:v>548.92075212999998</c:v>
                </c:pt>
                <c:pt idx="1549">
                  <c:v>549.14820674999999</c:v>
                </c:pt>
                <c:pt idx="1550">
                  <c:v>549.37566136999999</c:v>
                </c:pt>
                <c:pt idx="1551">
                  <c:v>549.60311598999999</c:v>
                </c:pt>
                <c:pt idx="1552">
                  <c:v>549.83057061</c:v>
                </c:pt>
                <c:pt idx="1553">
                  <c:v>550.05802523</c:v>
                </c:pt>
                <c:pt idx="1554">
                  <c:v>550.28547985000012</c:v>
                </c:pt>
                <c:pt idx="1555">
                  <c:v>550.51293447</c:v>
                </c:pt>
                <c:pt idx="1556">
                  <c:v>550.74038909000001</c:v>
                </c:pt>
                <c:pt idx="1557">
                  <c:v>550.9678437099999</c:v>
                </c:pt>
                <c:pt idx="1558">
                  <c:v>551.19529833000001</c:v>
                </c:pt>
                <c:pt idx="1559">
                  <c:v>551.42275295000002</c:v>
                </c:pt>
                <c:pt idx="1560">
                  <c:v>551.65020757000002</c:v>
                </c:pt>
                <c:pt idx="1561">
                  <c:v>551.8776621899998</c:v>
                </c:pt>
                <c:pt idx="1562">
                  <c:v>552.10511680999991</c:v>
                </c:pt>
                <c:pt idx="1563">
                  <c:v>552.33257142999992</c:v>
                </c:pt>
                <c:pt idx="1564">
                  <c:v>552.56002604999992</c:v>
                </c:pt>
                <c:pt idx="1565">
                  <c:v>552.78748067000015</c:v>
                </c:pt>
                <c:pt idx="1566">
                  <c:v>553.01493529000004</c:v>
                </c:pt>
                <c:pt idx="1567">
                  <c:v>553.24238991000004</c:v>
                </c:pt>
                <c:pt idx="1568">
                  <c:v>553.46984453000005</c:v>
                </c:pt>
                <c:pt idx="1569">
                  <c:v>553.69729914999994</c:v>
                </c:pt>
                <c:pt idx="1570">
                  <c:v>553.92475377000005</c:v>
                </c:pt>
                <c:pt idx="1571">
                  <c:v>554.15220838999994</c:v>
                </c:pt>
                <c:pt idx="1572">
                  <c:v>554.37966300999983</c:v>
                </c:pt>
                <c:pt idx="1573">
                  <c:v>554.60711762999983</c:v>
                </c:pt>
                <c:pt idx="1574">
                  <c:v>554.83457224999995</c:v>
                </c:pt>
                <c:pt idx="1575">
                  <c:v>555.06202686999973</c:v>
                </c:pt>
                <c:pt idx="1576">
                  <c:v>555.28948149000007</c:v>
                </c:pt>
                <c:pt idx="1577">
                  <c:v>555.51693610999996</c:v>
                </c:pt>
                <c:pt idx="1578">
                  <c:v>555.74439073000008</c:v>
                </c:pt>
                <c:pt idx="1579">
                  <c:v>555.97184535000008</c:v>
                </c:pt>
                <c:pt idx="1580">
                  <c:v>556.19929997000008</c:v>
                </c:pt>
                <c:pt idx="1581">
                  <c:v>556.42675458999997</c:v>
                </c:pt>
                <c:pt idx="1582">
                  <c:v>556.65420920999998</c:v>
                </c:pt>
                <c:pt idx="1583">
                  <c:v>556.88166382999987</c:v>
                </c:pt>
                <c:pt idx="1584">
                  <c:v>557.10911844999998</c:v>
                </c:pt>
                <c:pt idx="1585">
                  <c:v>557.33657306999999</c:v>
                </c:pt>
                <c:pt idx="1586">
                  <c:v>557.56402768999988</c:v>
                </c:pt>
                <c:pt idx="1587">
                  <c:v>557.79148231000011</c:v>
                </c:pt>
                <c:pt idx="1588">
                  <c:v>558.01893693000011</c:v>
                </c:pt>
                <c:pt idx="1589">
                  <c:v>558.24639155000011</c:v>
                </c:pt>
                <c:pt idx="1590">
                  <c:v>558.47384617000012</c:v>
                </c:pt>
                <c:pt idx="1591">
                  <c:v>558.70130080000001</c:v>
                </c:pt>
                <c:pt idx="1592">
                  <c:v>558.92875542000002</c:v>
                </c:pt>
                <c:pt idx="1593">
                  <c:v>559.15621003999991</c:v>
                </c:pt>
                <c:pt idx="1594">
                  <c:v>559.38366466000002</c:v>
                </c:pt>
                <c:pt idx="1595">
                  <c:v>559.61111927999991</c:v>
                </c:pt>
                <c:pt idx="1596">
                  <c:v>559.83857390000003</c:v>
                </c:pt>
                <c:pt idx="1597">
                  <c:v>560.06602851999992</c:v>
                </c:pt>
                <c:pt idx="1598">
                  <c:v>560.29348314000015</c:v>
                </c:pt>
                <c:pt idx="1599">
                  <c:v>560.52093776000004</c:v>
                </c:pt>
                <c:pt idx="1600">
                  <c:v>560.74839238000004</c:v>
                </c:pt>
                <c:pt idx="1601">
                  <c:v>560.97584700000004</c:v>
                </c:pt>
                <c:pt idx="1602">
                  <c:v>561.20330162000016</c:v>
                </c:pt>
                <c:pt idx="1603">
                  <c:v>561.43075624000005</c:v>
                </c:pt>
                <c:pt idx="1604">
                  <c:v>561.65821085999994</c:v>
                </c:pt>
                <c:pt idx="1605">
                  <c:v>561.88566547999983</c:v>
                </c:pt>
                <c:pt idx="1606">
                  <c:v>562.11312009999983</c:v>
                </c:pt>
                <c:pt idx="1607">
                  <c:v>562.34057471999984</c:v>
                </c:pt>
                <c:pt idx="1608">
                  <c:v>562.56802933999984</c:v>
                </c:pt>
                <c:pt idx="1609">
                  <c:v>562.79548396000018</c:v>
                </c:pt>
                <c:pt idx="1610">
                  <c:v>563.02293858000007</c:v>
                </c:pt>
                <c:pt idx="1611">
                  <c:v>563.25039319999996</c:v>
                </c:pt>
                <c:pt idx="1612">
                  <c:v>563.47784781999997</c:v>
                </c:pt>
                <c:pt idx="1613">
                  <c:v>563.70530244000008</c:v>
                </c:pt>
                <c:pt idx="1614">
                  <c:v>563.93275705999997</c:v>
                </c:pt>
                <c:pt idx="1615">
                  <c:v>564.16021167999997</c:v>
                </c:pt>
                <c:pt idx="1616">
                  <c:v>564.38766629999986</c:v>
                </c:pt>
                <c:pt idx="1617">
                  <c:v>564.61512091999998</c:v>
                </c:pt>
                <c:pt idx="1618">
                  <c:v>564.84257553999998</c:v>
                </c:pt>
                <c:pt idx="1619">
                  <c:v>565.0700301600001</c:v>
                </c:pt>
                <c:pt idx="1620">
                  <c:v>565.2974847800001</c:v>
                </c:pt>
                <c:pt idx="1621">
                  <c:v>565.52493939999999</c:v>
                </c:pt>
                <c:pt idx="1622">
                  <c:v>565.75239402</c:v>
                </c:pt>
                <c:pt idx="1623">
                  <c:v>565.97984864000011</c:v>
                </c:pt>
                <c:pt idx="1624">
                  <c:v>566.20730326000012</c:v>
                </c:pt>
                <c:pt idx="1625">
                  <c:v>566.43475787999989</c:v>
                </c:pt>
                <c:pt idx="1626">
                  <c:v>566.6622124999999</c:v>
                </c:pt>
                <c:pt idx="1627">
                  <c:v>566.8896671199999</c:v>
                </c:pt>
                <c:pt idx="1628">
                  <c:v>567.1171217399999</c:v>
                </c:pt>
                <c:pt idx="1629">
                  <c:v>567.34457636000002</c:v>
                </c:pt>
                <c:pt idx="1630">
                  <c:v>567.57203098000002</c:v>
                </c:pt>
                <c:pt idx="1631">
                  <c:v>567.79948560000014</c:v>
                </c:pt>
                <c:pt idx="1632">
                  <c:v>568.02694022000003</c:v>
                </c:pt>
                <c:pt idx="1633">
                  <c:v>568.25439485000004</c:v>
                </c:pt>
                <c:pt idx="1634">
                  <c:v>568.48184947000004</c:v>
                </c:pt>
                <c:pt idx="1635">
                  <c:v>568.70930409000005</c:v>
                </c:pt>
                <c:pt idx="1636">
                  <c:v>568.93675870999994</c:v>
                </c:pt>
                <c:pt idx="1637">
                  <c:v>569.16421332999994</c:v>
                </c:pt>
                <c:pt idx="1638">
                  <c:v>569.39166795000006</c:v>
                </c:pt>
                <c:pt idx="1639">
                  <c:v>569.61912256999994</c:v>
                </c:pt>
                <c:pt idx="1640">
                  <c:v>569.84657718999972</c:v>
                </c:pt>
                <c:pt idx="1641">
                  <c:v>570.07403180999995</c:v>
                </c:pt>
                <c:pt idx="1642">
                  <c:v>570.30148642999984</c:v>
                </c:pt>
                <c:pt idx="1643">
                  <c:v>570.52894105000007</c:v>
                </c:pt>
                <c:pt idx="1644">
                  <c:v>570.75639567000007</c:v>
                </c:pt>
                <c:pt idx="1645">
                  <c:v>570.98385029000008</c:v>
                </c:pt>
                <c:pt idx="1646">
                  <c:v>571.21130491000008</c:v>
                </c:pt>
                <c:pt idx="1647">
                  <c:v>571.43875953000008</c:v>
                </c:pt>
                <c:pt idx="1648">
                  <c:v>571.66621414999986</c:v>
                </c:pt>
                <c:pt idx="1649">
                  <c:v>571.89366876999998</c:v>
                </c:pt>
                <c:pt idx="1650">
                  <c:v>572.12112338999987</c:v>
                </c:pt>
                <c:pt idx="1651">
                  <c:v>572.34857800999998</c:v>
                </c:pt>
                <c:pt idx="1652">
                  <c:v>572.5760326300001</c:v>
                </c:pt>
                <c:pt idx="1653">
                  <c:v>572.8034872500001</c:v>
                </c:pt>
                <c:pt idx="1654">
                  <c:v>573.03094186999999</c:v>
                </c:pt>
                <c:pt idx="1655">
                  <c:v>573.25839649</c:v>
                </c:pt>
                <c:pt idx="1656">
                  <c:v>573.48585111</c:v>
                </c:pt>
                <c:pt idx="1657">
                  <c:v>573.71330573000012</c:v>
                </c:pt>
                <c:pt idx="1658">
                  <c:v>573.94076035000001</c:v>
                </c:pt>
                <c:pt idx="1659">
                  <c:v>574.16821497000001</c:v>
                </c:pt>
                <c:pt idx="1660">
                  <c:v>574.3956695899999</c:v>
                </c:pt>
                <c:pt idx="1661">
                  <c:v>574.62312421000001</c:v>
                </c:pt>
                <c:pt idx="1662">
                  <c:v>574.8505788299999</c:v>
                </c:pt>
                <c:pt idx="1663">
                  <c:v>575.07803345000013</c:v>
                </c:pt>
                <c:pt idx="1664">
                  <c:v>575.30548807000002</c:v>
                </c:pt>
                <c:pt idx="1665">
                  <c:v>575.53294268999991</c:v>
                </c:pt>
                <c:pt idx="1666">
                  <c:v>575.76039731000003</c:v>
                </c:pt>
                <c:pt idx="1667">
                  <c:v>575.98785193000003</c:v>
                </c:pt>
                <c:pt idx="1668">
                  <c:v>576.21530655000015</c:v>
                </c:pt>
                <c:pt idx="1669">
                  <c:v>576.44276116999993</c:v>
                </c:pt>
                <c:pt idx="1670">
                  <c:v>576.67021578999993</c:v>
                </c:pt>
                <c:pt idx="1671">
                  <c:v>576.89767040999993</c:v>
                </c:pt>
                <c:pt idx="1672">
                  <c:v>577.12512502999994</c:v>
                </c:pt>
                <c:pt idx="1673">
                  <c:v>577.35257964999994</c:v>
                </c:pt>
                <c:pt idx="1674">
                  <c:v>577.58003427000028</c:v>
                </c:pt>
                <c:pt idx="1675">
                  <c:v>577.80748888999972</c:v>
                </c:pt>
                <c:pt idx="1676">
                  <c:v>578.03494352000007</c:v>
                </c:pt>
                <c:pt idx="1677">
                  <c:v>578.26239813999996</c:v>
                </c:pt>
                <c:pt idx="1678">
                  <c:v>578.48985276000008</c:v>
                </c:pt>
                <c:pt idx="1679">
                  <c:v>578.71730738000008</c:v>
                </c:pt>
                <c:pt idx="1680">
                  <c:v>578.94476199999997</c:v>
                </c:pt>
                <c:pt idx="1681">
                  <c:v>579.17221661999997</c:v>
                </c:pt>
                <c:pt idx="1682">
                  <c:v>579.39967124000009</c:v>
                </c:pt>
                <c:pt idx="1683">
                  <c:v>579.62712585999986</c:v>
                </c:pt>
                <c:pt idx="1684">
                  <c:v>579.85458047999998</c:v>
                </c:pt>
                <c:pt idx="1685">
                  <c:v>580.08203509999998</c:v>
                </c:pt>
                <c:pt idx="1686">
                  <c:v>580.30948971999999</c:v>
                </c:pt>
                <c:pt idx="1687">
                  <c:v>580.53694433999999</c:v>
                </c:pt>
                <c:pt idx="1688">
                  <c:v>580.76439896000011</c:v>
                </c:pt>
                <c:pt idx="1689">
                  <c:v>580.99185358</c:v>
                </c:pt>
                <c:pt idx="1690">
                  <c:v>581.21930820000011</c:v>
                </c:pt>
                <c:pt idx="1691">
                  <c:v>581.44676281999989</c:v>
                </c:pt>
                <c:pt idx="1692">
                  <c:v>581.67421744000001</c:v>
                </c:pt>
                <c:pt idx="1693">
                  <c:v>581.90167206000001</c:v>
                </c:pt>
                <c:pt idx="1694">
                  <c:v>582.1291266799999</c:v>
                </c:pt>
                <c:pt idx="1695">
                  <c:v>582.3565812999999</c:v>
                </c:pt>
                <c:pt idx="1696">
                  <c:v>582.58403592000013</c:v>
                </c:pt>
                <c:pt idx="1697">
                  <c:v>582.81149054000002</c:v>
                </c:pt>
                <c:pt idx="1698">
                  <c:v>583.03894516000003</c:v>
                </c:pt>
                <c:pt idx="1699">
                  <c:v>583.26639977999992</c:v>
                </c:pt>
                <c:pt idx="1700">
                  <c:v>583.49385440000003</c:v>
                </c:pt>
                <c:pt idx="1701">
                  <c:v>583.72130902000004</c:v>
                </c:pt>
                <c:pt idx="1702">
                  <c:v>583.94876364000004</c:v>
                </c:pt>
                <c:pt idx="1703">
                  <c:v>584.17621826000004</c:v>
                </c:pt>
                <c:pt idx="1704">
                  <c:v>584.40367287999993</c:v>
                </c:pt>
                <c:pt idx="1705">
                  <c:v>584.63112749999993</c:v>
                </c:pt>
                <c:pt idx="1706">
                  <c:v>584.85858211999994</c:v>
                </c:pt>
                <c:pt idx="1707">
                  <c:v>585.08603674000005</c:v>
                </c:pt>
                <c:pt idx="1708">
                  <c:v>585.31349135999994</c:v>
                </c:pt>
                <c:pt idx="1709">
                  <c:v>585.54094597999995</c:v>
                </c:pt>
                <c:pt idx="1710">
                  <c:v>585.76840059999995</c:v>
                </c:pt>
                <c:pt idx="1711">
                  <c:v>585.99585521999995</c:v>
                </c:pt>
                <c:pt idx="1712">
                  <c:v>586.22330984000007</c:v>
                </c:pt>
                <c:pt idx="1713">
                  <c:v>586.45076445999996</c:v>
                </c:pt>
                <c:pt idx="1714">
                  <c:v>586.67821908000008</c:v>
                </c:pt>
                <c:pt idx="1715">
                  <c:v>586.90567369999997</c:v>
                </c:pt>
                <c:pt idx="1716">
                  <c:v>587.13312831999997</c:v>
                </c:pt>
                <c:pt idx="1717">
                  <c:v>587.36058293999997</c:v>
                </c:pt>
                <c:pt idx="1718">
                  <c:v>587.58803757000021</c:v>
                </c:pt>
                <c:pt idx="1719">
                  <c:v>587.81549218999987</c:v>
                </c:pt>
                <c:pt idx="1720">
                  <c:v>588.04294680999988</c:v>
                </c:pt>
                <c:pt idx="1721">
                  <c:v>588.27040143000011</c:v>
                </c:pt>
                <c:pt idx="1722">
                  <c:v>588.49785605</c:v>
                </c:pt>
                <c:pt idx="1723">
                  <c:v>588.72531067000011</c:v>
                </c:pt>
                <c:pt idx="1724">
                  <c:v>588.95276528999989</c:v>
                </c:pt>
                <c:pt idx="1725">
                  <c:v>589.18021991000001</c:v>
                </c:pt>
                <c:pt idx="1726">
                  <c:v>589.40767453000001</c:v>
                </c:pt>
                <c:pt idx="1727">
                  <c:v>589.6351291499999</c:v>
                </c:pt>
                <c:pt idx="1728">
                  <c:v>589.8625837699999</c:v>
                </c:pt>
                <c:pt idx="1729">
                  <c:v>590.09003839000002</c:v>
                </c:pt>
                <c:pt idx="1730">
                  <c:v>590.31749300999991</c:v>
                </c:pt>
                <c:pt idx="1731">
                  <c:v>590.54494763000002</c:v>
                </c:pt>
                <c:pt idx="1732">
                  <c:v>590.77240225000014</c:v>
                </c:pt>
                <c:pt idx="1733">
                  <c:v>590.99985687000003</c:v>
                </c:pt>
                <c:pt idx="1734">
                  <c:v>591.22731148999992</c:v>
                </c:pt>
                <c:pt idx="1735">
                  <c:v>591.45476610999992</c:v>
                </c:pt>
                <c:pt idx="1736">
                  <c:v>591.68222072999993</c:v>
                </c:pt>
                <c:pt idx="1737">
                  <c:v>591.90967535000004</c:v>
                </c:pt>
                <c:pt idx="1738">
                  <c:v>592.13712996999993</c:v>
                </c:pt>
                <c:pt idx="1739">
                  <c:v>592.36458458999994</c:v>
                </c:pt>
                <c:pt idx="1740">
                  <c:v>592.59203921000005</c:v>
                </c:pt>
                <c:pt idx="1741">
                  <c:v>592.81949383000006</c:v>
                </c:pt>
                <c:pt idx="1742">
                  <c:v>593.04694844999983</c:v>
                </c:pt>
                <c:pt idx="1743">
                  <c:v>593.27440307000006</c:v>
                </c:pt>
                <c:pt idx="1744">
                  <c:v>593.50185768999984</c:v>
                </c:pt>
                <c:pt idx="1745">
                  <c:v>593.72931230999995</c:v>
                </c:pt>
                <c:pt idx="1746">
                  <c:v>593.95676692999996</c:v>
                </c:pt>
                <c:pt idx="1747">
                  <c:v>594.18422155000007</c:v>
                </c:pt>
                <c:pt idx="1748">
                  <c:v>594.41167616999996</c:v>
                </c:pt>
                <c:pt idx="1749">
                  <c:v>594.63913078999997</c:v>
                </c:pt>
                <c:pt idx="1750">
                  <c:v>594.86658540999986</c:v>
                </c:pt>
                <c:pt idx="1751">
                  <c:v>595.09404003000009</c:v>
                </c:pt>
                <c:pt idx="1752">
                  <c:v>595.32149464999998</c:v>
                </c:pt>
                <c:pt idx="1753">
                  <c:v>595.54894927000009</c:v>
                </c:pt>
                <c:pt idx="1754">
                  <c:v>595.77640388999998</c:v>
                </c:pt>
                <c:pt idx="1755">
                  <c:v>596.0038585100001</c:v>
                </c:pt>
                <c:pt idx="1756">
                  <c:v>596.23131312999999</c:v>
                </c:pt>
                <c:pt idx="1757">
                  <c:v>596.45876774999999</c:v>
                </c:pt>
                <c:pt idx="1758">
                  <c:v>596.68622237</c:v>
                </c:pt>
                <c:pt idx="1759">
                  <c:v>596.91367699</c:v>
                </c:pt>
                <c:pt idx="1760">
                  <c:v>597.14113162000001</c:v>
                </c:pt>
                <c:pt idx="1761">
                  <c:v>597.36858624000001</c:v>
                </c:pt>
                <c:pt idx="1762">
                  <c:v>597.59604086000002</c:v>
                </c:pt>
                <c:pt idx="1763">
                  <c:v>597.82349547999991</c:v>
                </c:pt>
                <c:pt idx="1764">
                  <c:v>598.05095009999991</c:v>
                </c:pt>
                <c:pt idx="1765">
                  <c:v>598.27840472000014</c:v>
                </c:pt>
                <c:pt idx="1766">
                  <c:v>598.50585934000003</c:v>
                </c:pt>
                <c:pt idx="1767">
                  <c:v>598.73331396000015</c:v>
                </c:pt>
                <c:pt idx="1768">
                  <c:v>598.96076857999992</c:v>
                </c:pt>
                <c:pt idx="1769">
                  <c:v>599.18822320000004</c:v>
                </c:pt>
                <c:pt idx="1770">
                  <c:v>599.41567781999993</c:v>
                </c:pt>
                <c:pt idx="1771">
                  <c:v>599.64313244000004</c:v>
                </c:pt>
                <c:pt idx="1772">
                  <c:v>599.87058706000005</c:v>
                </c:pt>
                <c:pt idx="1773">
                  <c:v>600.09804168000005</c:v>
                </c:pt>
                <c:pt idx="1774">
                  <c:v>600.32549629999994</c:v>
                </c:pt>
                <c:pt idx="1775">
                  <c:v>600.55295091999983</c:v>
                </c:pt>
                <c:pt idx="1776">
                  <c:v>600.78040554000006</c:v>
                </c:pt>
                <c:pt idx="1777">
                  <c:v>601.00786015999984</c:v>
                </c:pt>
                <c:pt idx="1778">
                  <c:v>601.23531477999995</c:v>
                </c:pt>
                <c:pt idx="1779">
                  <c:v>601.46276939999984</c:v>
                </c:pt>
                <c:pt idx="1780">
                  <c:v>601.69022401999996</c:v>
                </c:pt>
                <c:pt idx="1781">
                  <c:v>601.91767863999996</c:v>
                </c:pt>
                <c:pt idx="1782">
                  <c:v>602.14513326000008</c:v>
                </c:pt>
                <c:pt idx="1783">
                  <c:v>602.37258787999997</c:v>
                </c:pt>
                <c:pt idx="1784">
                  <c:v>602.60004249999997</c:v>
                </c:pt>
                <c:pt idx="1785">
                  <c:v>602.82749711999986</c:v>
                </c:pt>
                <c:pt idx="1786">
                  <c:v>603.05495173999998</c:v>
                </c:pt>
                <c:pt idx="1787">
                  <c:v>603.2824063600001</c:v>
                </c:pt>
                <c:pt idx="1788">
                  <c:v>603.5098609800001</c:v>
                </c:pt>
                <c:pt idx="1789">
                  <c:v>603.73731559999999</c:v>
                </c:pt>
                <c:pt idx="1790">
                  <c:v>603.9647702200001</c:v>
                </c:pt>
                <c:pt idx="1791">
                  <c:v>604.19222483999988</c:v>
                </c:pt>
                <c:pt idx="1792">
                  <c:v>604.41967946</c:v>
                </c:pt>
                <c:pt idx="1793">
                  <c:v>604.64713407999989</c:v>
                </c:pt>
                <c:pt idx="1794">
                  <c:v>604.8745887</c:v>
                </c:pt>
                <c:pt idx="1795">
                  <c:v>605.10204332000001</c:v>
                </c:pt>
                <c:pt idx="1796">
                  <c:v>605.32949794000001</c:v>
                </c:pt>
                <c:pt idx="1797">
                  <c:v>605.55695256000001</c:v>
                </c:pt>
                <c:pt idx="1798">
                  <c:v>605.78440718000002</c:v>
                </c:pt>
                <c:pt idx="1799">
                  <c:v>606.01186179999991</c:v>
                </c:pt>
                <c:pt idx="1800">
                  <c:v>606.23931642000002</c:v>
                </c:pt>
                <c:pt idx="1801">
                  <c:v>606.46677104000003</c:v>
                </c:pt>
                <c:pt idx="1802">
                  <c:v>606.69422566000003</c:v>
                </c:pt>
                <c:pt idx="1803">
                  <c:v>606.92168028999993</c:v>
                </c:pt>
                <c:pt idx="1804">
                  <c:v>607.14913491000004</c:v>
                </c:pt>
                <c:pt idx="1805">
                  <c:v>607.37658953000005</c:v>
                </c:pt>
                <c:pt idx="1806">
                  <c:v>607.60404415000005</c:v>
                </c:pt>
                <c:pt idx="1807">
                  <c:v>607.83149876999994</c:v>
                </c:pt>
                <c:pt idx="1808">
                  <c:v>608.05895339000006</c:v>
                </c:pt>
                <c:pt idx="1809">
                  <c:v>608.28640800999995</c:v>
                </c:pt>
                <c:pt idx="1810">
                  <c:v>608.51386262999995</c:v>
                </c:pt>
                <c:pt idx="1811">
                  <c:v>608.74131724999995</c:v>
                </c:pt>
                <c:pt idx="1812">
                  <c:v>608.96877187000007</c:v>
                </c:pt>
                <c:pt idx="1813">
                  <c:v>609.19622648999984</c:v>
                </c:pt>
                <c:pt idx="1814">
                  <c:v>609.42368110999996</c:v>
                </c:pt>
                <c:pt idx="1815">
                  <c:v>609.65113572999996</c:v>
                </c:pt>
                <c:pt idx="1816">
                  <c:v>609.87859035000008</c:v>
                </c:pt>
                <c:pt idx="1817">
                  <c:v>610.10604497000008</c:v>
                </c:pt>
                <c:pt idx="1818">
                  <c:v>610.33349958999997</c:v>
                </c:pt>
                <c:pt idx="1819">
                  <c:v>610.56095420999998</c:v>
                </c:pt>
                <c:pt idx="1820">
                  <c:v>610.78840883000009</c:v>
                </c:pt>
                <c:pt idx="1821">
                  <c:v>611.01586344999998</c:v>
                </c:pt>
                <c:pt idx="1822">
                  <c:v>611.2433180700001</c:v>
                </c:pt>
                <c:pt idx="1823">
                  <c:v>611.4707726900001</c:v>
                </c:pt>
                <c:pt idx="1824">
                  <c:v>611.69822730999999</c:v>
                </c:pt>
                <c:pt idx="1825">
                  <c:v>611.92568193</c:v>
                </c:pt>
                <c:pt idx="1826">
                  <c:v>612.15313655000011</c:v>
                </c:pt>
                <c:pt idx="1827">
                  <c:v>612.38059117</c:v>
                </c:pt>
                <c:pt idx="1828">
                  <c:v>612.60804579000001</c:v>
                </c:pt>
                <c:pt idx="1829">
                  <c:v>612.8355004099999</c:v>
                </c:pt>
                <c:pt idx="1830">
                  <c:v>613.0629550299999</c:v>
                </c:pt>
                <c:pt idx="1831">
                  <c:v>613.29040965000013</c:v>
                </c:pt>
                <c:pt idx="1832">
                  <c:v>613.51786427000002</c:v>
                </c:pt>
                <c:pt idx="1833">
                  <c:v>613.74531888999991</c:v>
                </c:pt>
                <c:pt idx="1834">
                  <c:v>613.97277351000014</c:v>
                </c:pt>
                <c:pt idx="1835">
                  <c:v>614.20022812999991</c:v>
                </c:pt>
                <c:pt idx="1836">
                  <c:v>614.42768274999992</c:v>
                </c:pt>
                <c:pt idx="1837">
                  <c:v>614.65513737000003</c:v>
                </c:pt>
                <c:pt idx="1838">
                  <c:v>614.88259198999992</c:v>
                </c:pt>
                <c:pt idx="1839">
                  <c:v>615.11004661000004</c:v>
                </c:pt>
                <c:pt idx="1840">
                  <c:v>615.33750122999993</c:v>
                </c:pt>
                <c:pt idx="1841">
                  <c:v>615.56495584999993</c:v>
                </c:pt>
                <c:pt idx="1842">
                  <c:v>615.79241047000005</c:v>
                </c:pt>
                <c:pt idx="1843">
                  <c:v>616.01986508999994</c:v>
                </c:pt>
                <c:pt idx="1844">
                  <c:v>616.24731971000006</c:v>
                </c:pt>
                <c:pt idx="1845">
                  <c:v>616.47477434000007</c:v>
                </c:pt>
                <c:pt idx="1846">
                  <c:v>616.70222895999996</c:v>
                </c:pt>
                <c:pt idx="1847">
                  <c:v>616.92968358000007</c:v>
                </c:pt>
                <c:pt idx="1848">
                  <c:v>617.15713819999985</c:v>
                </c:pt>
                <c:pt idx="1849">
                  <c:v>617.38459281999997</c:v>
                </c:pt>
                <c:pt idx="1850">
                  <c:v>617.61204743999997</c:v>
                </c:pt>
                <c:pt idx="1851">
                  <c:v>617.83950205999997</c:v>
                </c:pt>
                <c:pt idx="1852">
                  <c:v>618.06695667999998</c:v>
                </c:pt>
                <c:pt idx="1853">
                  <c:v>618.29441130000009</c:v>
                </c:pt>
                <c:pt idx="1854">
                  <c:v>618.52186591999998</c:v>
                </c:pt>
                <c:pt idx="1855">
                  <c:v>618.7493205400001</c:v>
                </c:pt>
                <c:pt idx="1856">
                  <c:v>618.9767751600001</c:v>
                </c:pt>
                <c:pt idx="1857">
                  <c:v>619.20422977999999</c:v>
                </c:pt>
                <c:pt idx="1858">
                  <c:v>619.43168439999988</c:v>
                </c:pt>
                <c:pt idx="1859">
                  <c:v>619.65913902</c:v>
                </c:pt>
                <c:pt idx="1860">
                  <c:v>619.88659364</c:v>
                </c:pt>
                <c:pt idx="1861">
                  <c:v>620.11404826000012</c:v>
                </c:pt>
                <c:pt idx="1862">
                  <c:v>620.34150287999978</c:v>
                </c:pt>
                <c:pt idx="1863">
                  <c:v>620.56895750000001</c:v>
                </c:pt>
                <c:pt idx="1864">
                  <c:v>620.79641212000001</c:v>
                </c:pt>
                <c:pt idx="1865">
                  <c:v>621.02386674000002</c:v>
                </c:pt>
                <c:pt idx="1866">
                  <c:v>621.25132136000002</c:v>
                </c:pt>
                <c:pt idx="1867">
                  <c:v>621.47877598000014</c:v>
                </c:pt>
                <c:pt idx="1868">
                  <c:v>621.70623060000003</c:v>
                </c:pt>
                <c:pt idx="1869">
                  <c:v>621.93368522000003</c:v>
                </c:pt>
                <c:pt idx="1870">
                  <c:v>622.16113983999992</c:v>
                </c:pt>
                <c:pt idx="1871">
                  <c:v>622.38859446000004</c:v>
                </c:pt>
                <c:pt idx="1872">
                  <c:v>622.61604907999993</c:v>
                </c:pt>
                <c:pt idx="1873">
                  <c:v>622.84350369999993</c:v>
                </c:pt>
                <c:pt idx="1874">
                  <c:v>623.07095832000005</c:v>
                </c:pt>
                <c:pt idx="1875">
                  <c:v>623.29841294000016</c:v>
                </c:pt>
                <c:pt idx="1876">
                  <c:v>623.52586756000005</c:v>
                </c:pt>
                <c:pt idx="1877">
                  <c:v>623.75332217999994</c:v>
                </c:pt>
                <c:pt idx="1878">
                  <c:v>623.98077679999994</c:v>
                </c:pt>
                <c:pt idx="1879">
                  <c:v>624.20823141999995</c:v>
                </c:pt>
                <c:pt idx="1880">
                  <c:v>624.43568603999984</c:v>
                </c:pt>
                <c:pt idx="1881">
                  <c:v>624.66314065999995</c:v>
                </c:pt>
                <c:pt idx="1882">
                  <c:v>624.89059528000007</c:v>
                </c:pt>
                <c:pt idx="1883">
                  <c:v>625.11804989999996</c:v>
                </c:pt>
                <c:pt idx="1884">
                  <c:v>625.34550451999996</c:v>
                </c:pt>
                <c:pt idx="1885">
                  <c:v>625.57295913999997</c:v>
                </c:pt>
                <c:pt idx="1886">
                  <c:v>625.80041375999997</c:v>
                </c:pt>
                <c:pt idx="1887">
                  <c:v>626.02786837999997</c:v>
                </c:pt>
                <c:pt idx="1888">
                  <c:v>626.25532300999998</c:v>
                </c:pt>
                <c:pt idx="1889">
                  <c:v>626.4827776300001</c:v>
                </c:pt>
                <c:pt idx="1890">
                  <c:v>626.7102322500001</c:v>
                </c:pt>
                <c:pt idx="1891">
                  <c:v>626.93768686999988</c:v>
                </c:pt>
                <c:pt idx="1892">
                  <c:v>627.16514148999988</c:v>
                </c:pt>
                <c:pt idx="1893">
                  <c:v>627.39259610999989</c:v>
                </c:pt>
                <c:pt idx="1894">
                  <c:v>627.62005073</c:v>
                </c:pt>
                <c:pt idx="1895">
                  <c:v>627.84750534999989</c:v>
                </c:pt>
                <c:pt idx="1896">
                  <c:v>628.07495997000012</c:v>
                </c:pt>
                <c:pt idx="1897">
                  <c:v>628.3024145899999</c:v>
                </c:pt>
                <c:pt idx="1898">
                  <c:v>628.52986921000002</c:v>
                </c:pt>
                <c:pt idx="1899">
                  <c:v>628.7573238299999</c:v>
                </c:pt>
                <c:pt idx="1900">
                  <c:v>628.98477845000014</c:v>
                </c:pt>
                <c:pt idx="1901">
                  <c:v>629.21223307000002</c:v>
                </c:pt>
                <c:pt idx="1902">
                  <c:v>629.43968768999991</c:v>
                </c:pt>
                <c:pt idx="1903">
                  <c:v>629.66714230999992</c:v>
                </c:pt>
                <c:pt idx="1904">
                  <c:v>629.89459693000003</c:v>
                </c:pt>
                <c:pt idx="1905">
                  <c:v>630.12205155000004</c:v>
                </c:pt>
                <c:pt idx="1906">
                  <c:v>630.34950616999993</c:v>
                </c:pt>
                <c:pt idx="1907">
                  <c:v>630.57696078999993</c:v>
                </c:pt>
                <c:pt idx="1908">
                  <c:v>630.80441540999993</c:v>
                </c:pt>
                <c:pt idx="1909">
                  <c:v>631.03187003000005</c:v>
                </c:pt>
                <c:pt idx="1910">
                  <c:v>631.25932465000005</c:v>
                </c:pt>
                <c:pt idx="1911">
                  <c:v>631.48677927000028</c:v>
                </c:pt>
                <c:pt idx="1912">
                  <c:v>631.71423388999983</c:v>
                </c:pt>
                <c:pt idx="1913">
                  <c:v>631.94168850999984</c:v>
                </c:pt>
                <c:pt idx="1914">
                  <c:v>632.16914312999984</c:v>
                </c:pt>
                <c:pt idx="1915">
                  <c:v>632.39659774999996</c:v>
                </c:pt>
                <c:pt idx="1916">
                  <c:v>632.62405237000007</c:v>
                </c:pt>
                <c:pt idx="1917">
                  <c:v>632.85150698999985</c:v>
                </c:pt>
                <c:pt idx="1918">
                  <c:v>633.07896161000008</c:v>
                </c:pt>
                <c:pt idx="1919">
                  <c:v>633.30641622999997</c:v>
                </c:pt>
                <c:pt idx="1920">
                  <c:v>633.53387085000008</c:v>
                </c:pt>
                <c:pt idx="1921">
                  <c:v>633.76132546999997</c:v>
                </c:pt>
                <c:pt idx="1922">
                  <c:v>633.98878009000009</c:v>
                </c:pt>
                <c:pt idx="1923">
                  <c:v>634.21623470999998</c:v>
                </c:pt>
                <c:pt idx="1924">
                  <c:v>634.44368932999998</c:v>
                </c:pt>
                <c:pt idx="1925">
                  <c:v>634.6711439500001</c:v>
                </c:pt>
                <c:pt idx="1926">
                  <c:v>634.8985985700001</c:v>
                </c:pt>
                <c:pt idx="1927">
                  <c:v>635.12605318999988</c:v>
                </c:pt>
                <c:pt idx="1928">
                  <c:v>635.35350780999988</c:v>
                </c:pt>
                <c:pt idx="1929">
                  <c:v>635.58096243</c:v>
                </c:pt>
                <c:pt idx="1930">
                  <c:v>635.80841706000001</c:v>
                </c:pt>
                <c:pt idx="1931">
                  <c:v>636.03587168000001</c:v>
                </c:pt>
                <c:pt idx="1932">
                  <c:v>636.26332630000002</c:v>
                </c:pt>
                <c:pt idx="1933">
                  <c:v>636.49078092000013</c:v>
                </c:pt>
                <c:pt idx="1934">
                  <c:v>636.71823554000014</c:v>
                </c:pt>
                <c:pt idx="1935">
                  <c:v>636.94569015999991</c:v>
                </c:pt>
                <c:pt idx="1936">
                  <c:v>637.17314478000003</c:v>
                </c:pt>
                <c:pt idx="1937">
                  <c:v>637.40059939999992</c:v>
                </c:pt>
                <c:pt idx="1938">
                  <c:v>637.62805402000004</c:v>
                </c:pt>
                <c:pt idx="1939">
                  <c:v>637.85550863999993</c:v>
                </c:pt>
                <c:pt idx="1940">
                  <c:v>638.08296326000004</c:v>
                </c:pt>
                <c:pt idx="1941">
                  <c:v>638.31041787999982</c:v>
                </c:pt>
                <c:pt idx="1942">
                  <c:v>638.53787250000005</c:v>
                </c:pt>
                <c:pt idx="1943">
                  <c:v>638.76532711999994</c:v>
                </c:pt>
                <c:pt idx="1944">
                  <c:v>638.99278174000005</c:v>
                </c:pt>
                <c:pt idx="1945">
                  <c:v>639.22023635999994</c:v>
                </c:pt>
                <c:pt idx="1946">
                  <c:v>639.44769097999983</c:v>
                </c:pt>
                <c:pt idx="1947">
                  <c:v>639.67514559999995</c:v>
                </c:pt>
                <c:pt idx="1948">
                  <c:v>639.90260021999984</c:v>
                </c:pt>
                <c:pt idx="1949">
                  <c:v>640.13005483999996</c:v>
                </c:pt>
                <c:pt idx="1950">
                  <c:v>640.35750945999985</c:v>
                </c:pt>
                <c:pt idx="1951">
                  <c:v>640.58496408000008</c:v>
                </c:pt>
                <c:pt idx="1952">
                  <c:v>640.81241869999985</c:v>
                </c:pt>
                <c:pt idx="1953">
                  <c:v>641.03987332000008</c:v>
                </c:pt>
                <c:pt idx="1954">
                  <c:v>641.26732793999997</c:v>
                </c:pt>
                <c:pt idx="1955">
                  <c:v>641.4947825600002</c:v>
                </c:pt>
                <c:pt idx="1956">
                  <c:v>641.72223717999998</c:v>
                </c:pt>
                <c:pt idx="1957">
                  <c:v>641.94969179999987</c:v>
                </c:pt>
                <c:pt idx="1958">
                  <c:v>642.17714641999999</c:v>
                </c:pt>
                <c:pt idx="1959">
                  <c:v>642.40460103999999</c:v>
                </c:pt>
                <c:pt idx="1960">
                  <c:v>642.63205565999999</c:v>
                </c:pt>
                <c:pt idx="1961">
                  <c:v>642.85951027999999</c:v>
                </c:pt>
                <c:pt idx="1962">
                  <c:v>643.0869649</c:v>
                </c:pt>
                <c:pt idx="1963">
                  <c:v>643.31441952</c:v>
                </c:pt>
                <c:pt idx="1964">
                  <c:v>643.54187414</c:v>
                </c:pt>
                <c:pt idx="1965">
                  <c:v>643.76932876000001</c:v>
                </c:pt>
                <c:pt idx="1966">
                  <c:v>643.99678338000001</c:v>
                </c:pt>
                <c:pt idx="1967">
                  <c:v>644.22423800000001</c:v>
                </c:pt>
                <c:pt idx="1968">
                  <c:v>644.4516926199999</c:v>
                </c:pt>
                <c:pt idx="1969">
                  <c:v>644.67914724000013</c:v>
                </c:pt>
                <c:pt idx="1970">
                  <c:v>644.90660185999991</c:v>
                </c:pt>
                <c:pt idx="1971">
                  <c:v>645.13405647999991</c:v>
                </c:pt>
                <c:pt idx="1972">
                  <c:v>645.36151110999981</c:v>
                </c:pt>
                <c:pt idx="1973">
                  <c:v>645.58896573000004</c:v>
                </c:pt>
                <c:pt idx="1974">
                  <c:v>645.81642034999993</c:v>
                </c:pt>
                <c:pt idx="1975">
                  <c:v>646.04387497000016</c:v>
                </c:pt>
                <c:pt idx="1976">
                  <c:v>646.27132959000005</c:v>
                </c:pt>
                <c:pt idx="1977">
                  <c:v>646.49878421000017</c:v>
                </c:pt>
                <c:pt idx="1978">
                  <c:v>646.72623883000006</c:v>
                </c:pt>
                <c:pt idx="1979">
                  <c:v>646.95369344999983</c:v>
                </c:pt>
                <c:pt idx="1980">
                  <c:v>647.18114806999995</c:v>
                </c:pt>
                <c:pt idx="1981">
                  <c:v>647.40860268999984</c:v>
                </c:pt>
                <c:pt idx="1982">
                  <c:v>647.63605730999996</c:v>
                </c:pt>
                <c:pt idx="1983">
                  <c:v>647.86351192999996</c:v>
                </c:pt>
                <c:pt idx="1984">
                  <c:v>648.09096655000008</c:v>
                </c:pt>
                <c:pt idx="1985">
                  <c:v>648.31842116999997</c:v>
                </c:pt>
                <c:pt idx="1986">
                  <c:v>648.54587578999997</c:v>
                </c:pt>
                <c:pt idx="1987">
                  <c:v>648.7733304100002</c:v>
                </c:pt>
                <c:pt idx="1988">
                  <c:v>649.00078503000009</c:v>
                </c:pt>
                <c:pt idx="1989">
                  <c:v>649.22823965000009</c:v>
                </c:pt>
                <c:pt idx="1990">
                  <c:v>649.45569426999998</c:v>
                </c:pt>
                <c:pt idx="1991">
                  <c:v>649.68314888999998</c:v>
                </c:pt>
                <c:pt idx="1992">
                  <c:v>649.91060350999999</c:v>
                </c:pt>
                <c:pt idx="1993">
                  <c:v>650.13805812999999</c:v>
                </c:pt>
                <c:pt idx="1994">
                  <c:v>650.36551274999988</c:v>
                </c:pt>
                <c:pt idx="1995">
                  <c:v>650.59296737</c:v>
                </c:pt>
                <c:pt idx="1996">
                  <c:v>650.82042198999989</c:v>
                </c:pt>
                <c:pt idx="1997">
                  <c:v>651.04787661</c:v>
                </c:pt>
                <c:pt idx="1998">
                  <c:v>651.27533123000023</c:v>
                </c:pt>
                <c:pt idx="1999">
                  <c:v>651.50278585000001</c:v>
                </c:pt>
                <c:pt idx="2000">
                  <c:v>651.73024047000001</c:v>
                </c:pt>
                <c:pt idx="2001">
                  <c:v>651.95769508999979</c:v>
                </c:pt>
                <c:pt idx="2002">
                  <c:v>652.18514971000002</c:v>
                </c:pt>
                <c:pt idx="2003">
                  <c:v>652.41260432999991</c:v>
                </c:pt>
                <c:pt idx="2004">
                  <c:v>652.64005895000003</c:v>
                </c:pt>
                <c:pt idx="2005">
                  <c:v>652.86751356999991</c:v>
                </c:pt>
                <c:pt idx="2006">
                  <c:v>653.09496818999992</c:v>
                </c:pt>
                <c:pt idx="2007">
                  <c:v>653.32242280999981</c:v>
                </c:pt>
                <c:pt idx="2008">
                  <c:v>653.54987743000004</c:v>
                </c:pt>
                <c:pt idx="2009">
                  <c:v>653.77733205000015</c:v>
                </c:pt>
                <c:pt idx="2010">
                  <c:v>654.00478667000016</c:v>
                </c:pt>
                <c:pt idx="2011">
                  <c:v>654.23224128999993</c:v>
                </c:pt>
                <c:pt idx="2012">
                  <c:v>654.45969590999994</c:v>
                </c:pt>
                <c:pt idx="2013">
                  <c:v>654.68715053000005</c:v>
                </c:pt>
                <c:pt idx="2014">
                  <c:v>654.91460515000006</c:v>
                </c:pt>
                <c:pt idx="2015">
                  <c:v>655.14205977999984</c:v>
                </c:pt>
                <c:pt idx="2016">
                  <c:v>655.36951439999984</c:v>
                </c:pt>
                <c:pt idx="2017">
                  <c:v>655.59696901999996</c:v>
                </c:pt>
                <c:pt idx="2018">
                  <c:v>655.82442363999996</c:v>
                </c:pt>
                <c:pt idx="2019">
                  <c:v>656.05187826000008</c:v>
                </c:pt>
                <c:pt idx="2020">
                  <c:v>656.2793328800002</c:v>
                </c:pt>
                <c:pt idx="2021">
                  <c:v>656.50678749999997</c:v>
                </c:pt>
                <c:pt idx="2022">
                  <c:v>656.73424211999998</c:v>
                </c:pt>
                <c:pt idx="2023">
                  <c:v>656.96169673999987</c:v>
                </c:pt>
                <c:pt idx="2024">
                  <c:v>657.1891513600001</c:v>
                </c:pt>
                <c:pt idx="2025">
                  <c:v>657.41660597999999</c:v>
                </c:pt>
                <c:pt idx="2026">
                  <c:v>657.64406059999999</c:v>
                </c:pt>
                <c:pt idx="2027">
                  <c:v>657.87151521999999</c:v>
                </c:pt>
                <c:pt idx="2028">
                  <c:v>658.09896984</c:v>
                </c:pt>
                <c:pt idx="2029">
                  <c:v>658.32642445999988</c:v>
                </c:pt>
                <c:pt idx="2030">
                  <c:v>658.55387908</c:v>
                </c:pt>
                <c:pt idx="2031">
                  <c:v>658.78133370000012</c:v>
                </c:pt>
                <c:pt idx="2032">
                  <c:v>659.00878832000012</c:v>
                </c:pt>
                <c:pt idx="2033">
                  <c:v>659.23624294000001</c:v>
                </c:pt>
                <c:pt idx="2034">
                  <c:v>659.46369756000001</c:v>
                </c:pt>
                <c:pt idx="2035">
                  <c:v>659.6911521799999</c:v>
                </c:pt>
                <c:pt idx="2036">
                  <c:v>659.91860679999991</c:v>
                </c:pt>
                <c:pt idx="2037">
                  <c:v>660.14606141999991</c:v>
                </c:pt>
                <c:pt idx="2038">
                  <c:v>660.37351604000003</c:v>
                </c:pt>
                <c:pt idx="2039">
                  <c:v>660.60097066000014</c:v>
                </c:pt>
                <c:pt idx="2040">
                  <c:v>660.82842527999992</c:v>
                </c:pt>
                <c:pt idx="2041">
                  <c:v>661.05587990000004</c:v>
                </c:pt>
                <c:pt idx="2042">
                  <c:v>661.28333452000027</c:v>
                </c:pt>
                <c:pt idx="2043">
                  <c:v>661.51078914000004</c:v>
                </c:pt>
                <c:pt idx="2044">
                  <c:v>661.73824376000005</c:v>
                </c:pt>
                <c:pt idx="2045">
                  <c:v>661.96569837999982</c:v>
                </c:pt>
                <c:pt idx="2046">
                  <c:v>662.19315300000005</c:v>
                </c:pt>
                <c:pt idx="2047">
                  <c:v>662.42060762000006</c:v>
                </c:pt>
                <c:pt idx="2048">
                  <c:v>662.64806223999994</c:v>
                </c:pt>
                <c:pt idx="2049">
                  <c:v>662.87551685999983</c:v>
                </c:pt>
                <c:pt idx="2050">
                  <c:v>663.10297147999995</c:v>
                </c:pt>
                <c:pt idx="2051">
                  <c:v>663.33042609999973</c:v>
                </c:pt>
                <c:pt idx="2052">
                  <c:v>663.55788071999996</c:v>
                </c:pt>
                <c:pt idx="2053">
                  <c:v>663.78533534000019</c:v>
                </c:pt>
                <c:pt idx="2054">
                  <c:v>664.01278996000008</c:v>
                </c:pt>
                <c:pt idx="2055">
                  <c:v>664.24024458000008</c:v>
                </c:pt>
                <c:pt idx="2056">
                  <c:v>664.46769919999974</c:v>
                </c:pt>
                <c:pt idx="2057">
                  <c:v>664.69515382999998</c:v>
                </c:pt>
                <c:pt idx="2058">
                  <c:v>664.92260844999987</c:v>
                </c:pt>
                <c:pt idx="2059">
                  <c:v>665.15006306999999</c:v>
                </c:pt>
                <c:pt idx="2060">
                  <c:v>665.37751768999988</c:v>
                </c:pt>
                <c:pt idx="2061">
                  <c:v>665.60497231000011</c:v>
                </c:pt>
                <c:pt idx="2062">
                  <c:v>665.83242692999988</c:v>
                </c:pt>
                <c:pt idx="2063">
                  <c:v>666.05988155000011</c:v>
                </c:pt>
                <c:pt idx="2064">
                  <c:v>666.28733617000012</c:v>
                </c:pt>
                <c:pt idx="2065">
                  <c:v>666.51479079000001</c:v>
                </c:pt>
                <c:pt idx="2066">
                  <c:v>666.7422454099999</c:v>
                </c:pt>
                <c:pt idx="2067">
                  <c:v>666.96970003000001</c:v>
                </c:pt>
                <c:pt idx="2068">
                  <c:v>667.19715465000002</c:v>
                </c:pt>
                <c:pt idx="2069">
                  <c:v>667.42460927000002</c:v>
                </c:pt>
                <c:pt idx="2070">
                  <c:v>667.65206388999979</c:v>
                </c:pt>
                <c:pt idx="2071">
                  <c:v>667.87951851000003</c:v>
                </c:pt>
                <c:pt idx="2072">
                  <c:v>668.10697313000003</c:v>
                </c:pt>
                <c:pt idx="2073">
                  <c:v>668.33442774999992</c:v>
                </c:pt>
                <c:pt idx="2074">
                  <c:v>668.56188237000003</c:v>
                </c:pt>
                <c:pt idx="2075">
                  <c:v>668.78933699000015</c:v>
                </c:pt>
                <c:pt idx="2076">
                  <c:v>669.01679161000004</c:v>
                </c:pt>
                <c:pt idx="2077">
                  <c:v>669.24424623000004</c:v>
                </c:pt>
                <c:pt idx="2078">
                  <c:v>669.47170085000005</c:v>
                </c:pt>
                <c:pt idx="2079">
                  <c:v>669.69915547000005</c:v>
                </c:pt>
                <c:pt idx="2080">
                  <c:v>669.92661008999983</c:v>
                </c:pt>
                <c:pt idx="2081">
                  <c:v>670.15406470999983</c:v>
                </c:pt>
                <c:pt idx="2082">
                  <c:v>670.38151932999983</c:v>
                </c:pt>
                <c:pt idx="2083">
                  <c:v>670.60897395000006</c:v>
                </c:pt>
                <c:pt idx="2084">
                  <c:v>670.83642856999984</c:v>
                </c:pt>
                <c:pt idx="2085">
                  <c:v>671.06388318999996</c:v>
                </c:pt>
                <c:pt idx="2086">
                  <c:v>671.29133781000007</c:v>
                </c:pt>
                <c:pt idx="2087">
                  <c:v>671.51879243000008</c:v>
                </c:pt>
                <c:pt idx="2088">
                  <c:v>671.74624704999997</c:v>
                </c:pt>
                <c:pt idx="2089">
                  <c:v>671.9737016700002</c:v>
                </c:pt>
                <c:pt idx="2090">
                  <c:v>672.20115628999997</c:v>
                </c:pt>
                <c:pt idx="2091">
                  <c:v>672.42861090999997</c:v>
                </c:pt>
                <c:pt idx="2092">
                  <c:v>672.65606552999998</c:v>
                </c:pt>
                <c:pt idx="2093">
                  <c:v>672.88352014999998</c:v>
                </c:pt>
                <c:pt idx="2094">
                  <c:v>673.1109747700001</c:v>
                </c:pt>
                <c:pt idx="2095">
                  <c:v>673.33842938999987</c:v>
                </c:pt>
                <c:pt idx="2096">
                  <c:v>673.56588400999999</c:v>
                </c:pt>
                <c:pt idx="2097">
                  <c:v>673.79333863000022</c:v>
                </c:pt>
                <c:pt idx="2098">
                  <c:v>674.02079325000011</c:v>
                </c:pt>
                <c:pt idx="2099">
                  <c:v>674.24824787</c:v>
                </c:pt>
                <c:pt idx="2100">
                  <c:v>674.47570250000012</c:v>
                </c:pt>
                <c:pt idx="2101">
                  <c:v>674.70315712000001</c:v>
                </c:pt>
                <c:pt idx="2102">
                  <c:v>674.9306117399999</c:v>
                </c:pt>
                <c:pt idx="2103">
                  <c:v>675.15806636000002</c:v>
                </c:pt>
                <c:pt idx="2104">
                  <c:v>675.38552097999991</c:v>
                </c:pt>
                <c:pt idx="2105">
                  <c:v>675.61297560000003</c:v>
                </c:pt>
                <c:pt idx="2106">
                  <c:v>675.84043022000003</c:v>
                </c:pt>
                <c:pt idx="2107">
                  <c:v>676.06788483999992</c:v>
                </c:pt>
                <c:pt idx="2108">
                  <c:v>676.29533946000015</c:v>
                </c:pt>
                <c:pt idx="2109">
                  <c:v>676.52279407999993</c:v>
                </c:pt>
                <c:pt idx="2110">
                  <c:v>676.75024869999993</c:v>
                </c:pt>
                <c:pt idx="2111">
                  <c:v>676.97770332000005</c:v>
                </c:pt>
                <c:pt idx="2112">
                  <c:v>677.20515794000005</c:v>
                </c:pt>
                <c:pt idx="2113">
                  <c:v>677.43261255999994</c:v>
                </c:pt>
                <c:pt idx="2114">
                  <c:v>677.66006717999994</c:v>
                </c:pt>
                <c:pt idx="2115">
                  <c:v>677.88752179999972</c:v>
                </c:pt>
                <c:pt idx="2116">
                  <c:v>678.11497641999995</c:v>
                </c:pt>
                <c:pt idx="2117">
                  <c:v>678.34243103999984</c:v>
                </c:pt>
                <c:pt idx="2118">
                  <c:v>678.56988565999995</c:v>
                </c:pt>
                <c:pt idx="2119">
                  <c:v>678.79734028000018</c:v>
                </c:pt>
                <c:pt idx="2120">
                  <c:v>679.02479489999996</c:v>
                </c:pt>
                <c:pt idx="2121">
                  <c:v>679.25224951999996</c:v>
                </c:pt>
                <c:pt idx="2122">
                  <c:v>679.47970414000008</c:v>
                </c:pt>
                <c:pt idx="2123">
                  <c:v>679.70715875999997</c:v>
                </c:pt>
                <c:pt idx="2124">
                  <c:v>679.93461337999997</c:v>
                </c:pt>
                <c:pt idx="2125">
                  <c:v>680.16206799999986</c:v>
                </c:pt>
                <c:pt idx="2126">
                  <c:v>680.38952261999998</c:v>
                </c:pt>
                <c:pt idx="2127">
                  <c:v>680.6169772400001</c:v>
                </c:pt>
                <c:pt idx="2128">
                  <c:v>680.84443185999999</c:v>
                </c:pt>
                <c:pt idx="2129">
                  <c:v>681.0718864800001</c:v>
                </c:pt>
                <c:pt idx="2130">
                  <c:v>681.29934110000011</c:v>
                </c:pt>
                <c:pt idx="2131">
                  <c:v>681.52679572</c:v>
                </c:pt>
                <c:pt idx="2132">
                  <c:v>681.75425034</c:v>
                </c:pt>
                <c:pt idx="2133">
                  <c:v>681.98170496000012</c:v>
                </c:pt>
                <c:pt idx="2134">
                  <c:v>682.20915958000001</c:v>
                </c:pt>
                <c:pt idx="2135">
                  <c:v>682.43661419999989</c:v>
                </c:pt>
                <c:pt idx="2136">
                  <c:v>682.6640688199999</c:v>
                </c:pt>
                <c:pt idx="2137">
                  <c:v>682.8915234399999</c:v>
                </c:pt>
                <c:pt idx="2138">
                  <c:v>683.11897806000013</c:v>
                </c:pt>
                <c:pt idx="2139">
                  <c:v>683.34643267999991</c:v>
                </c:pt>
                <c:pt idx="2140">
                  <c:v>683.57388730000014</c:v>
                </c:pt>
                <c:pt idx="2141">
                  <c:v>683.80134192000003</c:v>
                </c:pt>
                <c:pt idx="2142">
                  <c:v>684.02879655000015</c:v>
                </c:pt>
                <c:pt idx="2143">
                  <c:v>684.25625116999993</c:v>
                </c:pt>
                <c:pt idx="2144">
                  <c:v>684.48370579000004</c:v>
                </c:pt>
                <c:pt idx="2145">
                  <c:v>684.71116040999993</c:v>
                </c:pt>
                <c:pt idx="2146">
                  <c:v>684.93861502999994</c:v>
                </c:pt>
                <c:pt idx="2147">
                  <c:v>685.16606964999994</c:v>
                </c:pt>
                <c:pt idx="2148">
                  <c:v>685.39352426999994</c:v>
                </c:pt>
                <c:pt idx="2149">
                  <c:v>685.62097888999983</c:v>
                </c:pt>
                <c:pt idx="2150">
                  <c:v>685.84843350999995</c:v>
                </c:pt>
                <c:pt idx="2151">
                  <c:v>686.07588812999995</c:v>
                </c:pt>
                <c:pt idx="2152">
                  <c:v>686.30334275000007</c:v>
                </c:pt>
                <c:pt idx="2153">
                  <c:v>686.53079737000007</c:v>
                </c:pt>
                <c:pt idx="2154">
                  <c:v>686.75825198999996</c:v>
                </c:pt>
                <c:pt idx="2155">
                  <c:v>686.98570661000008</c:v>
                </c:pt>
                <c:pt idx="2156">
                  <c:v>687.21316123000008</c:v>
                </c:pt>
                <c:pt idx="2157">
                  <c:v>687.44061584999986</c:v>
                </c:pt>
                <c:pt idx="2158">
                  <c:v>687.66807047000009</c:v>
                </c:pt>
                <c:pt idx="2159">
                  <c:v>687.89552508999986</c:v>
                </c:pt>
                <c:pt idx="2160">
                  <c:v>688.12297970999998</c:v>
                </c:pt>
                <c:pt idx="2161">
                  <c:v>688.35043432999998</c:v>
                </c:pt>
                <c:pt idx="2162">
                  <c:v>688.5778889500001</c:v>
                </c:pt>
                <c:pt idx="2163">
                  <c:v>688.8053435700001</c:v>
                </c:pt>
                <c:pt idx="2164">
                  <c:v>689.03279818999988</c:v>
                </c:pt>
                <c:pt idx="2165">
                  <c:v>689.26025280999988</c:v>
                </c:pt>
                <c:pt idx="2166">
                  <c:v>689.48770743</c:v>
                </c:pt>
                <c:pt idx="2167">
                  <c:v>689.71516205</c:v>
                </c:pt>
                <c:pt idx="2168">
                  <c:v>689.94261666999989</c:v>
                </c:pt>
                <c:pt idx="2169">
                  <c:v>690.17007129000012</c:v>
                </c:pt>
                <c:pt idx="2170">
                  <c:v>690.3975259099999</c:v>
                </c:pt>
                <c:pt idx="2171">
                  <c:v>690.62498053000013</c:v>
                </c:pt>
                <c:pt idx="2172">
                  <c:v>690.85243514999991</c:v>
                </c:pt>
                <c:pt idx="2173">
                  <c:v>691.07988977000014</c:v>
                </c:pt>
                <c:pt idx="2174">
                  <c:v>691.30734438999991</c:v>
                </c:pt>
                <c:pt idx="2175">
                  <c:v>691.53479901000003</c:v>
                </c:pt>
                <c:pt idx="2176">
                  <c:v>691.76225362999992</c:v>
                </c:pt>
                <c:pt idx="2177">
                  <c:v>691.98970825000015</c:v>
                </c:pt>
                <c:pt idx="2178">
                  <c:v>692.21716286999992</c:v>
                </c:pt>
                <c:pt idx="2179">
                  <c:v>692.44461748999981</c:v>
                </c:pt>
                <c:pt idx="2180">
                  <c:v>692.67207211000004</c:v>
                </c:pt>
                <c:pt idx="2181">
                  <c:v>692.89952672999993</c:v>
                </c:pt>
                <c:pt idx="2182">
                  <c:v>693.12698135000005</c:v>
                </c:pt>
                <c:pt idx="2183">
                  <c:v>693.35443597000005</c:v>
                </c:pt>
                <c:pt idx="2184">
                  <c:v>693.58189059999995</c:v>
                </c:pt>
                <c:pt idx="2185">
                  <c:v>693.80934521999995</c:v>
                </c:pt>
                <c:pt idx="2186">
                  <c:v>694.03679983999996</c:v>
                </c:pt>
                <c:pt idx="2187">
                  <c:v>694.26425445999996</c:v>
                </c:pt>
                <c:pt idx="2188">
                  <c:v>694.49170908000008</c:v>
                </c:pt>
                <c:pt idx="2189">
                  <c:v>694.71916369999997</c:v>
                </c:pt>
                <c:pt idx="2190">
                  <c:v>694.94661831999986</c:v>
                </c:pt>
                <c:pt idx="2191">
                  <c:v>695.1740729400002</c:v>
                </c:pt>
                <c:pt idx="2192">
                  <c:v>695.40152755999998</c:v>
                </c:pt>
                <c:pt idx="2193">
                  <c:v>695.62898218000009</c:v>
                </c:pt>
                <c:pt idx="2194">
                  <c:v>695.85643679999987</c:v>
                </c:pt>
                <c:pt idx="2195">
                  <c:v>696.0838914200001</c:v>
                </c:pt>
                <c:pt idx="2196">
                  <c:v>696.31134603999999</c:v>
                </c:pt>
                <c:pt idx="2197">
                  <c:v>696.53880066000011</c:v>
                </c:pt>
                <c:pt idx="2198">
                  <c:v>696.76625527999988</c:v>
                </c:pt>
                <c:pt idx="2199">
                  <c:v>696.99370990000011</c:v>
                </c:pt>
                <c:pt idx="2200">
                  <c:v>697.22116452</c:v>
                </c:pt>
                <c:pt idx="2201">
                  <c:v>697.44861913999989</c:v>
                </c:pt>
                <c:pt idx="2202">
                  <c:v>697.67607376000012</c:v>
                </c:pt>
                <c:pt idx="2203">
                  <c:v>697.9035283799999</c:v>
                </c:pt>
                <c:pt idx="2204">
                  <c:v>698.13098300000001</c:v>
                </c:pt>
                <c:pt idx="2205">
                  <c:v>698.35843762000002</c:v>
                </c:pt>
                <c:pt idx="2206">
                  <c:v>698.58589224000013</c:v>
                </c:pt>
                <c:pt idx="2207">
                  <c:v>698.81334686000002</c:v>
                </c:pt>
                <c:pt idx="2208">
                  <c:v>699.04080147999991</c:v>
                </c:pt>
                <c:pt idx="2209">
                  <c:v>699.26825609999992</c:v>
                </c:pt>
                <c:pt idx="2210">
                  <c:v>699.49571072000003</c:v>
                </c:pt>
                <c:pt idx="2211">
                  <c:v>699.72316534000004</c:v>
                </c:pt>
                <c:pt idx="2212">
                  <c:v>699.95061995999993</c:v>
                </c:pt>
                <c:pt idx="2213">
                  <c:v>700.17807458000016</c:v>
                </c:pt>
                <c:pt idx="2214">
                  <c:v>700.40552919999993</c:v>
                </c:pt>
                <c:pt idx="2215">
                  <c:v>700.63298381999994</c:v>
                </c:pt>
                <c:pt idx="2216">
                  <c:v>700.86043843999994</c:v>
                </c:pt>
                <c:pt idx="2217">
                  <c:v>701.08789306000017</c:v>
                </c:pt>
                <c:pt idx="2218">
                  <c:v>701.31534767999995</c:v>
                </c:pt>
                <c:pt idx="2219">
                  <c:v>701.54280229999983</c:v>
                </c:pt>
                <c:pt idx="2220">
                  <c:v>701.77025691999995</c:v>
                </c:pt>
                <c:pt idx="2221">
                  <c:v>701.99771153999995</c:v>
                </c:pt>
                <c:pt idx="2222">
                  <c:v>702.22516615999996</c:v>
                </c:pt>
                <c:pt idx="2223">
                  <c:v>702.45262077999985</c:v>
                </c:pt>
                <c:pt idx="2224">
                  <c:v>702.68007540000008</c:v>
                </c:pt>
                <c:pt idx="2225">
                  <c:v>702.90753001999997</c:v>
                </c:pt>
                <c:pt idx="2226">
                  <c:v>703.13498464000008</c:v>
                </c:pt>
                <c:pt idx="2227">
                  <c:v>703.36243926999998</c:v>
                </c:pt>
                <c:pt idx="2228">
                  <c:v>703.58989388999998</c:v>
                </c:pt>
                <c:pt idx="2229">
                  <c:v>703.81734850999999</c:v>
                </c:pt>
                <c:pt idx="2230">
                  <c:v>704.04480312999999</c:v>
                </c:pt>
                <c:pt idx="2231">
                  <c:v>704.27225774999999</c:v>
                </c:pt>
                <c:pt idx="2232">
                  <c:v>704.49971237000011</c:v>
                </c:pt>
                <c:pt idx="2233">
                  <c:v>704.72716698999989</c:v>
                </c:pt>
                <c:pt idx="2234">
                  <c:v>704.95462160999989</c:v>
                </c:pt>
                <c:pt idx="2235">
                  <c:v>705.18207623000012</c:v>
                </c:pt>
                <c:pt idx="2236">
                  <c:v>705.40953085000001</c:v>
                </c:pt>
                <c:pt idx="2237">
                  <c:v>705.63698547000001</c:v>
                </c:pt>
                <c:pt idx="2238">
                  <c:v>705.8644400899999</c:v>
                </c:pt>
                <c:pt idx="2239">
                  <c:v>706.09189471000002</c:v>
                </c:pt>
                <c:pt idx="2240">
                  <c:v>706.31934933000002</c:v>
                </c:pt>
                <c:pt idx="2241">
                  <c:v>706.54680395000003</c:v>
                </c:pt>
                <c:pt idx="2242">
                  <c:v>706.77425857000014</c:v>
                </c:pt>
                <c:pt idx="2243">
                  <c:v>707.00171318999992</c:v>
                </c:pt>
                <c:pt idx="2244">
                  <c:v>707.22916780999992</c:v>
                </c:pt>
                <c:pt idx="2245">
                  <c:v>707.45662242999981</c:v>
                </c:pt>
                <c:pt idx="2246">
                  <c:v>707.68407705000016</c:v>
                </c:pt>
                <c:pt idx="2247">
                  <c:v>707.91153167000004</c:v>
                </c:pt>
                <c:pt idx="2248">
                  <c:v>708.13898629000005</c:v>
                </c:pt>
                <c:pt idx="2249">
                  <c:v>708.36644090999994</c:v>
                </c:pt>
                <c:pt idx="2250">
                  <c:v>708.59389553000017</c:v>
                </c:pt>
                <c:pt idx="2251">
                  <c:v>708.82135014999983</c:v>
                </c:pt>
                <c:pt idx="2252">
                  <c:v>709.04880476999995</c:v>
                </c:pt>
                <c:pt idx="2253">
                  <c:v>709.27625938999984</c:v>
                </c:pt>
                <c:pt idx="2254">
                  <c:v>709.50371400999995</c:v>
                </c:pt>
                <c:pt idx="2255">
                  <c:v>709.73116862999996</c:v>
                </c:pt>
                <c:pt idx="2256">
                  <c:v>709.95862324999996</c:v>
                </c:pt>
                <c:pt idx="2257">
                  <c:v>710.18607787000008</c:v>
                </c:pt>
                <c:pt idx="2258">
                  <c:v>710.41353248999997</c:v>
                </c:pt>
                <c:pt idx="2259">
                  <c:v>710.64098710999997</c:v>
                </c:pt>
                <c:pt idx="2260">
                  <c:v>710.86844172999997</c:v>
                </c:pt>
                <c:pt idx="2261">
                  <c:v>711.09589635000009</c:v>
                </c:pt>
                <c:pt idx="2262">
                  <c:v>711.32335097000009</c:v>
                </c:pt>
                <c:pt idx="2263">
                  <c:v>711.55080558999998</c:v>
                </c:pt>
                <c:pt idx="2264">
                  <c:v>711.7782602100001</c:v>
                </c:pt>
                <c:pt idx="2265">
                  <c:v>712.00571482999999</c:v>
                </c:pt>
                <c:pt idx="2266">
                  <c:v>712.23316944999999</c:v>
                </c:pt>
                <c:pt idx="2267">
                  <c:v>712.46062406999988</c:v>
                </c:pt>
                <c:pt idx="2268">
                  <c:v>712.68807869000011</c:v>
                </c:pt>
                <c:pt idx="2269">
                  <c:v>712.91553332000001</c:v>
                </c:pt>
                <c:pt idx="2270">
                  <c:v>713.14298794000001</c:v>
                </c:pt>
                <c:pt idx="2271">
                  <c:v>713.37044256000013</c:v>
                </c:pt>
                <c:pt idx="2272">
                  <c:v>713.5978971799999</c:v>
                </c:pt>
                <c:pt idx="2273">
                  <c:v>713.82535179999991</c:v>
                </c:pt>
                <c:pt idx="2274">
                  <c:v>714.05280641999991</c:v>
                </c:pt>
                <c:pt idx="2275">
                  <c:v>714.28026104000003</c:v>
                </c:pt>
                <c:pt idx="2276">
                  <c:v>714.50771566000003</c:v>
                </c:pt>
                <c:pt idx="2277">
                  <c:v>714.73517028000003</c:v>
                </c:pt>
                <c:pt idx="2278">
                  <c:v>714.96262489999981</c:v>
                </c:pt>
                <c:pt idx="2279">
                  <c:v>715.19007952000015</c:v>
                </c:pt>
                <c:pt idx="2280">
                  <c:v>715.41753413999993</c:v>
                </c:pt>
                <c:pt idx="2281">
                  <c:v>715.64498876000005</c:v>
                </c:pt>
                <c:pt idx="2282">
                  <c:v>715.87244337999994</c:v>
                </c:pt>
                <c:pt idx="2283">
                  <c:v>716.09989800000005</c:v>
                </c:pt>
                <c:pt idx="2284">
                  <c:v>716.32735262000006</c:v>
                </c:pt>
                <c:pt idx="2285">
                  <c:v>716.55480723999995</c:v>
                </c:pt>
                <c:pt idx="2286">
                  <c:v>716.78226185999983</c:v>
                </c:pt>
                <c:pt idx="2287">
                  <c:v>717.00971647999995</c:v>
                </c:pt>
                <c:pt idx="2288">
                  <c:v>717.23717109999996</c:v>
                </c:pt>
                <c:pt idx="2289">
                  <c:v>717.46462571999984</c:v>
                </c:pt>
                <c:pt idx="2290">
                  <c:v>717.69208034000008</c:v>
                </c:pt>
                <c:pt idx="2291">
                  <c:v>717.91953496000008</c:v>
                </c:pt>
                <c:pt idx="2292">
                  <c:v>718.14698958000008</c:v>
                </c:pt>
                <c:pt idx="2293">
                  <c:v>718.37444419999997</c:v>
                </c:pt>
                <c:pt idx="2294">
                  <c:v>718.60189881999997</c:v>
                </c:pt>
                <c:pt idx="2295">
                  <c:v>718.82935343999998</c:v>
                </c:pt>
                <c:pt idx="2296">
                  <c:v>719.05680805999998</c:v>
                </c:pt>
                <c:pt idx="2297">
                  <c:v>719.2842626800001</c:v>
                </c:pt>
                <c:pt idx="2298">
                  <c:v>719.51171729999999</c:v>
                </c:pt>
                <c:pt idx="2299">
                  <c:v>719.7391719200001</c:v>
                </c:pt>
                <c:pt idx="2300">
                  <c:v>719.96662653999988</c:v>
                </c:pt>
                <c:pt idx="2301">
                  <c:v>720.19408116000011</c:v>
                </c:pt>
                <c:pt idx="2302">
                  <c:v>720.42153577999989</c:v>
                </c:pt>
                <c:pt idx="2303">
                  <c:v>720.6489904</c:v>
                </c:pt>
                <c:pt idx="2304">
                  <c:v>720.87644502000001</c:v>
                </c:pt>
                <c:pt idx="2305">
                  <c:v>721.10389964000012</c:v>
                </c:pt>
                <c:pt idx="2306">
                  <c:v>721.33135426000001</c:v>
                </c:pt>
                <c:pt idx="2307">
                  <c:v>721.5588088799999</c:v>
                </c:pt>
                <c:pt idx="2308">
                  <c:v>721.78626350000002</c:v>
                </c:pt>
                <c:pt idx="2309">
                  <c:v>722.01371812000002</c:v>
                </c:pt>
                <c:pt idx="2310">
                  <c:v>722.24117274000002</c:v>
                </c:pt>
                <c:pt idx="2311">
                  <c:v>722.46862735999991</c:v>
                </c:pt>
                <c:pt idx="2312">
                  <c:v>722.69608199000004</c:v>
                </c:pt>
                <c:pt idx="2313">
                  <c:v>722.92353661000004</c:v>
                </c:pt>
                <c:pt idx="2314">
                  <c:v>723.15099123000005</c:v>
                </c:pt>
                <c:pt idx="2315">
                  <c:v>723.37844585000005</c:v>
                </c:pt>
                <c:pt idx="2316">
                  <c:v>723.60590047000005</c:v>
                </c:pt>
                <c:pt idx="2317">
                  <c:v>723.83335508999994</c:v>
                </c:pt>
                <c:pt idx="2318">
                  <c:v>724.06080970999983</c:v>
                </c:pt>
                <c:pt idx="2319">
                  <c:v>724.28826432999995</c:v>
                </c:pt>
                <c:pt idx="2320">
                  <c:v>724.51571894999995</c:v>
                </c:pt>
                <c:pt idx="2321">
                  <c:v>724.74317357000007</c:v>
                </c:pt>
                <c:pt idx="2322">
                  <c:v>724.97062818999984</c:v>
                </c:pt>
                <c:pt idx="2323">
                  <c:v>725.19808281000007</c:v>
                </c:pt>
                <c:pt idx="2324">
                  <c:v>725.42553742999996</c:v>
                </c:pt>
                <c:pt idx="2325">
                  <c:v>725.65299204999997</c:v>
                </c:pt>
                <c:pt idx="2326">
                  <c:v>725.88044667000008</c:v>
                </c:pt>
                <c:pt idx="2327">
                  <c:v>726.10790128999997</c:v>
                </c:pt>
                <c:pt idx="2328">
                  <c:v>726.33535590999998</c:v>
                </c:pt>
                <c:pt idx="2329">
                  <c:v>726.56281052999998</c:v>
                </c:pt>
                <c:pt idx="2330">
                  <c:v>726.79026514999998</c:v>
                </c:pt>
                <c:pt idx="2331">
                  <c:v>727.01771976999999</c:v>
                </c:pt>
                <c:pt idx="2332">
                  <c:v>727.24517438999999</c:v>
                </c:pt>
                <c:pt idx="2333">
                  <c:v>727.47262900999988</c:v>
                </c:pt>
                <c:pt idx="2334">
                  <c:v>727.70008363000011</c:v>
                </c:pt>
                <c:pt idx="2335">
                  <c:v>727.92753825</c:v>
                </c:pt>
                <c:pt idx="2336">
                  <c:v>728.15499287</c:v>
                </c:pt>
                <c:pt idx="2337">
                  <c:v>728.38244748999989</c:v>
                </c:pt>
                <c:pt idx="2338">
                  <c:v>728.60990211000001</c:v>
                </c:pt>
                <c:pt idx="2339">
                  <c:v>728.8373567299999</c:v>
                </c:pt>
                <c:pt idx="2340">
                  <c:v>729.06481135000001</c:v>
                </c:pt>
                <c:pt idx="2341">
                  <c:v>729.29226597000002</c:v>
                </c:pt>
                <c:pt idx="2342">
                  <c:v>729.51972059000002</c:v>
                </c:pt>
                <c:pt idx="2343">
                  <c:v>729.74717521000002</c:v>
                </c:pt>
                <c:pt idx="2344">
                  <c:v>729.97462982999991</c:v>
                </c:pt>
                <c:pt idx="2345">
                  <c:v>730.20208445000003</c:v>
                </c:pt>
                <c:pt idx="2346">
                  <c:v>730.42953907000003</c:v>
                </c:pt>
                <c:pt idx="2347">
                  <c:v>730.65699368999992</c:v>
                </c:pt>
                <c:pt idx="2348">
                  <c:v>730.88444831000004</c:v>
                </c:pt>
                <c:pt idx="2349">
                  <c:v>731.11190293000004</c:v>
                </c:pt>
                <c:pt idx="2350">
                  <c:v>731.33935755000005</c:v>
                </c:pt>
                <c:pt idx="2351">
                  <c:v>731.56681216999993</c:v>
                </c:pt>
                <c:pt idx="2352">
                  <c:v>731.79426678999994</c:v>
                </c:pt>
                <c:pt idx="2353">
                  <c:v>732.02172140999994</c:v>
                </c:pt>
                <c:pt idx="2354">
                  <c:v>732.24917603999995</c:v>
                </c:pt>
                <c:pt idx="2355">
                  <c:v>732.47663066000007</c:v>
                </c:pt>
                <c:pt idx="2356">
                  <c:v>732.70408528000019</c:v>
                </c:pt>
                <c:pt idx="2357">
                  <c:v>732.93153989999985</c:v>
                </c:pt>
                <c:pt idx="2358">
                  <c:v>733.15899452000008</c:v>
                </c:pt>
                <c:pt idx="2359">
                  <c:v>733.38644913999997</c:v>
                </c:pt>
                <c:pt idx="2360">
                  <c:v>733.61390376000008</c:v>
                </c:pt>
                <c:pt idx="2361">
                  <c:v>733.84135837999997</c:v>
                </c:pt>
                <c:pt idx="2362">
                  <c:v>734.06881299999998</c:v>
                </c:pt>
                <c:pt idx="2363">
                  <c:v>734.29626761999998</c:v>
                </c:pt>
                <c:pt idx="2364">
                  <c:v>734.5237222400001</c:v>
                </c:pt>
                <c:pt idx="2365">
                  <c:v>734.75117685999999</c:v>
                </c:pt>
                <c:pt idx="2366">
                  <c:v>734.9786314800001</c:v>
                </c:pt>
                <c:pt idx="2367">
                  <c:v>735.20608609999999</c:v>
                </c:pt>
                <c:pt idx="2368">
                  <c:v>735.43354072</c:v>
                </c:pt>
                <c:pt idx="2369">
                  <c:v>735.66099534</c:v>
                </c:pt>
                <c:pt idx="2370">
                  <c:v>735.88844996000012</c:v>
                </c:pt>
                <c:pt idx="2371">
                  <c:v>736.11590458000001</c:v>
                </c:pt>
                <c:pt idx="2372">
                  <c:v>736.34335920000001</c:v>
                </c:pt>
                <c:pt idx="2373">
                  <c:v>736.57081382000001</c:v>
                </c:pt>
                <c:pt idx="2374">
                  <c:v>736.79826844000002</c:v>
                </c:pt>
                <c:pt idx="2375">
                  <c:v>737.02572306000002</c:v>
                </c:pt>
                <c:pt idx="2376">
                  <c:v>737.25317768000002</c:v>
                </c:pt>
                <c:pt idx="2377">
                  <c:v>737.48063230000002</c:v>
                </c:pt>
                <c:pt idx="2378">
                  <c:v>737.70808692000014</c:v>
                </c:pt>
                <c:pt idx="2379">
                  <c:v>737.93554154000003</c:v>
                </c:pt>
                <c:pt idx="2380">
                  <c:v>738.16299615999992</c:v>
                </c:pt>
                <c:pt idx="2381">
                  <c:v>738.39045077999992</c:v>
                </c:pt>
                <c:pt idx="2382">
                  <c:v>738.61790539999993</c:v>
                </c:pt>
                <c:pt idx="2383">
                  <c:v>738.84536001999993</c:v>
                </c:pt>
                <c:pt idx="2384">
                  <c:v>739.07281464000005</c:v>
                </c:pt>
                <c:pt idx="2385">
                  <c:v>739.30026925999994</c:v>
                </c:pt>
                <c:pt idx="2386">
                  <c:v>739.52772387999983</c:v>
                </c:pt>
                <c:pt idx="2387">
                  <c:v>739.75517850000017</c:v>
                </c:pt>
                <c:pt idx="2388">
                  <c:v>739.98263311999983</c:v>
                </c:pt>
                <c:pt idx="2389">
                  <c:v>740.21008773999995</c:v>
                </c:pt>
                <c:pt idx="2390">
                  <c:v>740.43754235999984</c:v>
                </c:pt>
                <c:pt idx="2391">
                  <c:v>740.66499698000007</c:v>
                </c:pt>
                <c:pt idx="2392">
                  <c:v>740.89245159999996</c:v>
                </c:pt>
                <c:pt idx="2393">
                  <c:v>741.11990622000008</c:v>
                </c:pt>
                <c:pt idx="2394">
                  <c:v>741.34736083999985</c:v>
                </c:pt>
                <c:pt idx="2395">
                  <c:v>741.57481546000008</c:v>
                </c:pt>
                <c:pt idx="2396">
                  <c:v>741.80227008999987</c:v>
                </c:pt>
                <c:pt idx="2397">
                  <c:v>742.02972470999998</c:v>
                </c:pt>
                <c:pt idx="2398">
                  <c:v>742.25717932999999</c:v>
                </c:pt>
                <c:pt idx="2399">
                  <c:v>742.4846339500001</c:v>
                </c:pt>
                <c:pt idx="2400">
                  <c:v>742.71208857000011</c:v>
                </c:pt>
                <c:pt idx="2401">
                  <c:v>742.93954318999988</c:v>
                </c:pt>
                <c:pt idx="2402">
                  <c:v>743.16699780999988</c:v>
                </c:pt>
                <c:pt idx="2403">
                  <c:v>743.39445243</c:v>
                </c:pt>
                <c:pt idx="2404">
                  <c:v>743.62190705</c:v>
                </c:pt>
                <c:pt idx="2405">
                  <c:v>743.84936167000001</c:v>
                </c:pt>
                <c:pt idx="2406">
                  <c:v>744.07681629000001</c:v>
                </c:pt>
                <c:pt idx="2407">
                  <c:v>744.30427091000001</c:v>
                </c:pt>
                <c:pt idx="2408">
                  <c:v>744.53172553000002</c:v>
                </c:pt>
                <c:pt idx="2409">
                  <c:v>744.75918015000002</c:v>
                </c:pt>
                <c:pt idx="2410">
                  <c:v>744.98663477000002</c:v>
                </c:pt>
                <c:pt idx="2411">
                  <c:v>745.21408939000003</c:v>
                </c:pt>
                <c:pt idx="2412">
                  <c:v>745.44154400999992</c:v>
                </c:pt>
                <c:pt idx="2413">
                  <c:v>745.66899863000003</c:v>
                </c:pt>
                <c:pt idx="2414">
                  <c:v>745.89645325000004</c:v>
                </c:pt>
                <c:pt idx="2415">
                  <c:v>746.12390787000004</c:v>
                </c:pt>
                <c:pt idx="2416">
                  <c:v>746.35136248999981</c:v>
                </c:pt>
                <c:pt idx="2417">
                  <c:v>746.57881711000005</c:v>
                </c:pt>
                <c:pt idx="2418">
                  <c:v>746.80627172999993</c:v>
                </c:pt>
                <c:pt idx="2419">
                  <c:v>747.03372635000005</c:v>
                </c:pt>
                <c:pt idx="2420">
                  <c:v>747.26118097000005</c:v>
                </c:pt>
                <c:pt idx="2421">
                  <c:v>747.48863558999994</c:v>
                </c:pt>
                <c:pt idx="2422">
                  <c:v>747.71609020999995</c:v>
                </c:pt>
                <c:pt idx="2423">
                  <c:v>747.94354482999984</c:v>
                </c:pt>
                <c:pt idx="2424">
                  <c:v>748.17099944999995</c:v>
                </c:pt>
                <c:pt idx="2425">
                  <c:v>748.39845407000007</c:v>
                </c:pt>
                <c:pt idx="2426">
                  <c:v>748.62590868999996</c:v>
                </c:pt>
                <c:pt idx="2427">
                  <c:v>748.85336330999996</c:v>
                </c:pt>
                <c:pt idx="2428">
                  <c:v>749.08081793000008</c:v>
                </c:pt>
                <c:pt idx="2429">
                  <c:v>749.30827255000008</c:v>
                </c:pt>
                <c:pt idx="2430">
                  <c:v>749.53572716999997</c:v>
                </c:pt>
                <c:pt idx="2431">
                  <c:v>749.76318178999998</c:v>
                </c:pt>
                <c:pt idx="2432">
                  <c:v>749.99063640999998</c:v>
                </c:pt>
                <c:pt idx="2433">
                  <c:v>750.2180910300001</c:v>
                </c:pt>
                <c:pt idx="2434">
                  <c:v>750.44554564999999</c:v>
                </c:pt>
                <c:pt idx="2435">
                  <c:v>750.67300027000022</c:v>
                </c:pt>
                <c:pt idx="2436">
                  <c:v>750.90045488999988</c:v>
                </c:pt>
                <c:pt idx="2437">
                  <c:v>751.12790950999999</c:v>
                </c:pt>
                <c:pt idx="2438">
                  <c:v>751.35536412999988</c:v>
                </c:pt>
                <c:pt idx="2439">
                  <c:v>751.58281876000001</c:v>
                </c:pt>
                <c:pt idx="2440">
                  <c:v>751.8102733799999</c:v>
                </c:pt>
                <c:pt idx="2441">
                  <c:v>752.0377279999999</c:v>
                </c:pt>
                <c:pt idx="2442">
                  <c:v>752.26518262000002</c:v>
                </c:pt>
                <c:pt idx="2443">
                  <c:v>752.49263724000002</c:v>
                </c:pt>
                <c:pt idx="2444">
                  <c:v>752.72009186000003</c:v>
                </c:pt>
                <c:pt idx="2445">
                  <c:v>752.9475464799998</c:v>
                </c:pt>
                <c:pt idx="2446">
                  <c:v>753.17500110000003</c:v>
                </c:pt>
                <c:pt idx="2447">
                  <c:v>753.40245571999992</c:v>
                </c:pt>
                <c:pt idx="2448">
                  <c:v>753.62991034000004</c:v>
                </c:pt>
                <c:pt idx="2449">
                  <c:v>753.85736495999993</c:v>
                </c:pt>
                <c:pt idx="2450">
                  <c:v>754.08481958000004</c:v>
                </c:pt>
                <c:pt idx="2451">
                  <c:v>754.31227419999993</c:v>
                </c:pt>
                <c:pt idx="2452">
                  <c:v>754.53972881999994</c:v>
                </c:pt>
                <c:pt idx="2453">
                  <c:v>754.76718343999994</c:v>
                </c:pt>
                <c:pt idx="2454">
                  <c:v>754.99463806000017</c:v>
                </c:pt>
                <c:pt idx="2455">
                  <c:v>755.22209267999995</c:v>
                </c:pt>
                <c:pt idx="2456">
                  <c:v>755.44954729999984</c:v>
                </c:pt>
                <c:pt idx="2457">
                  <c:v>755.67700191999995</c:v>
                </c:pt>
                <c:pt idx="2458">
                  <c:v>755.90445654000007</c:v>
                </c:pt>
                <c:pt idx="2459">
                  <c:v>756.13191115999996</c:v>
                </c:pt>
                <c:pt idx="2460">
                  <c:v>756.35936577999996</c:v>
                </c:pt>
                <c:pt idx="2461">
                  <c:v>756.58682039999997</c:v>
                </c:pt>
                <c:pt idx="2462">
                  <c:v>756.81427501999997</c:v>
                </c:pt>
                <c:pt idx="2463">
                  <c:v>757.04172963999997</c:v>
                </c:pt>
                <c:pt idx="2464">
                  <c:v>757.26918426000009</c:v>
                </c:pt>
                <c:pt idx="2465">
                  <c:v>757.49663887999998</c:v>
                </c:pt>
                <c:pt idx="2466">
                  <c:v>757.72409349999998</c:v>
                </c:pt>
                <c:pt idx="2467">
                  <c:v>757.95154811999987</c:v>
                </c:pt>
                <c:pt idx="2468">
                  <c:v>758.1790027400001</c:v>
                </c:pt>
                <c:pt idx="2469">
                  <c:v>758.40645735999999</c:v>
                </c:pt>
                <c:pt idx="2470">
                  <c:v>758.63391198000011</c:v>
                </c:pt>
                <c:pt idx="2471">
                  <c:v>758.86136659999988</c:v>
                </c:pt>
                <c:pt idx="2472">
                  <c:v>759.08882122000011</c:v>
                </c:pt>
                <c:pt idx="2473">
                  <c:v>759.31627583999989</c:v>
                </c:pt>
                <c:pt idx="2474">
                  <c:v>759.54373046000012</c:v>
                </c:pt>
                <c:pt idx="2475">
                  <c:v>759.77118508000001</c:v>
                </c:pt>
                <c:pt idx="2476">
                  <c:v>759.99863970000001</c:v>
                </c:pt>
                <c:pt idx="2477">
                  <c:v>760.22609432000002</c:v>
                </c:pt>
                <c:pt idx="2478">
                  <c:v>760.45354894000002</c:v>
                </c:pt>
                <c:pt idx="2479">
                  <c:v>760.68100356000014</c:v>
                </c:pt>
                <c:pt idx="2480">
                  <c:v>760.90845817999991</c:v>
                </c:pt>
                <c:pt idx="2481">
                  <c:v>761.13591280999992</c:v>
                </c:pt>
                <c:pt idx="2482">
                  <c:v>761.36336742999993</c:v>
                </c:pt>
                <c:pt idx="2483">
                  <c:v>761.59082205000004</c:v>
                </c:pt>
                <c:pt idx="2484">
                  <c:v>761.81827667000005</c:v>
                </c:pt>
                <c:pt idx="2485">
                  <c:v>762.04573129000005</c:v>
                </c:pt>
                <c:pt idx="2486">
                  <c:v>762.27318591000017</c:v>
                </c:pt>
                <c:pt idx="2487">
                  <c:v>762.50064053000017</c:v>
                </c:pt>
                <c:pt idx="2488">
                  <c:v>762.72809514999994</c:v>
                </c:pt>
                <c:pt idx="2489">
                  <c:v>762.95554976999983</c:v>
                </c:pt>
                <c:pt idx="2490">
                  <c:v>763.18300438999995</c:v>
                </c:pt>
                <c:pt idx="2491">
                  <c:v>763.41045900999984</c:v>
                </c:pt>
                <c:pt idx="2492">
                  <c:v>763.63791362999996</c:v>
                </c:pt>
                <c:pt idx="2493">
                  <c:v>763.86536824999996</c:v>
                </c:pt>
                <c:pt idx="2494">
                  <c:v>764.09282286999996</c:v>
                </c:pt>
                <c:pt idx="2495">
                  <c:v>764.32027748999985</c:v>
                </c:pt>
                <c:pt idx="2496">
                  <c:v>764.54773210999997</c:v>
                </c:pt>
                <c:pt idx="2497">
                  <c:v>764.77518673000009</c:v>
                </c:pt>
                <c:pt idx="2498">
                  <c:v>765.00264134999998</c:v>
                </c:pt>
                <c:pt idx="2499">
                  <c:v>765.23009597000009</c:v>
                </c:pt>
                <c:pt idx="2500">
                  <c:v>765.45755058999987</c:v>
                </c:pt>
                <c:pt idx="2501">
                  <c:v>765.6850052100001</c:v>
                </c:pt>
                <c:pt idx="2502">
                  <c:v>765.91245982999988</c:v>
                </c:pt>
                <c:pt idx="2503">
                  <c:v>766.13991444999999</c:v>
                </c:pt>
                <c:pt idx="2504">
                  <c:v>766.36736906999988</c:v>
                </c:pt>
                <c:pt idx="2505">
                  <c:v>766.59482369</c:v>
                </c:pt>
                <c:pt idx="2506">
                  <c:v>766.82227830999989</c:v>
                </c:pt>
                <c:pt idx="2507">
                  <c:v>767.04973293000012</c:v>
                </c:pt>
                <c:pt idx="2508">
                  <c:v>767.27718755000012</c:v>
                </c:pt>
                <c:pt idx="2509">
                  <c:v>767.50464217000001</c:v>
                </c:pt>
                <c:pt idx="2510">
                  <c:v>767.7320967899999</c:v>
                </c:pt>
                <c:pt idx="2511">
                  <c:v>767.9595514099999</c:v>
                </c:pt>
                <c:pt idx="2512">
                  <c:v>768.18700603000002</c:v>
                </c:pt>
                <c:pt idx="2513">
                  <c:v>768.41446065000002</c:v>
                </c:pt>
                <c:pt idx="2514">
                  <c:v>768.64191527000003</c:v>
                </c:pt>
                <c:pt idx="2515">
                  <c:v>768.8693698899998</c:v>
                </c:pt>
                <c:pt idx="2516">
                  <c:v>769.09682451000003</c:v>
                </c:pt>
                <c:pt idx="2517">
                  <c:v>769.32427912999992</c:v>
                </c:pt>
                <c:pt idx="2518">
                  <c:v>769.55173375000004</c:v>
                </c:pt>
                <c:pt idx="2519">
                  <c:v>769.77918837000016</c:v>
                </c:pt>
                <c:pt idx="2520">
                  <c:v>770.00664298999993</c:v>
                </c:pt>
                <c:pt idx="2521">
                  <c:v>770.23409761000005</c:v>
                </c:pt>
                <c:pt idx="2522">
                  <c:v>770.46155222999994</c:v>
                </c:pt>
                <c:pt idx="2523">
                  <c:v>770.68900685000017</c:v>
                </c:pt>
                <c:pt idx="2524">
                  <c:v>770.91646147999984</c:v>
                </c:pt>
                <c:pt idx="2525">
                  <c:v>771.14391609999996</c:v>
                </c:pt>
                <c:pt idx="2526">
                  <c:v>771.37137072000007</c:v>
                </c:pt>
                <c:pt idx="2527">
                  <c:v>771.59882534000008</c:v>
                </c:pt>
                <c:pt idx="2528">
                  <c:v>771.82627995999997</c:v>
                </c:pt>
                <c:pt idx="2529">
                  <c:v>772.0537345800002</c:v>
                </c:pt>
                <c:pt idx="2530">
                  <c:v>772.28118919999997</c:v>
                </c:pt>
                <c:pt idx="2531">
                  <c:v>772.50864381999997</c:v>
                </c:pt>
                <c:pt idx="2532">
                  <c:v>772.73609843999998</c:v>
                </c:pt>
                <c:pt idx="2533">
                  <c:v>772.96355305999998</c:v>
                </c:pt>
                <c:pt idx="2534">
                  <c:v>773.1910076800001</c:v>
                </c:pt>
                <c:pt idx="2535">
                  <c:v>773.41846229999999</c:v>
                </c:pt>
                <c:pt idx="2536">
                  <c:v>773.64591691999999</c:v>
                </c:pt>
                <c:pt idx="2537">
                  <c:v>773.87337154000022</c:v>
                </c:pt>
                <c:pt idx="2538">
                  <c:v>774.10082616</c:v>
                </c:pt>
                <c:pt idx="2539">
                  <c:v>774.32828077999989</c:v>
                </c:pt>
                <c:pt idx="2540">
                  <c:v>774.5557354</c:v>
                </c:pt>
                <c:pt idx="2541">
                  <c:v>774.78319002000012</c:v>
                </c:pt>
                <c:pt idx="2542">
                  <c:v>775.01064464000001</c:v>
                </c:pt>
                <c:pt idx="2543">
                  <c:v>775.23809926000013</c:v>
                </c:pt>
                <c:pt idx="2544">
                  <c:v>775.46555387999979</c:v>
                </c:pt>
                <c:pt idx="2545">
                  <c:v>775.69300850000013</c:v>
                </c:pt>
                <c:pt idx="2546">
                  <c:v>775.92046311999991</c:v>
                </c:pt>
                <c:pt idx="2547">
                  <c:v>776.14791773999991</c:v>
                </c:pt>
                <c:pt idx="2548">
                  <c:v>776.37537236000014</c:v>
                </c:pt>
                <c:pt idx="2549">
                  <c:v>776.60282697999992</c:v>
                </c:pt>
                <c:pt idx="2550">
                  <c:v>776.83028159999992</c:v>
                </c:pt>
                <c:pt idx="2551">
                  <c:v>777.05773622000004</c:v>
                </c:pt>
                <c:pt idx="2552">
                  <c:v>777.28519084000004</c:v>
                </c:pt>
                <c:pt idx="2553">
                  <c:v>777.51264545999993</c:v>
                </c:pt>
                <c:pt idx="2554">
                  <c:v>777.74010007999993</c:v>
                </c:pt>
                <c:pt idx="2555">
                  <c:v>777.96755469999982</c:v>
                </c:pt>
                <c:pt idx="2556">
                  <c:v>778.19500932000005</c:v>
                </c:pt>
                <c:pt idx="2557">
                  <c:v>778.42246393999983</c:v>
                </c:pt>
                <c:pt idx="2558">
                  <c:v>778.64991855999995</c:v>
                </c:pt>
                <c:pt idx="2559">
                  <c:v>778.87737317999995</c:v>
                </c:pt>
                <c:pt idx="2560">
                  <c:v>779.10482779999984</c:v>
                </c:pt>
                <c:pt idx="2561">
                  <c:v>779.33228241999984</c:v>
                </c:pt>
                <c:pt idx="2562">
                  <c:v>779.55973704000007</c:v>
                </c:pt>
                <c:pt idx="2563">
                  <c:v>779.78719166000008</c:v>
                </c:pt>
                <c:pt idx="2564">
                  <c:v>780.01464628000008</c:v>
                </c:pt>
                <c:pt idx="2565">
                  <c:v>780.24210089999985</c:v>
                </c:pt>
                <c:pt idx="2566">
                  <c:v>780.46955552999998</c:v>
                </c:pt>
                <c:pt idx="2567">
                  <c:v>780.69701014999998</c:v>
                </c:pt>
                <c:pt idx="2568">
                  <c:v>780.92446476999999</c:v>
                </c:pt>
                <c:pt idx="2569">
                  <c:v>781.15191938999988</c:v>
                </c:pt>
                <c:pt idx="2570">
                  <c:v>781.37937401000011</c:v>
                </c:pt>
                <c:pt idx="2571">
                  <c:v>781.60682863</c:v>
                </c:pt>
                <c:pt idx="2572">
                  <c:v>781.83428325</c:v>
                </c:pt>
                <c:pt idx="2573">
                  <c:v>782.06173787</c:v>
                </c:pt>
                <c:pt idx="2574">
                  <c:v>782.28919249</c:v>
                </c:pt>
                <c:pt idx="2575">
                  <c:v>782.51664710999989</c:v>
                </c:pt>
                <c:pt idx="2576">
                  <c:v>782.74410173000001</c:v>
                </c:pt>
                <c:pt idx="2577">
                  <c:v>782.97155635000001</c:v>
                </c:pt>
                <c:pt idx="2578">
                  <c:v>783.19901097000013</c:v>
                </c:pt>
                <c:pt idx="2579">
                  <c:v>783.42646558999991</c:v>
                </c:pt>
                <c:pt idx="2580">
                  <c:v>783.65392021000002</c:v>
                </c:pt>
                <c:pt idx="2581">
                  <c:v>783.88137483000003</c:v>
                </c:pt>
                <c:pt idx="2582">
                  <c:v>784.10882945000003</c:v>
                </c:pt>
                <c:pt idx="2583">
                  <c:v>784.33628406999992</c:v>
                </c:pt>
                <c:pt idx="2584">
                  <c:v>784.56373869000004</c:v>
                </c:pt>
                <c:pt idx="2585">
                  <c:v>784.79119331000004</c:v>
                </c:pt>
                <c:pt idx="2586">
                  <c:v>785.01864793000004</c:v>
                </c:pt>
                <c:pt idx="2587">
                  <c:v>785.24610255000005</c:v>
                </c:pt>
                <c:pt idx="2588">
                  <c:v>785.47355717000005</c:v>
                </c:pt>
                <c:pt idx="2589">
                  <c:v>785.70101178999994</c:v>
                </c:pt>
                <c:pt idx="2590">
                  <c:v>785.92846641000006</c:v>
                </c:pt>
                <c:pt idx="2591">
                  <c:v>786.15592102999983</c:v>
                </c:pt>
                <c:pt idx="2592">
                  <c:v>786.38337565000006</c:v>
                </c:pt>
                <c:pt idx="2593">
                  <c:v>786.61083027000006</c:v>
                </c:pt>
                <c:pt idx="2594">
                  <c:v>786.83828488999973</c:v>
                </c:pt>
                <c:pt idx="2595">
                  <c:v>787.06573951000007</c:v>
                </c:pt>
                <c:pt idx="2596">
                  <c:v>787.29319413000007</c:v>
                </c:pt>
                <c:pt idx="2597">
                  <c:v>787.52064874999996</c:v>
                </c:pt>
                <c:pt idx="2598">
                  <c:v>787.74810337000008</c:v>
                </c:pt>
                <c:pt idx="2599">
                  <c:v>787.97555798999997</c:v>
                </c:pt>
                <c:pt idx="2600">
                  <c:v>788.20301261000009</c:v>
                </c:pt>
                <c:pt idx="2601">
                  <c:v>788.43046722999998</c:v>
                </c:pt>
                <c:pt idx="2602">
                  <c:v>788.65792184999987</c:v>
                </c:pt>
                <c:pt idx="2603">
                  <c:v>788.8853764700001</c:v>
                </c:pt>
                <c:pt idx="2604">
                  <c:v>789.11283108999999</c:v>
                </c:pt>
                <c:pt idx="2605">
                  <c:v>789.34028570999988</c:v>
                </c:pt>
                <c:pt idx="2606">
                  <c:v>789.56774032999999</c:v>
                </c:pt>
                <c:pt idx="2607">
                  <c:v>789.79519495000011</c:v>
                </c:pt>
                <c:pt idx="2608">
                  <c:v>790.02264957</c:v>
                </c:pt>
                <c:pt idx="2609">
                  <c:v>790.25010420000001</c:v>
                </c:pt>
                <c:pt idx="2610">
                  <c:v>790.4775588199999</c:v>
                </c:pt>
                <c:pt idx="2611">
                  <c:v>790.70501344000002</c:v>
                </c:pt>
                <c:pt idx="2612">
                  <c:v>790.93246805999991</c:v>
                </c:pt>
                <c:pt idx="2613">
                  <c:v>791.15992267999991</c:v>
                </c:pt>
                <c:pt idx="2614">
                  <c:v>791.38737730000003</c:v>
                </c:pt>
                <c:pt idx="2615">
                  <c:v>791.61483192000014</c:v>
                </c:pt>
                <c:pt idx="2616">
                  <c:v>791.84228653999992</c:v>
                </c:pt>
                <c:pt idx="2617">
                  <c:v>792.06974116000004</c:v>
                </c:pt>
                <c:pt idx="2618">
                  <c:v>792.29719577999992</c:v>
                </c:pt>
                <c:pt idx="2619">
                  <c:v>792.52465039999993</c:v>
                </c:pt>
                <c:pt idx="2620">
                  <c:v>792.75210501999993</c:v>
                </c:pt>
                <c:pt idx="2621">
                  <c:v>792.97955964000005</c:v>
                </c:pt>
                <c:pt idx="2622">
                  <c:v>793.20701426000005</c:v>
                </c:pt>
                <c:pt idx="2623">
                  <c:v>793.43446887999983</c:v>
                </c:pt>
                <c:pt idx="2624">
                  <c:v>793.66192349999972</c:v>
                </c:pt>
                <c:pt idx="2625">
                  <c:v>793.88937811999995</c:v>
                </c:pt>
                <c:pt idx="2626">
                  <c:v>794.11683273999995</c:v>
                </c:pt>
                <c:pt idx="2627">
                  <c:v>794.34428735999984</c:v>
                </c:pt>
                <c:pt idx="2628">
                  <c:v>794.57174198000018</c:v>
                </c:pt>
                <c:pt idx="2629">
                  <c:v>794.79919660000007</c:v>
                </c:pt>
                <c:pt idx="2630">
                  <c:v>795.02665121999996</c:v>
                </c:pt>
                <c:pt idx="2631">
                  <c:v>795.25410583999997</c:v>
                </c:pt>
                <c:pt idx="2632">
                  <c:v>795.48156045999997</c:v>
                </c:pt>
                <c:pt idx="2633">
                  <c:v>795.70901508000009</c:v>
                </c:pt>
                <c:pt idx="2634">
                  <c:v>795.93646969999986</c:v>
                </c:pt>
                <c:pt idx="2635">
                  <c:v>796.16392431999998</c:v>
                </c:pt>
                <c:pt idx="2636">
                  <c:v>796.3913789400001</c:v>
                </c:pt>
                <c:pt idx="2637">
                  <c:v>796.61883356000021</c:v>
                </c:pt>
                <c:pt idx="2638">
                  <c:v>796.84628817999987</c:v>
                </c:pt>
                <c:pt idx="2639">
                  <c:v>797.0737428000001</c:v>
                </c:pt>
                <c:pt idx="2640">
                  <c:v>797.30119741999988</c:v>
                </c:pt>
                <c:pt idx="2641">
                  <c:v>797.52865204</c:v>
                </c:pt>
                <c:pt idx="2642">
                  <c:v>797.75610666</c:v>
                </c:pt>
                <c:pt idx="2643">
                  <c:v>797.98356128</c:v>
                </c:pt>
                <c:pt idx="2644">
                  <c:v>798.21101590000001</c:v>
                </c:pt>
                <c:pt idx="2645">
                  <c:v>798.43847052000012</c:v>
                </c:pt>
                <c:pt idx="2646">
                  <c:v>798.6659251399999</c:v>
                </c:pt>
                <c:pt idx="2647">
                  <c:v>798.89337976000013</c:v>
                </c:pt>
                <c:pt idx="2648">
                  <c:v>799.12083438000002</c:v>
                </c:pt>
                <c:pt idx="2649">
                  <c:v>799.34828899999991</c:v>
                </c:pt>
                <c:pt idx="2650">
                  <c:v>799.57574362000014</c:v>
                </c:pt>
                <c:pt idx="2651">
                  <c:v>799.80319825000004</c:v>
                </c:pt>
                <c:pt idx="2652">
                  <c:v>800.03065286999993</c:v>
                </c:pt>
                <c:pt idx="2653">
                  <c:v>800.25810748999993</c:v>
                </c:pt>
                <c:pt idx="2654">
                  <c:v>800.48556210999993</c:v>
                </c:pt>
                <c:pt idx="2655">
                  <c:v>800.71301673000005</c:v>
                </c:pt>
                <c:pt idx="2656">
                  <c:v>800.94047135000005</c:v>
                </c:pt>
                <c:pt idx="2657">
                  <c:v>801.16792597000006</c:v>
                </c:pt>
                <c:pt idx="2658">
                  <c:v>801.39538058999995</c:v>
                </c:pt>
                <c:pt idx="2659">
                  <c:v>801.62283520999995</c:v>
                </c:pt>
                <c:pt idx="2660">
                  <c:v>801.85028982999972</c:v>
                </c:pt>
                <c:pt idx="2661">
                  <c:v>802.07774444999995</c:v>
                </c:pt>
                <c:pt idx="2662">
                  <c:v>802.30519906999996</c:v>
                </c:pt>
                <c:pt idx="2663">
                  <c:v>802.53265368999985</c:v>
                </c:pt>
                <c:pt idx="2664">
                  <c:v>802.76010830999996</c:v>
                </c:pt>
                <c:pt idx="2665">
                  <c:v>802.98756292999997</c:v>
                </c:pt>
                <c:pt idx="2666">
                  <c:v>803.21501755000008</c:v>
                </c:pt>
                <c:pt idx="2667">
                  <c:v>803.44247216999997</c:v>
                </c:pt>
                <c:pt idx="2668">
                  <c:v>803.66992678999986</c:v>
                </c:pt>
                <c:pt idx="2669">
                  <c:v>803.89738140999998</c:v>
                </c:pt>
                <c:pt idx="2670">
                  <c:v>804.1248360300001</c:v>
                </c:pt>
                <c:pt idx="2671">
                  <c:v>804.35229064999987</c:v>
                </c:pt>
                <c:pt idx="2672">
                  <c:v>804.57974527000022</c:v>
                </c:pt>
                <c:pt idx="2673">
                  <c:v>804.80719988999977</c:v>
                </c:pt>
                <c:pt idx="2674">
                  <c:v>805.03465451</c:v>
                </c:pt>
                <c:pt idx="2675">
                  <c:v>805.26210912999989</c:v>
                </c:pt>
                <c:pt idx="2676">
                  <c:v>805.48956375</c:v>
                </c:pt>
                <c:pt idx="2677">
                  <c:v>805.71701837000001</c:v>
                </c:pt>
                <c:pt idx="2678">
                  <c:v>805.94447299000001</c:v>
                </c:pt>
                <c:pt idx="2679">
                  <c:v>806.17192761000001</c:v>
                </c:pt>
                <c:pt idx="2680">
                  <c:v>806.39938223000013</c:v>
                </c:pt>
                <c:pt idx="2681">
                  <c:v>806.62683685000002</c:v>
                </c:pt>
                <c:pt idx="2682">
                  <c:v>806.85429146999991</c:v>
                </c:pt>
                <c:pt idx="2683">
                  <c:v>807.08174609000002</c:v>
                </c:pt>
                <c:pt idx="2684">
                  <c:v>807.30920070999991</c:v>
                </c:pt>
                <c:pt idx="2685">
                  <c:v>807.53665532999992</c:v>
                </c:pt>
                <c:pt idx="2686">
                  <c:v>807.76410995000003</c:v>
                </c:pt>
                <c:pt idx="2687">
                  <c:v>807.99156457000004</c:v>
                </c:pt>
                <c:pt idx="2688">
                  <c:v>808.21901918999993</c:v>
                </c:pt>
                <c:pt idx="2689">
                  <c:v>808.44647380999993</c:v>
                </c:pt>
                <c:pt idx="2690">
                  <c:v>808.67392843000005</c:v>
                </c:pt>
                <c:pt idx="2691">
                  <c:v>808.90138305000005</c:v>
                </c:pt>
                <c:pt idx="2692">
                  <c:v>809.12883767000017</c:v>
                </c:pt>
                <c:pt idx="2693">
                  <c:v>809.35629229999972</c:v>
                </c:pt>
                <c:pt idx="2694">
                  <c:v>809.58374692000007</c:v>
                </c:pt>
                <c:pt idx="2695">
                  <c:v>809.81120153999996</c:v>
                </c:pt>
                <c:pt idx="2696">
                  <c:v>810.03865615999996</c:v>
                </c:pt>
                <c:pt idx="2697">
                  <c:v>810.26611077999996</c:v>
                </c:pt>
                <c:pt idx="2698">
                  <c:v>810.49356539999997</c:v>
                </c:pt>
                <c:pt idx="2699">
                  <c:v>810.72102001999997</c:v>
                </c:pt>
                <c:pt idx="2700">
                  <c:v>810.94847464000009</c:v>
                </c:pt>
                <c:pt idx="2701">
                  <c:v>811.17592926000009</c:v>
                </c:pt>
                <c:pt idx="2702">
                  <c:v>811.40338388000009</c:v>
                </c:pt>
                <c:pt idx="2703">
                  <c:v>811.63083849999998</c:v>
                </c:pt>
                <c:pt idx="2704">
                  <c:v>811.85829311999987</c:v>
                </c:pt>
                <c:pt idx="2705">
                  <c:v>812.0857477400001</c:v>
                </c:pt>
                <c:pt idx="2706">
                  <c:v>812.31320235999999</c:v>
                </c:pt>
                <c:pt idx="2707">
                  <c:v>812.54065697999999</c:v>
                </c:pt>
                <c:pt idx="2708">
                  <c:v>812.7681116</c:v>
                </c:pt>
                <c:pt idx="2709">
                  <c:v>812.99556622</c:v>
                </c:pt>
                <c:pt idx="2710">
                  <c:v>813.22302084</c:v>
                </c:pt>
                <c:pt idx="2711">
                  <c:v>813.45047546000001</c:v>
                </c:pt>
                <c:pt idx="2712">
                  <c:v>813.67793008000001</c:v>
                </c:pt>
                <c:pt idx="2713">
                  <c:v>813.90538470000001</c:v>
                </c:pt>
                <c:pt idx="2714">
                  <c:v>814.13283932000002</c:v>
                </c:pt>
                <c:pt idx="2715">
                  <c:v>814.36029393999991</c:v>
                </c:pt>
                <c:pt idx="2716">
                  <c:v>814.58774856000014</c:v>
                </c:pt>
                <c:pt idx="2717">
                  <c:v>814.8152031799998</c:v>
                </c:pt>
                <c:pt idx="2718">
                  <c:v>815.0426577999998</c:v>
                </c:pt>
                <c:pt idx="2719">
                  <c:v>815.27011242000003</c:v>
                </c:pt>
                <c:pt idx="2720">
                  <c:v>815.49756703999992</c:v>
                </c:pt>
                <c:pt idx="2721">
                  <c:v>815.72502166000004</c:v>
                </c:pt>
                <c:pt idx="2722">
                  <c:v>815.95247627999993</c:v>
                </c:pt>
                <c:pt idx="2723">
                  <c:v>816.17993090000016</c:v>
                </c:pt>
                <c:pt idx="2724">
                  <c:v>816.40738552000005</c:v>
                </c:pt>
                <c:pt idx="2725">
                  <c:v>816.63484014000005</c:v>
                </c:pt>
                <c:pt idx="2726">
                  <c:v>816.86229475999983</c:v>
                </c:pt>
                <c:pt idx="2727">
                  <c:v>817.08974938000006</c:v>
                </c:pt>
                <c:pt idx="2728">
                  <c:v>817.31720399999972</c:v>
                </c:pt>
                <c:pt idx="2729">
                  <c:v>817.54465861999984</c:v>
                </c:pt>
                <c:pt idx="2730">
                  <c:v>817.77211323999995</c:v>
                </c:pt>
                <c:pt idx="2731">
                  <c:v>817.99956785999996</c:v>
                </c:pt>
                <c:pt idx="2732">
                  <c:v>818.22702247999996</c:v>
                </c:pt>
                <c:pt idx="2733">
                  <c:v>818.45447709999996</c:v>
                </c:pt>
                <c:pt idx="2734">
                  <c:v>818.68193172000008</c:v>
                </c:pt>
                <c:pt idx="2735">
                  <c:v>818.90938634000008</c:v>
                </c:pt>
                <c:pt idx="2736">
                  <c:v>819.13684097000009</c:v>
                </c:pt>
                <c:pt idx="2737">
                  <c:v>819.36429558999987</c:v>
                </c:pt>
                <c:pt idx="2738">
                  <c:v>819.5917502100001</c:v>
                </c:pt>
                <c:pt idx="2739">
                  <c:v>819.81920482999988</c:v>
                </c:pt>
                <c:pt idx="2740">
                  <c:v>820.04665944999988</c:v>
                </c:pt>
                <c:pt idx="2741">
                  <c:v>820.27411407000011</c:v>
                </c:pt>
                <c:pt idx="2742">
                  <c:v>820.50156868999989</c:v>
                </c:pt>
                <c:pt idx="2743">
                  <c:v>820.72902331</c:v>
                </c:pt>
                <c:pt idx="2744">
                  <c:v>820.95647793000001</c:v>
                </c:pt>
                <c:pt idx="2745">
                  <c:v>821.18393255000024</c:v>
                </c:pt>
                <c:pt idx="2746">
                  <c:v>821.41138717000001</c:v>
                </c:pt>
                <c:pt idx="2747">
                  <c:v>821.63884179000001</c:v>
                </c:pt>
                <c:pt idx="2748">
                  <c:v>821.86629640999979</c:v>
                </c:pt>
                <c:pt idx="2749">
                  <c:v>822.09375103000013</c:v>
                </c:pt>
                <c:pt idx="2750">
                  <c:v>822.32120564999991</c:v>
                </c:pt>
                <c:pt idx="2751">
                  <c:v>822.54866027000003</c:v>
                </c:pt>
                <c:pt idx="2752">
                  <c:v>822.77611488999992</c:v>
                </c:pt>
                <c:pt idx="2753">
                  <c:v>823.00356951000003</c:v>
                </c:pt>
                <c:pt idx="2754">
                  <c:v>823.23102412999992</c:v>
                </c:pt>
                <c:pt idx="2755">
                  <c:v>823.45847875000004</c:v>
                </c:pt>
                <c:pt idx="2756">
                  <c:v>823.68593337000016</c:v>
                </c:pt>
                <c:pt idx="2757">
                  <c:v>823.91338799000005</c:v>
                </c:pt>
                <c:pt idx="2758">
                  <c:v>824.14084261000005</c:v>
                </c:pt>
                <c:pt idx="2759">
                  <c:v>824.36829722999994</c:v>
                </c:pt>
                <c:pt idx="2760">
                  <c:v>824.59575185000017</c:v>
                </c:pt>
                <c:pt idx="2761">
                  <c:v>824.82320646999983</c:v>
                </c:pt>
                <c:pt idx="2762">
                  <c:v>825.05066108999972</c:v>
                </c:pt>
                <c:pt idx="2763">
                  <c:v>825.27811570999995</c:v>
                </c:pt>
                <c:pt idx="2764">
                  <c:v>825.50557032999995</c:v>
                </c:pt>
                <c:pt idx="2765">
                  <c:v>825.73302495000007</c:v>
                </c:pt>
                <c:pt idx="2766">
                  <c:v>825.96047957000008</c:v>
                </c:pt>
                <c:pt idx="2767">
                  <c:v>826.18793418999996</c:v>
                </c:pt>
                <c:pt idx="2768">
                  <c:v>826.41538880999997</c:v>
                </c:pt>
                <c:pt idx="2769">
                  <c:v>826.64284342999997</c:v>
                </c:pt>
                <c:pt idx="2770">
                  <c:v>826.87029804999997</c:v>
                </c:pt>
                <c:pt idx="2771">
                  <c:v>827.09775267000009</c:v>
                </c:pt>
                <c:pt idx="2772">
                  <c:v>827.32520728999987</c:v>
                </c:pt>
                <c:pt idx="2773">
                  <c:v>827.55266190999987</c:v>
                </c:pt>
                <c:pt idx="2774">
                  <c:v>827.7801165300001</c:v>
                </c:pt>
                <c:pt idx="2775">
                  <c:v>828.00757114999999</c:v>
                </c:pt>
                <c:pt idx="2776">
                  <c:v>828.23502576999999</c:v>
                </c:pt>
                <c:pt idx="2777">
                  <c:v>828.46248038999988</c:v>
                </c:pt>
                <c:pt idx="2778">
                  <c:v>828.68993502000012</c:v>
                </c:pt>
                <c:pt idx="2779">
                  <c:v>828.91738964000001</c:v>
                </c:pt>
                <c:pt idx="2780">
                  <c:v>829.14484426000013</c:v>
                </c:pt>
                <c:pt idx="2781">
                  <c:v>829.37229887999979</c:v>
                </c:pt>
                <c:pt idx="2782">
                  <c:v>829.59975350000013</c:v>
                </c:pt>
                <c:pt idx="2783">
                  <c:v>829.8272081199998</c:v>
                </c:pt>
                <c:pt idx="2784">
                  <c:v>830.05466273999991</c:v>
                </c:pt>
                <c:pt idx="2785">
                  <c:v>830.28211736000003</c:v>
                </c:pt>
                <c:pt idx="2786">
                  <c:v>830.50957198000003</c:v>
                </c:pt>
                <c:pt idx="2787">
                  <c:v>830.73702659999992</c:v>
                </c:pt>
                <c:pt idx="2788">
                  <c:v>830.96448122000004</c:v>
                </c:pt>
                <c:pt idx="2789">
                  <c:v>831.19193584000004</c:v>
                </c:pt>
                <c:pt idx="2790">
                  <c:v>831.41939046000005</c:v>
                </c:pt>
                <c:pt idx="2791">
                  <c:v>831.64684507999993</c:v>
                </c:pt>
                <c:pt idx="2792">
                  <c:v>831.87429969999994</c:v>
                </c:pt>
                <c:pt idx="2793">
                  <c:v>832.10175432000005</c:v>
                </c:pt>
                <c:pt idx="2794">
                  <c:v>832.32920893999983</c:v>
                </c:pt>
                <c:pt idx="2795">
                  <c:v>832.55666355999983</c:v>
                </c:pt>
                <c:pt idx="2796">
                  <c:v>832.78411817999995</c:v>
                </c:pt>
                <c:pt idx="2797">
                  <c:v>833.01157279999984</c:v>
                </c:pt>
                <c:pt idx="2798">
                  <c:v>833.23902741999996</c:v>
                </c:pt>
                <c:pt idx="2799">
                  <c:v>833.46648203999996</c:v>
                </c:pt>
                <c:pt idx="2800">
                  <c:v>833.69393666000019</c:v>
                </c:pt>
                <c:pt idx="2801">
                  <c:v>833.92139128000008</c:v>
                </c:pt>
                <c:pt idx="2802">
                  <c:v>834.14884589999997</c:v>
                </c:pt>
                <c:pt idx="2803">
                  <c:v>834.37630052000009</c:v>
                </c:pt>
                <c:pt idx="2804">
                  <c:v>834.60375514000009</c:v>
                </c:pt>
                <c:pt idx="2805">
                  <c:v>834.83120975999987</c:v>
                </c:pt>
                <c:pt idx="2806">
                  <c:v>835.05866437999998</c:v>
                </c:pt>
                <c:pt idx="2807">
                  <c:v>835.28611899999999</c:v>
                </c:pt>
                <c:pt idx="2808">
                  <c:v>835.5135736200001</c:v>
                </c:pt>
                <c:pt idx="2809">
                  <c:v>835.74102823999999</c:v>
                </c:pt>
                <c:pt idx="2810">
                  <c:v>835.96848285999999</c:v>
                </c:pt>
                <c:pt idx="2811">
                  <c:v>836.19593748</c:v>
                </c:pt>
                <c:pt idx="2812">
                  <c:v>836.4233921</c:v>
                </c:pt>
                <c:pt idx="2813">
                  <c:v>836.65084672</c:v>
                </c:pt>
                <c:pt idx="2814">
                  <c:v>836.87830134000012</c:v>
                </c:pt>
                <c:pt idx="2815">
                  <c:v>837.10575596000012</c:v>
                </c:pt>
                <c:pt idx="2816">
                  <c:v>837.3332105799999</c:v>
                </c:pt>
                <c:pt idx="2817">
                  <c:v>837.5606651999999</c:v>
                </c:pt>
                <c:pt idx="2818">
                  <c:v>837.78811982000002</c:v>
                </c:pt>
                <c:pt idx="2819">
                  <c:v>838.01557444000002</c:v>
                </c:pt>
                <c:pt idx="2820">
                  <c:v>838.24302906000003</c:v>
                </c:pt>
                <c:pt idx="2821">
                  <c:v>838.47048369000004</c:v>
                </c:pt>
                <c:pt idx="2822">
                  <c:v>838.69793831000004</c:v>
                </c:pt>
                <c:pt idx="2823">
                  <c:v>838.92539293000004</c:v>
                </c:pt>
                <c:pt idx="2824">
                  <c:v>839.15284755000005</c:v>
                </c:pt>
                <c:pt idx="2825">
                  <c:v>839.38030217000005</c:v>
                </c:pt>
                <c:pt idx="2826">
                  <c:v>839.60775678999994</c:v>
                </c:pt>
                <c:pt idx="2827">
                  <c:v>839.83521140999994</c:v>
                </c:pt>
                <c:pt idx="2828">
                  <c:v>840.06266602999972</c:v>
                </c:pt>
                <c:pt idx="2829">
                  <c:v>840.29012064999995</c:v>
                </c:pt>
                <c:pt idx="2830">
                  <c:v>840.51757526999995</c:v>
                </c:pt>
                <c:pt idx="2831">
                  <c:v>840.74502988999984</c:v>
                </c:pt>
                <c:pt idx="2832">
                  <c:v>840.97248451000007</c:v>
                </c:pt>
                <c:pt idx="2833">
                  <c:v>841.19993913000008</c:v>
                </c:pt>
                <c:pt idx="2834">
                  <c:v>841.42739374999996</c:v>
                </c:pt>
                <c:pt idx="2835">
                  <c:v>841.65484837000008</c:v>
                </c:pt>
                <c:pt idx="2836">
                  <c:v>841.88230298999997</c:v>
                </c:pt>
                <c:pt idx="2837">
                  <c:v>842.10975761000009</c:v>
                </c:pt>
                <c:pt idx="2838">
                  <c:v>842.33721222999986</c:v>
                </c:pt>
                <c:pt idx="2839">
                  <c:v>842.56466684999987</c:v>
                </c:pt>
                <c:pt idx="2840">
                  <c:v>842.79212146999998</c:v>
                </c:pt>
                <c:pt idx="2841">
                  <c:v>843.01957608999999</c:v>
                </c:pt>
                <c:pt idx="2842">
                  <c:v>843.24703070999999</c:v>
                </c:pt>
                <c:pt idx="2843">
                  <c:v>843.47448533000011</c:v>
                </c:pt>
                <c:pt idx="2844">
                  <c:v>843.70193995000011</c:v>
                </c:pt>
                <c:pt idx="2845">
                  <c:v>843.92939457000011</c:v>
                </c:pt>
                <c:pt idx="2846">
                  <c:v>844.15684918999989</c:v>
                </c:pt>
                <c:pt idx="2847">
                  <c:v>844.38430381000001</c:v>
                </c:pt>
                <c:pt idx="2848">
                  <c:v>844.61175843000001</c:v>
                </c:pt>
                <c:pt idx="2849">
                  <c:v>844.8392130499999</c:v>
                </c:pt>
                <c:pt idx="2850">
                  <c:v>845.0666676699999</c:v>
                </c:pt>
                <c:pt idx="2851">
                  <c:v>845.29412229000002</c:v>
                </c:pt>
                <c:pt idx="2852">
                  <c:v>845.52157691000002</c:v>
                </c:pt>
                <c:pt idx="2853">
                  <c:v>845.74903153000014</c:v>
                </c:pt>
                <c:pt idx="2854">
                  <c:v>845.97648615000003</c:v>
                </c:pt>
                <c:pt idx="2855">
                  <c:v>846.20394077000014</c:v>
                </c:pt>
                <c:pt idx="2856">
                  <c:v>846.43139538999992</c:v>
                </c:pt>
                <c:pt idx="2857">
                  <c:v>846.65885001000004</c:v>
                </c:pt>
                <c:pt idx="2858">
                  <c:v>846.88630463000004</c:v>
                </c:pt>
                <c:pt idx="2859">
                  <c:v>847.11375925000016</c:v>
                </c:pt>
                <c:pt idx="2860">
                  <c:v>847.34121386999982</c:v>
                </c:pt>
                <c:pt idx="2861">
                  <c:v>847.56866848999982</c:v>
                </c:pt>
                <c:pt idx="2862">
                  <c:v>847.79612310999994</c:v>
                </c:pt>
                <c:pt idx="2863">
                  <c:v>848.02357773999995</c:v>
                </c:pt>
                <c:pt idx="2864">
                  <c:v>848.25103235999995</c:v>
                </c:pt>
                <c:pt idx="2865">
                  <c:v>848.47848698000018</c:v>
                </c:pt>
                <c:pt idx="2866">
                  <c:v>848.70594160000007</c:v>
                </c:pt>
                <c:pt idx="2867">
                  <c:v>848.93339622000008</c:v>
                </c:pt>
                <c:pt idx="2868">
                  <c:v>849.16085083999997</c:v>
                </c:pt>
                <c:pt idx="2869">
                  <c:v>849.38830546000008</c:v>
                </c:pt>
                <c:pt idx="2870">
                  <c:v>849.61576008000009</c:v>
                </c:pt>
                <c:pt idx="2871">
                  <c:v>849.84321469999986</c:v>
                </c:pt>
                <c:pt idx="2872">
                  <c:v>850.07066931999998</c:v>
                </c:pt>
                <c:pt idx="2873">
                  <c:v>850.2981239400001</c:v>
                </c:pt>
                <c:pt idx="2874">
                  <c:v>850.5255785600001</c:v>
                </c:pt>
                <c:pt idx="2875">
                  <c:v>850.7530331800001</c:v>
                </c:pt>
                <c:pt idx="2876">
                  <c:v>850.98048779999999</c:v>
                </c:pt>
                <c:pt idx="2877">
                  <c:v>851.20794241999999</c:v>
                </c:pt>
                <c:pt idx="2878">
                  <c:v>851.43539704</c:v>
                </c:pt>
                <c:pt idx="2879">
                  <c:v>851.66285166</c:v>
                </c:pt>
                <c:pt idx="2880">
                  <c:v>851.89030628</c:v>
                </c:pt>
                <c:pt idx="2881">
                  <c:v>852.11776090000001</c:v>
                </c:pt>
                <c:pt idx="2882">
                  <c:v>852.3452155199999</c:v>
                </c:pt>
                <c:pt idx="2883">
                  <c:v>852.57267014000001</c:v>
                </c:pt>
                <c:pt idx="2884">
                  <c:v>852.8001247599999</c:v>
                </c:pt>
                <c:pt idx="2885">
                  <c:v>853.02757937999991</c:v>
                </c:pt>
                <c:pt idx="2886">
                  <c:v>853.25503400000002</c:v>
                </c:pt>
                <c:pt idx="2887">
                  <c:v>853.48248862000003</c:v>
                </c:pt>
                <c:pt idx="2888">
                  <c:v>853.70994324000014</c:v>
                </c:pt>
                <c:pt idx="2889">
                  <c:v>853.93739785999992</c:v>
                </c:pt>
                <c:pt idx="2890">
                  <c:v>854.16485247999992</c:v>
                </c:pt>
                <c:pt idx="2891">
                  <c:v>854.39230709999993</c:v>
                </c:pt>
                <c:pt idx="2892">
                  <c:v>854.61976172000004</c:v>
                </c:pt>
                <c:pt idx="2893">
                  <c:v>854.84721633999982</c:v>
                </c:pt>
                <c:pt idx="2894">
                  <c:v>855.07467096000016</c:v>
                </c:pt>
                <c:pt idx="2895">
                  <c:v>855.30212557999982</c:v>
                </c:pt>
                <c:pt idx="2896">
                  <c:v>855.52958020000005</c:v>
                </c:pt>
                <c:pt idx="2897">
                  <c:v>855.75703481999983</c:v>
                </c:pt>
                <c:pt idx="2898">
                  <c:v>855.98448943999995</c:v>
                </c:pt>
                <c:pt idx="2899">
                  <c:v>856.21194405999995</c:v>
                </c:pt>
                <c:pt idx="2900">
                  <c:v>856.43939867999995</c:v>
                </c:pt>
                <c:pt idx="2901">
                  <c:v>856.66685329999996</c:v>
                </c:pt>
                <c:pt idx="2902">
                  <c:v>856.89430792000007</c:v>
                </c:pt>
                <c:pt idx="2903">
                  <c:v>857.12176254000008</c:v>
                </c:pt>
                <c:pt idx="2904">
                  <c:v>857.34921715999985</c:v>
                </c:pt>
                <c:pt idx="2905">
                  <c:v>857.57667178999998</c:v>
                </c:pt>
                <c:pt idx="2906">
                  <c:v>857.80412640999987</c:v>
                </c:pt>
                <c:pt idx="2907">
                  <c:v>858.03158102999998</c:v>
                </c:pt>
                <c:pt idx="2908">
                  <c:v>858.2590356500001</c:v>
                </c:pt>
                <c:pt idx="2909">
                  <c:v>858.4864902700001</c:v>
                </c:pt>
                <c:pt idx="2910">
                  <c:v>858.71394488999999</c:v>
                </c:pt>
                <c:pt idx="2911">
                  <c:v>858.94139951</c:v>
                </c:pt>
                <c:pt idx="2912">
                  <c:v>859.16885413</c:v>
                </c:pt>
                <c:pt idx="2913">
                  <c:v>859.39630875</c:v>
                </c:pt>
                <c:pt idx="2914">
                  <c:v>859.62376337000012</c:v>
                </c:pt>
                <c:pt idx="2915">
                  <c:v>859.85121798999978</c:v>
                </c:pt>
                <c:pt idx="2916">
                  <c:v>860.07867261000013</c:v>
                </c:pt>
                <c:pt idx="2917">
                  <c:v>860.3061272299999</c:v>
                </c:pt>
                <c:pt idx="2918">
                  <c:v>860.53358185000002</c:v>
                </c:pt>
                <c:pt idx="2919">
                  <c:v>860.76103647000002</c:v>
                </c:pt>
                <c:pt idx="2920">
                  <c:v>860.98849109000002</c:v>
                </c:pt>
                <c:pt idx="2921">
                  <c:v>861.21594571000003</c:v>
                </c:pt>
                <c:pt idx="2922">
                  <c:v>861.44340033000003</c:v>
                </c:pt>
                <c:pt idx="2923">
                  <c:v>861.67085495000015</c:v>
                </c:pt>
                <c:pt idx="2924">
                  <c:v>861.89830957000015</c:v>
                </c:pt>
                <c:pt idx="2925">
                  <c:v>862.12576418999993</c:v>
                </c:pt>
                <c:pt idx="2926">
                  <c:v>862.35321880999982</c:v>
                </c:pt>
                <c:pt idx="2927">
                  <c:v>862.58067343000005</c:v>
                </c:pt>
                <c:pt idx="2928">
                  <c:v>862.80812804999994</c:v>
                </c:pt>
                <c:pt idx="2929">
                  <c:v>863.03558267000005</c:v>
                </c:pt>
                <c:pt idx="2930">
                  <c:v>863.26303729000017</c:v>
                </c:pt>
                <c:pt idx="2931">
                  <c:v>863.49049190999995</c:v>
                </c:pt>
                <c:pt idx="2932">
                  <c:v>863.71794652999995</c:v>
                </c:pt>
                <c:pt idx="2933">
                  <c:v>863.94540114999984</c:v>
                </c:pt>
                <c:pt idx="2934">
                  <c:v>864.17285577000007</c:v>
                </c:pt>
                <c:pt idx="2935">
                  <c:v>864.40031038999996</c:v>
                </c:pt>
                <c:pt idx="2936">
                  <c:v>864.62776500999996</c:v>
                </c:pt>
                <c:pt idx="2937">
                  <c:v>864.85521962999985</c:v>
                </c:pt>
                <c:pt idx="2938">
                  <c:v>865.08267425000008</c:v>
                </c:pt>
                <c:pt idx="2939">
                  <c:v>865.31012886999986</c:v>
                </c:pt>
                <c:pt idx="2940">
                  <c:v>865.53758348999986</c:v>
                </c:pt>
                <c:pt idx="2941">
                  <c:v>865.76503810999998</c:v>
                </c:pt>
                <c:pt idx="2942">
                  <c:v>865.99249272999998</c:v>
                </c:pt>
                <c:pt idx="2943">
                  <c:v>866.2199473500001</c:v>
                </c:pt>
                <c:pt idx="2944">
                  <c:v>866.44740196999999</c:v>
                </c:pt>
                <c:pt idx="2945">
                  <c:v>866.6748565900001</c:v>
                </c:pt>
                <c:pt idx="2946">
                  <c:v>866.90231120999999</c:v>
                </c:pt>
                <c:pt idx="2947">
                  <c:v>867.12976583</c:v>
                </c:pt>
                <c:pt idx="2948">
                  <c:v>867.35722045999978</c:v>
                </c:pt>
                <c:pt idx="2949">
                  <c:v>867.58467508000001</c:v>
                </c:pt>
                <c:pt idx="2950">
                  <c:v>867.81212969999979</c:v>
                </c:pt>
                <c:pt idx="2951">
                  <c:v>868.03958432000002</c:v>
                </c:pt>
                <c:pt idx="2952">
                  <c:v>868.26703894000002</c:v>
                </c:pt>
                <c:pt idx="2953">
                  <c:v>868.49449356000014</c:v>
                </c:pt>
                <c:pt idx="2954">
                  <c:v>868.72194817999991</c:v>
                </c:pt>
                <c:pt idx="2955">
                  <c:v>868.94940279999992</c:v>
                </c:pt>
                <c:pt idx="2956">
                  <c:v>869.17685742000003</c:v>
                </c:pt>
                <c:pt idx="2957">
                  <c:v>869.40431204000004</c:v>
                </c:pt>
                <c:pt idx="2958">
                  <c:v>869.63176666000004</c:v>
                </c:pt>
                <c:pt idx="2959">
                  <c:v>869.85922127999982</c:v>
                </c:pt>
                <c:pt idx="2960">
                  <c:v>870.08667590000005</c:v>
                </c:pt>
                <c:pt idx="2961">
                  <c:v>870.31413052000005</c:v>
                </c:pt>
                <c:pt idx="2962">
                  <c:v>870.54158513999994</c:v>
                </c:pt>
                <c:pt idx="2963">
                  <c:v>870.76903976000017</c:v>
                </c:pt>
                <c:pt idx="2964">
                  <c:v>870.99649437999994</c:v>
                </c:pt>
                <c:pt idx="2965">
                  <c:v>871.22394899999995</c:v>
                </c:pt>
                <c:pt idx="2966">
                  <c:v>871.45140361999984</c:v>
                </c:pt>
                <c:pt idx="2967">
                  <c:v>871.67885824000007</c:v>
                </c:pt>
                <c:pt idx="2968">
                  <c:v>871.90631285999996</c:v>
                </c:pt>
                <c:pt idx="2969">
                  <c:v>872.13376748000007</c:v>
                </c:pt>
                <c:pt idx="2970">
                  <c:v>872.36122209999974</c:v>
                </c:pt>
                <c:pt idx="2971">
                  <c:v>872.58867672000008</c:v>
                </c:pt>
                <c:pt idx="2972">
                  <c:v>872.81613133999997</c:v>
                </c:pt>
                <c:pt idx="2973">
                  <c:v>873.04358596000009</c:v>
                </c:pt>
                <c:pt idx="2974">
                  <c:v>873.2710405800002</c:v>
                </c:pt>
                <c:pt idx="2975">
                  <c:v>873.49849519999998</c:v>
                </c:pt>
                <c:pt idx="2976">
                  <c:v>873.72594981999998</c:v>
                </c:pt>
                <c:pt idx="2977">
                  <c:v>873.95340443999999</c:v>
                </c:pt>
                <c:pt idx="2978">
                  <c:v>874.1808590600001</c:v>
                </c:pt>
                <c:pt idx="2979">
                  <c:v>874.40831368000011</c:v>
                </c:pt>
                <c:pt idx="2980">
                  <c:v>874.6357683</c:v>
                </c:pt>
                <c:pt idx="2981">
                  <c:v>874.86322291999988</c:v>
                </c:pt>
                <c:pt idx="2982">
                  <c:v>875.09067754000012</c:v>
                </c:pt>
                <c:pt idx="2983">
                  <c:v>875.31813216</c:v>
                </c:pt>
                <c:pt idx="2984">
                  <c:v>875.54558677999989</c:v>
                </c:pt>
                <c:pt idx="2985">
                  <c:v>875.77304140000012</c:v>
                </c:pt>
                <c:pt idx="2986">
                  <c:v>876.00049602000001</c:v>
                </c:pt>
                <c:pt idx="2987">
                  <c:v>876.22795064000002</c:v>
                </c:pt>
                <c:pt idx="2988">
                  <c:v>876.45540526000002</c:v>
                </c:pt>
                <c:pt idx="2989">
                  <c:v>876.68285987999991</c:v>
                </c:pt>
                <c:pt idx="2990">
                  <c:v>876.91031451000003</c:v>
                </c:pt>
                <c:pt idx="2991">
                  <c:v>877.13776912999992</c:v>
                </c:pt>
                <c:pt idx="2992">
                  <c:v>877.36522374999981</c:v>
                </c:pt>
                <c:pt idx="2993">
                  <c:v>877.59267837000004</c:v>
                </c:pt>
                <c:pt idx="2994">
                  <c:v>877.82013298999993</c:v>
                </c:pt>
                <c:pt idx="2995">
                  <c:v>878.04758760999994</c:v>
                </c:pt>
                <c:pt idx="2996">
                  <c:v>878.27504223000017</c:v>
                </c:pt>
                <c:pt idx="2997">
                  <c:v>878.50249684999983</c:v>
                </c:pt>
                <c:pt idx="2998">
                  <c:v>878.72995146999995</c:v>
                </c:pt>
                <c:pt idx="2999">
                  <c:v>878.95740608999972</c:v>
                </c:pt>
                <c:pt idx="3000">
                  <c:v>879.18486070999995</c:v>
                </c:pt>
                <c:pt idx="3001">
                  <c:v>879.41231532999996</c:v>
                </c:pt>
                <c:pt idx="3002">
                  <c:v>879.63976995000007</c:v>
                </c:pt>
                <c:pt idx="3003">
                  <c:v>879.86722456999985</c:v>
                </c:pt>
                <c:pt idx="3004">
                  <c:v>880.09467918999997</c:v>
                </c:pt>
                <c:pt idx="3005">
                  <c:v>880.32213380999985</c:v>
                </c:pt>
                <c:pt idx="3006">
                  <c:v>880.54958842999997</c:v>
                </c:pt>
                <c:pt idx="3007">
                  <c:v>880.77704305000009</c:v>
                </c:pt>
                <c:pt idx="3008">
                  <c:v>881.00449767000009</c:v>
                </c:pt>
                <c:pt idx="3009">
                  <c:v>881.23195228999998</c:v>
                </c:pt>
                <c:pt idx="3010">
                  <c:v>881.45940690999998</c:v>
                </c:pt>
                <c:pt idx="3011">
                  <c:v>881.6868615300001</c:v>
                </c:pt>
                <c:pt idx="3012">
                  <c:v>881.91431614999999</c:v>
                </c:pt>
                <c:pt idx="3013">
                  <c:v>882.14177077000011</c:v>
                </c:pt>
                <c:pt idx="3014">
                  <c:v>882.36922538999977</c:v>
                </c:pt>
                <c:pt idx="3015">
                  <c:v>882.59668001</c:v>
                </c:pt>
                <c:pt idx="3016">
                  <c:v>882.82413463</c:v>
                </c:pt>
                <c:pt idx="3017">
                  <c:v>883.05158925000001</c:v>
                </c:pt>
                <c:pt idx="3018">
                  <c:v>883.27904387000012</c:v>
                </c:pt>
                <c:pt idx="3019">
                  <c:v>883.5064984899999</c:v>
                </c:pt>
                <c:pt idx="3020">
                  <c:v>883.73395311000002</c:v>
                </c:pt>
                <c:pt idx="3021">
                  <c:v>883.96140772999991</c:v>
                </c:pt>
                <c:pt idx="3022">
                  <c:v>884.18886235000014</c:v>
                </c:pt>
                <c:pt idx="3023">
                  <c:v>884.41631697000003</c:v>
                </c:pt>
                <c:pt idx="3024">
                  <c:v>884.64377159000014</c:v>
                </c:pt>
                <c:pt idx="3025">
                  <c:v>884.87122620999992</c:v>
                </c:pt>
                <c:pt idx="3026">
                  <c:v>885.09868083000003</c:v>
                </c:pt>
                <c:pt idx="3027">
                  <c:v>885.32613544999992</c:v>
                </c:pt>
                <c:pt idx="3028">
                  <c:v>885.55359007000004</c:v>
                </c:pt>
                <c:pt idx="3029">
                  <c:v>885.78104469000004</c:v>
                </c:pt>
                <c:pt idx="3030">
                  <c:v>886.00849931000005</c:v>
                </c:pt>
                <c:pt idx="3031">
                  <c:v>886.23595393000005</c:v>
                </c:pt>
                <c:pt idx="3032">
                  <c:v>886.46340855000005</c:v>
                </c:pt>
                <c:pt idx="3033">
                  <c:v>886.69086317999995</c:v>
                </c:pt>
                <c:pt idx="3034">
                  <c:v>886.91831779999984</c:v>
                </c:pt>
                <c:pt idx="3035">
                  <c:v>887.14577242000007</c:v>
                </c:pt>
                <c:pt idx="3036">
                  <c:v>887.37322703999996</c:v>
                </c:pt>
                <c:pt idx="3037">
                  <c:v>887.60068166000008</c:v>
                </c:pt>
                <c:pt idx="3038">
                  <c:v>887.82813628000008</c:v>
                </c:pt>
                <c:pt idx="3039">
                  <c:v>888.05559089999986</c:v>
                </c:pt>
                <c:pt idx="3040">
                  <c:v>888.2830455200002</c:v>
                </c:pt>
                <c:pt idx="3041">
                  <c:v>888.51050013999998</c:v>
                </c:pt>
                <c:pt idx="3042">
                  <c:v>888.73795475999998</c:v>
                </c:pt>
                <c:pt idx="3043">
                  <c:v>888.96540937999998</c:v>
                </c:pt>
                <c:pt idx="3044">
                  <c:v>889.19286399999999</c:v>
                </c:pt>
                <c:pt idx="3045">
                  <c:v>889.42031861999999</c:v>
                </c:pt>
                <c:pt idx="3046">
                  <c:v>889.64777324000011</c:v>
                </c:pt>
                <c:pt idx="3047">
                  <c:v>889.87522785999988</c:v>
                </c:pt>
                <c:pt idx="3048">
                  <c:v>890.10268247999988</c:v>
                </c:pt>
                <c:pt idx="3049">
                  <c:v>890.33013709999989</c:v>
                </c:pt>
                <c:pt idx="3050">
                  <c:v>890.55759171999989</c:v>
                </c:pt>
                <c:pt idx="3051">
                  <c:v>890.78504634000012</c:v>
                </c:pt>
                <c:pt idx="3052">
                  <c:v>891.01250096000001</c:v>
                </c:pt>
                <c:pt idx="3053">
                  <c:v>891.23995558000001</c:v>
                </c:pt>
                <c:pt idx="3054">
                  <c:v>891.4674101999999</c:v>
                </c:pt>
                <c:pt idx="3055">
                  <c:v>891.69486482000002</c:v>
                </c:pt>
                <c:pt idx="3056">
                  <c:v>891.92231943999991</c:v>
                </c:pt>
                <c:pt idx="3057">
                  <c:v>892.14977406000014</c:v>
                </c:pt>
                <c:pt idx="3058">
                  <c:v>892.3772286799998</c:v>
                </c:pt>
                <c:pt idx="3059">
                  <c:v>892.60468330000003</c:v>
                </c:pt>
                <c:pt idx="3060">
                  <c:v>892.83213791999992</c:v>
                </c:pt>
                <c:pt idx="3061">
                  <c:v>893.05959254000004</c:v>
                </c:pt>
                <c:pt idx="3062">
                  <c:v>893.28704716000004</c:v>
                </c:pt>
                <c:pt idx="3063">
                  <c:v>893.51450177999993</c:v>
                </c:pt>
                <c:pt idx="3064">
                  <c:v>893.74195639999994</c:v>
                </c:pt>
                <c:pt idx="3065">
                  <c:v>893.96941101999994</c:v>
                </c:pt>
                <c:pt idx="3066">
                  <c:v>894.19686564000017</c:v>
                </c:pt>
                <c:pt idx="3067">
                  <c:v>894.42432025999994</c:v>
                </c:pt>
                <c:pt idx="3068">
                  <c:v>894.65177487999995</c:v>
                </c:pt>
                <c:pt idx="3069">
                  <c:v>894.87922949999972</c:v>
                </c:pt>
                <c:pt idx="3070">
                  <c:v>895.10668411999984</c:v>
                </c:pt>
                <c:pt idx="3071">
                  <c:v>895.33413873999996</c:v>
                </c:pt>
                <c:pt idx="3072">
                  <c:v>895.56159335999996</c:v>
                </c:pt>
                <c:pt idx="3073">
                  <c:v>895.78904798000019</c:v>
                </c:pt>
                <c:pt idx="3074">
                  <c:v>896.01650259999997</c:v>
                </c:pt>
                <c:pt idx="3075">
                  <c:v>896.24395723000009</c:v>
                </c:pt>
                <c:pt idx="3076">
                  <c:v>896.47141184999998</c:v>
                </c:pt>
                <c:pt idx="3077">
                  <c:v>896.6988664700001</c:v>
                </c:pt>
                <c:pt idx="3078">
                  <c:v>896.92632108999987</c:v>
                </c:pt>
                <c:pt idx="3079">
                  <c:v>897.1537757100001</c:v>
                </c:pt>
                <c:pt idx="3080">
                  <c:v>897.38123032999999</c:v>
                </c:pt>
                <c:pt idx="3081">
                  <c:v>897.60868495000011</c:v>
                </c:pt>
                <c:pt idx="3082">
                  <c:v>897.83613957</c:v>
                </c:pt>
                <c:pt idx="3083">
                  <c:v>898.06359418999989</c:v>
                </c:pt>
                <c:pt idx="3084">
                  <c:v>898.29104881000001</c:v>
                </c:pt>
                <c:pt idx="3085">
                  <c:v>898.51850343000001</c:v>
                </c:pt>
                <c:pt idx="3086">
                  <c:v>898.74595805000001</c:v>
                </c:pt>
                <c:pt idx="3087">
                  <c:v>898.97341267000013</c:v>
                </c:pt>
                <c:pt idx="3088">
                  <c:v>899.20086729000002</c:v>
                </c:pt>
                <c:pt idx="3089">
                  <c:v>899.42832191000002</c:v>
                </c:pt>
                <c:pt idx="3090">
                  <c:v>899.65577653000014</c:v>
                </c:pt>
                <c:pt idx="3091">
                  <c:v>899.88323115000003</c:v>
                </c:pt>
                <c:pt idx="3092">
                  <c:v>900.11068577000003</c:v>
                </c:pt>
                <c:pt idx="3093">
                  <c:v>900.33814038999992</c:v>
                </c:pt>
                <c:pt idx="3094">
                  <c:v>900.56559500999992</c:v>
                </c:pt>
                <c:pt idx="3095">
                  <c:v>900.79304963000016</c:v>
                </c:pt>
                <c:pt idx="3096">
                  <c:v>901.02050425000004</c:v>
                </c:pt>
                <c:pt idx="3097">
                  <c:v>901.24795886999993</c:v>
                </c:pt>
                <c:pt idx="3098">
                  <c:v>901.47541348999994</c:v>
                </c:pt>
                <c:pt idx="3099">
                  <c:v>901.70286810999994</c:v>
                </c:pt>
                <c:pt idx="3100">
                  <c:v>901.93032272999983</c:v>
                </c:pt>
                <c:pt idx="3101">
                  <c:v>902.15777734999995</c:v>
                </c:pt>
                <c:pt idx="3102">
                  <c:v>902.38523196999995</c:v>
                </c:pt>
                <c:pt idx="3103">
                  <c:v>902.61268658999984</c:v>
                </c:pt>
                <c:pt idx="3104">
                  <c:v>902.84014120999996</c:v>
                </c:pt>
                <c:pt idx="3105">
                  <c:v>903.06759582999985</c:v>
                </c:pt>
                <c:pt idx="3106">
                  <c:v>903.29505045000008</c:v>
                </c:pt>
                <c:pt idx="3107">
                  <c:v>903.52250506999997</c:v>
                </c:pt>
                <c:pt idx="3108">
                  <c:v>903.74995968999997</c:v>
                </c:pt>
                <c:pt idx="3109">
                  <c:v>903.97741430999997</c:v>
                </c:pt>
                <c:pt idx="3110">
                  <c:v>904.20486893000009</c:v>
                </c:pt>
                <c:pt idx="3111">
                  <c:v>904.43232354999998</c:v>
                </c:pt>
                <c:pt idx="3112">
                  <c:v>904.6597781700001</c:v>
                </c:pt>
                <c:pt idx="3113">
                  <c:v>904.88723278999987</c:v>
                </c:pt>
                <c:pt idx="3114">
                  <c:v>905.11468740999999</c:v>
                </c:pt>
                <c:pt idx="3115">
                  <c:v>905.34214202999988</c:v>
                </c:pt>
                <c:pt idx="3116">
                  <c:v>905.56959664999999</c:v>
                </c:pt>
                <c:pt idx="3117">
                  <c:v>905.79705128000001</c:v>
                </c:pt>
                <c:pt idx="3118">
                  <c:v>906.02450590000001</c:v>
                </c:pt>
                <c:pt idx="3119">
                  <c:v>906.25196052000001</c:v>
                </c:pt>
                <c:pt idx="3120">
                  <c:v>906.47941514000001</c:v>
                </c:pt>
                <c:pt idx="3121">
                  <c:v>906.70686976000002</c:v>
                </c:pt>
                <c:pt idx="3122">
                  <c:v>906.93432437999991</c:v>
                </c:pt>
                <c:pt idx="3123">
                  <c:v>907.16177900000002</c:v>
                </c:pt>
                <c:pt idx="3124">
                  <c:v>907.38923362000003</c:v>
                </c:pt>
                <c:pt idx="3125">
                  <c:v>907.61668824000003</c:v>
                </c:pt>
                <c:pt idx="3126">
                  <c:v>907.84414285999992</c:v>
                </c:pt>
                <c:pt idx="3127">
                  <c:v>908.07159747999992</c:v>
                </c:pt>
                <c:pt idx="3128">
                  <c:v>908.29905210000004</c:v>
                </c:pt>
                <c:pt idx="3129">
                  <c:v>908.52650671999993</c:v>
                </c:pt>
                <c:pt idx="3130">
                  <c:v>908.75396134000005</c:v>
                </c:pt>
                <c:pt idx="3131">
                  <c:v>908.98141596000005</c:v>
                </c:pt>
                <c:pt idx="3132">
                  <c:v>909.20887058000017</c:v>
                </c:pt>
                <c:pt idx="3133">
                  <c:v>909.43632520000006</c:v>
                </c:pt>
                <c:pt idx="3134">
                  <c:v>909.66377981999995</c:v>
                </c:pt>
                <c:pt idx="3135">
                  <c:v>909.89123443999983</c:v>
                </c:pt>
                <c:pt idx="3136">
                  <c:v>910.11868905999995</c:v>
                </c:pt>
                <c:pt idx="3137">
                  <c:v>910.34614367999984</c:v>
                </c:pt>
                <c:pt idx="3138">
                  <c:v>910.57359830000007</c:v>
                </c:pt>
                <c:pt idx="3139">
                  <c:v>910.80105291999996</c:v>
                </c:pt>
                <c:pt idx="3140">
                  <c:v>911.02850754000008</c:v>
                </c:pt>
                <c:pt idx="3141">
                  <c:v>911.25596215999997</c:v>
                </c:pt>
                <c:pt idx="3142">
                  <c:v>911.48341678000008</c:v>
                </c:pt>
                <c:pt idx="3143">
                  <c:v>911.71087140000009</c:v>
                </c:pt>
                <c:pt idx="3144">
                  <c:v>911.93832601999998</c:v>
                </c:pt>
                <c:pt idx="3145">
                  <c:v>912.16578064000009</c:v>
                </c:pt>
                <c:pt idx="3146">
                  <c:v>912.3932352600001</c:v>
                </c:pt>
                <c:pt idx="3147">
                  <c:v>912.62068987999999</c:v>
                </c:pt>
                <c:pt idx="3148">
                  <c:v>912.84814449999988</c:v>
                </c:pt>
                <c:pt idx="3149">
                  <c:v>913.07559911999999</c:v>
                </c:pt>
                <c:pt idx="3150">
                  <c:v>913.30305374</c:v>
                </c:pt>
                <c:pt idx="3151">
                  <c:v>913.53050836</c:v>
                </c:pt>
                <c:pt idx="3152">
                  <c:v>913.75796297999989</c:v>
                </c:pt>
                <c:pt idx="3153">
                  <c:v>913.98541760000001</c:v>
                </c:pt>
                <c:pt idx="3154">
                  <c:v>914.21287222000012</c:v>
                </c:pt>
                <c:pt idx="3155">
                  <c:v>914.4403268399999</c:v>
                </c:pt>
                <c:pt idx="3156">
                  <c:v>914.66778146000001</c:v>
                </c:pt>
                <c:pt idx="3157">
                  <c:v>914.8952360799999</c:v>
                </c:pt>
                <c:pt idx="3158">
                  <c:v>915.12269069999991</c:v>
                </c:pt>
                <c:pt idx="3159">
                  <c:v>915.35014531999991</c:v>
                </c:pt>
                <c:pt idx="3160">
                  <c:v>915.57759995000004</c:v>
                </c:pt>
                <c:pt idx="3161">
                  <c:v>915.80505457000004</c:v>
                </c:pt>
                <c:pt idx="3162">
                  <c:v>916.03250918999981</c:v>
                </c:pt>
                <c:pt idx="3163">
                  <c:v>916.25996380999993</c:v>
                </c:pt>
                <c:pt idx="3164">
                  <c:v>916.48741842999993</c:v>
                </c:pt>
                <c:pt idx="3165">
                  <c:v>916.71487305000016</c:v>
                </c:pt>
                <c:pt idx="3166">
                  <c:v>916.94232766999994</c:v>
                </c:pt>
                <c:pt idx="3167">
                  <c:v>917.16978228999994</c:v>
                </c:pt>
                <c:pt idx="3168">
                  <c:v>917.39723690999983</c:v>
                </c:pt>
                <c:pt idx="3169">
                  <c:v>917.62469152999995</c:v>
                </c:pt>
                <c:pt idx="3170">
                  <c:v>917.85214614999973</c:v>
                </c:pt>
                <c:pt idx="3171">
                  <c:v>918.07960077000007</c:v>
                </c:pt>
                <c:pt idx="3172">
                  <c:v>918.30705538999985</c:v>
                </c:pt>
                <c:pt idx="3173">
                  <c:v>918.53451000999996</c:v>
                </c:pt>
                <c:pt idx="3174">
                  <c:v>918.76196462999997</c:v>
                </c:pt>
                <c:pt idx="3175">
                  <c:v>918.98941925000008</c:v>
                </c:pt>
                <c:pt idx="3176">
                  <c:v>919.21687387000009</c:v>
                </c:pt>
                <c:pt idx="3177">
                  <c:v>919.44432848999986</c:v>
                </c:pt>
                <c:pt idx="3178">
                  <c:v>919.67178311000009</c:v>
                </c:pt>
                <c:pt idx="3179">
                  <c:v>919.89923772999998</c:v>
                </c:pt>
                <c:pt idx="3180">
                  <c:v>920.12669234999998</c:v>
                </c:pt>
                <c:pt idx="3181">
                  <c:v>920.35414696999999</c:v>
                </c:pt>
                <c:pt idx="3182">
                  <c:v>920.58160158999999</c:v>
                </c:pt>
                <c:pt idx="3183">
                  <c:v>920.80905620999999</c:v>
                </c:pt>
                <c:pt idx="3184">
                  <c:v>921.03651082999988</c:v>
                </c:pt>
                <c:pt idx="3185">
                  <c:v>921.26396545</c:v>
                </c:pt>
                <c:pt idx="3186">
                  <c:v>921.49142007</c:v>
                </c:pt>
                <c:pt idx="3187">
                  <c:v>921.71887469000012</c:v>
                </c:pt>
                <c:pt idx="3188">
                  <c:v>921.9463293099999</c:v>
                </c:pt>
                <c:pt idx="3189">
                  <c:v>922.17378393000024</c:v>
                </c:pt>
                <c:pt idx="3190">
                  <c:v>922.40123855000002</c:v>
                </c:pt>
                <c:pt idx="3191">
                  <c:v>922.62869317000002</c:v>
                </c:pt>
                <c:pt idx="3192">
                  <c:v>922.8561477899998</c:v>
                </c:pt>
                <c:pt idx="3193">
                  <c:v>923.08360241000003</c:v>
                </c:pt>
                <c:pt idx="3194">
                  <c:v>923.31105702999992</c:v>
                </c:pt>
                <c:pt idx="3195">
                  <c:v>923.53851165000003</c:v>
                </c:pt>
                <c:pt idx="3196">
                  <c:v>923.76596627000004</c:v>
                </c:pt>
                <c:pt idx="3197">
                  <c:v>923.99342088999992</c:v>
                </c:pt>
                <c:pt idx="3198">
                  <c:v>924.22087551000016</c:v>
                </c:pt>
                <c:pt idx="3199">
                  <c:v>924.44833013000004</c:v>
                </c:pt>
                <c:pt idx="3200">
                  <c:v>924.67578475000016</c:v>
                </c:pt>
                <c:pt idx="3201">
                  <c:v>924.90323937000005</c:v>
                </c:pt>
                <c:pt idx="3202">
                  <c:v>925.13069399999983</c:v>
                </c:pt>
                <c:pt idx="3203">
                  <c:v>925.35814861999984</c:v>
                </c:pt>
                <c:pt idx="3204">
                  <c:v>925.58560323999995</c:v>
                </c:pt>
                <c:pt idx="3205">
                  <c:v>925.81305785999996</c:v>
                </c:pt>
                <c:pt idx="3206">
                  <c:v>926.04051247999996</c:v>
                </c:pt>
                <c:pt idx="3207">
                  <c:v>926.26796709999985</c:v>
                </c:pt>
                <c:pt idx="3208">
                  <c:v>926.49542171999997</c:v>
                </c:pt>
                <c:pt idx="3209">
                  <c:v>926.72287634000008</c:v>
                </c:pt>
                <c:pt idx="3210">
                  <c:v>926.95033096000009</c:v>
                </c:pt>
                <c:pt idx="3211">
                  <c:v>927.1777855800002</c:v>
                </c:pt>
                <c:pt idx="3212">
                  <c:v>927.40524019999987</c:v>
                </c:pt>
                <c:pt idx="3213">
                  <c:v>927.63269481999987</c:v>
                </c:pt>
                <c:pt idx="3214">
                  <c:v>927.86014943999987</c:v>
                </c:pt>
                <c:pt idx="3215">
                  <c:v>928.08760405999999</c:v>
                </c:pt>
                <c:pt idx="3216">
                  <c:v>928.31505867999999</c:v>
                </c:pt>
                <c:pt idx="3217">
                  <c:v>928.54251329999988</c:v>
                </c:pt>
                <c:pt idx="3218">
                  <c:v>928.76996792</c:v>
                </c:pt>
                <c:pt idx="3219">
                  <c:v>928.99742254</c:v>
                </c:pt>
                <c:pt idx="3220">
                  <c:v>929.22487716000012</c:v>
                </c:pt>
                <c:pt idx="3221">
                  <c:v>929.45233177999989</c:v>
                </c:pt>
                <c:pt idx="3222">
                  <c:v>929.67978640000013</c:v>
                </c:pt>
                <c:pt idx="3223">
                  <c:v>929.9072410199999</c:v>
                </c:pt>
                <c:pt idx="3224">
                  <c:v>930.13469564000002</c:v>
                </c:pt>
                <c:pt idx="3225">
                  <c:v>930.36215025999991</c:v>
                </c:pt>
                <c:pt idx="3226">
                  <c:v>930.58960487999991</c:v>
                </c:pt>
                <c:pt idx="3227">
                  <c:v>930.81705949999991</c:v>
                </c:pt>
                <c:pt idx="3228">
                  <c:v>931.04451411999992</c:v>
                </c:pt>
                <c:pt idx="3229">
                  <c:v>931.27196874000003</c:v>
                </c:pt>
                <c:pt idx="3230">
                  <c:v>931.49942336000004</c:v>
                </c:pt>
                <c:pt idx="3231">
                  <c:v>931.72687798000004</c:v>
                </c:pt>
                <c:pt idx="3232">
                  <c:v>931.95433260000004</c:v>
                </c:pt>
                <c:pt idx="3233">
                  <c:v>932.18178722000016</c:v>
                </c:pt>
                <c:pt idx="3234">
                  <c:v>932.40924183999994</c:v>
                </c:pt>
                <c:pt idx="3235">
                  <c:v>932.63669645999994</c:v>
                </c:pt>
                <c:pt idx="3236">
                  <c:v>932.86415107999994</c:v>
                </c:pt>
                <c:pt idx="3237">
                  <c:v>933.09160569999983</c:v>
                </c:pt>
                <c:pt idx="3238">
                  <c:v>933.31906031999983</c:v>
                </c:pt>
                <c:pt idx="3239">
                  <c:v>933.54651493999984</c:v>
                </c:pt>
                <c:pt idx="3240">
                  <c:v>933.77396956000007</c:v>
                </c:pt>
                <c:pt idx="3241">
                  <c:v>934.00142417999996</c:v>
                </c:pt>
                <c:pt idx="3242">
                  <c:v>934.22887880000007</c:v>
                </c:pt>
                <c:pt idx="3243">
                  <c:v>934.45633341999996</c:v>
                </c:pt>
                <c:pt idx="3244">
                  <c:v>934.68378804000019</c:v>
                </c:pt>
                <c:pt idx="3245">
                  <c:v>934.91124266999998</c:v>
                </c:pt>
                <c:pt idx="3246">
                  <c:v>935.13869728999998</c:v>
                </c:pt>
                <c:pt idx="3247">
                  <c:v>935.36615190999987</c:v>
                </c:pt>
                <c:pt idx="3248">
                  <c:v>935.5936065300001</c:v>
                </c:pt>
                <c:pt idx="3249">
                  <c:v>935.82106114999988</c:v>
                </c:pt>
                <c:pt idx="3250">
                  <c:v>936.04851576999999</c:v>
                </c:pt>
                <c:pt idx="3251">
                  <c:v>936.27597039000011</c:v>
                </c:pt>
                <c:pt idx="3252">
                  <c:v>936.50342501</c:v>
                </c:pt>
                <c:pt idx="3253">
                  <c:v>936.73087963000012</c:v>
                </c:pt>
                <c:pt idx="3254">
                  <c:v>936.95833425000012</c:v>
                </c:pt>
                <c:pt idx="3255">
                  <c:v>937.18578887000012</c:v>
                </c:pt>
                <c:pt idx="3256">
                  <c:v>937.4132434899999</c:v>
                </c:pt>
                <c:pt idx="3257">
                  <c:v>937.6406981099999</c:v>
                </c:pt>
                <c:pt idx="3258">
                  <c:v>937.86815272999991</c:v>
                </c:pt>
                <c:pt idx="3259">
                  <c:v>938.09560735000002</c:v>
                </c:pt>
                <c:pt idx="3260">
                  <c:v>938.32306197000003</c:v>
                </c:pt>
                <c:pt idx="3261">
                  <c:v>938.55051658999992</c:v>
                </c:pt>
                <c:pt idx="3262">
                  <c:v>938.77797121000015</c:v>
                </c:pt>
                <c:pt idx="3263">
                  <c:v>939.00542582999992</c:v>
                </c:pt>
                <c:pt idx="3264">
                  <c:v>939.23288045000004</c:v>
                </c:pt>
                <c:pt idx="3265">
                  <c:v>939.46033507000004</c:v>
                </c:pt>
                <c:pt idx="3266">
                  <c:v>939.68778969000005</c:v>
                </c:pt>
                <c:pt idx="3267">
                  <c:v>939.91524430999993</c:v>
                </c:pt>
                <c:pt idx="3268">
                  <c:v>940.14269892999994</c:v>
                </c:pt>
                <c:pt idx="3269">
                  <c:v>940.37015355000005</c:v>
                </c:pt>
                <c:pt idx="3270">
                  <c:v>940.59760816999983</c:v>
                </c:pt>
                <c:pt idx="3271">
                  <c:v>940.82506278999972</c:v>
                </c:pt>
                <c:pt idx="3272">
                  <c:v>941.05251740999972</c:v>
                </c:pt>
                <c:pt idx="3273">
                  <c:v>941.27997203000007</c:v>
                </c:pt>
                <c:pt idx="3274">
                  <c:v>941.50742664999996</c:v>
                </c:pt>
                <c:pt idx="3275">
                  <c:v>941.73488127000019</c:v>
                </c:pt>
                <c:pt idx="3276">
                  <c:v>941.96233588999985</c:v>
                </c:pt>
                <c:pt idx="3277">
                  <c:v>942.18979051000019</c:v>
                </c:pt>
                <c:pt idx="3278">
                  <c:v>942.41724512999986</c:v>
                </c:pt>
                <c:pt idx="3279">
                  <c:v>942.64469974999997</c:v>
                </c:pt>
                <c:pt idx="3280">
                  <c:v>942.87215436999998</c:v>
                </c:pt>
                <c:pt idx="3281">
                  <c:v>943.09960898999998</c:v>
                </c:pt>
                <c:pt idx="3282">
                  <c:v>943.32706360999987</c:v>
                </c:pt>
                <c:pt idx="3283">
                  <c:v>943.55451822999999</c:v>
                </c:pt>
                <c:pt idx="3284">
                  <c:v>943.7819728500001</c:v>
                </c:pt>
                <c:pt idx="3285">
                  <c:v>944.00942746999999</c:v>
                </c:pt>
                <c:pt idx="3286">
                  <c:v>944.23688208999999</c:v>
                </c:pt>
                <c:pt idx="3287">
                  <c:v>944.46433672000001</c:v>
                </c:pt>
                <c:pt idx="3288">
                  <c:v>944.69179134000012</c:v>
                </c:pt>
                <c:pt idx="3289">
                  <c:v>944.91924596000001</c:v>
                </c:pt>
                <c:pt idx="3290">
                  <c:v>945.14670058000002</c:v>
                </c:pt>
                <c:pt idx="3291">
                  <c:v>945.37415520000002</c:v>
                </c:pt>
                <c:pt idx="3292">
                  <c:v>945.60160981999991</c:v>
                </c:pt>
                <c:pt idx="3293">
                  <c:v>945.82906443999991</c:v>
                </c:pt>
                <c:pt idx="3294">
                  <c:v>946.05651905999991</c:v>
                </c:pt>
                <c:pt idx="3295">
                  <c:v>946.28397368000014</c:v>
                </c:pt>
                <c:pt idx="3296">
                  <c:v>946.51142829999992</c:v>
                </c:pt>
                <c:pt idx="3297">
                  <c:v>946.73888292000015</c:v>
                </c:pt>
                <c:pt idx="3298">
                  <c:v>946.96633754000004</c:v>
                </c:pt>
                <c:pt idx="3299">
                  <c:v>947.19379216000016</c:v>
                </c:pt>
                <c:pt idx="3300">
                  <c:v>947.42124677999982</c:v>
                </c:pt>
                <c:pt idx="3301">
                  <c:v>947.64870140000005</c:v>
                </c:pt>
                <c:pt idx="3302">
                  <c:v>947.87615601999994</c:v>
                </c:pt>
                <c:pt idx="3303">
                  <c:v>948.10361064000017</c:v>
                </c:pt>
                <c:pt idx="3304">
                  <c:v>948.33106525999983</c:v>
                </c:pt>
                <c:pt idx="3305">
                  <c:v>948.55851987999984</c:v>
                </c:pt>
                <c:pt idx="3306">
                  <c:v>948.78597449999995</c:v>
                </c:pt>
                <c:pt idx="3307">
                  <c:v>949.01342911999996</c:v>
                </c:pt>
                <c:pt idx="3308">
                  <c:v>949.24088374000007</c:v>
                </c:pt>
                <c:pt idx="3309">
                  <c:v>949.46833836000008</c:v>
                </c:pt>
                <c:pt idx="3310">
                  <c:v>949.69579298000019</c:v>
                </c:pt>
                <c:pt idx="3311">
                  <c:v>949.92324759999997</c:v>
                </c:pt>
                <c:pt idx="3312">
                  <c:v>950.15070222000008</c:v>
                </c:pt>
                <c:pt idx="3313">
                  <c:v>950.37815683999997</c:v>
                </c:pt>
                <c:pt idx="3314">
                  <c:v>950.60561145999998</c:v>
                </c:pt>
                <c:pt idx="3315">
                  <c:v>950.83306607999998</c:v>
                </c:pt>
                <c:pt idx="3316">
                  <c:v>951.06052069999987</c:v>
                </c:pt>
                <c:pt idx="3317">
                  <c:v>951.2879753200001</c:v>
                </c:pt>
                <c:pt idx="3318">
                  <c:v>951.51542993999999</c:v>
                </c:pt>
                <c:pt idx="3319">
                  <c:v>951.74288456000011</c:v>
                </c:pt>
                <c:pt idx="3320">
                  <c:v>951.97033918</c:v>
                </c:pt>
                <c:pt idx="3321">
                  <c:v>952.1977938</c:v>
                </c:pt>
                <c:pt idx="3322">
                  <c:v>952.42524841999989</c:v>
                </c:pt>
                <c:pt idx="3323">
                  <c:v>952.65270304000001</c:v>
                </c:pt>
                <c:pt idx="3324">
                  <c:v>952.88015766000001</c:v>
                </c:pt>
                <c:pt idx="3325">
                  <c:v>953.1076122799999</c:v>
                </c:pt>
                <c:pt idx="3326">
                  <c:v>953.3350668999999</c:v>
                </c:pt>
                <c:pt idx="3327">
                  <c:v>953.5625215199999</c:v>
                </c:pt>
                <c:pt idx="3328">
                  <c:v>953.78997614000014</c:v>
                </c:pt>
                <c:pt idx="3329">
                  <c:v>954.01743077000003</c:v>
                </c:pt>
                <c:pt idx="3330">
                  <c:v>954.24488539000004</c:v>
                </c:pt>
                <c:pt idx="3331">
                  <c:v>954.47234001000004</c:v>
                </c:pt>
                <c:pt idx="3332">
                  <c:v>954.69979463000016</c:v>
                </c:pt>
                <c:pt idx="3333">
                  <c:v>954.92724924999993</c:v>
                </c:pt>
                <c:pt idx="3334">
                  <c:v>955.15470387000005</c:v>
                </c:pt>
                <c:pt idx="3335">
                  <c:v>955.38215848999982</c:v>
                </c:pt>
                <c:pt idx="3336">
                  <c:v>955.60961310999994</c:v>
                </c:pt>
                <c:pt idx="3337">
                  <c:v>955.83706772999972</c:v>
                </c:pt>
                <c:pt idx="3338">
                  <c:v>956.06452234999983</c:v>
                </c:pt>
                <c:pt idx="3339">
                  <c:v>956.29197697000006</c:v>
                </c:pt>
                <c:pt idx="3340">
                  <c:v>956.51943158999995</c:v>
                </c:pt>
                <c:pt idx="3341">
                  <c:v>956.74688621000007</c:v>
                </c:pt>
                <c:pt idx="3342">
                  <c:v>956.97434083000007</c:v>
                </c:pt>
                <c:pt idx="3343">
                  <c:v>957.20179545000008</c:v>
                </c:pt>
                <c:pt idx="3344">
                  <c:v>957.42925006999997</c:v>
                </c:pt>
                <c:pt idx="3345">
                  <c:v>957.65670468999997</c:v>
                </c:pt>
                <c:pt idx="3346">
                  <c:v>957.88415930999997</c:v>
                </c:pt>
                <c:pt idx="3347">
                  <c:v>958.11161392999998</c:v>
                </c:pt>
                <c:pt idx="3348">
                  <c:v>958.33906854999998</c:v>
                </c:pt>
                <c:pt idx="3349">
                  <c:v>958.56652316999987</c:v>
                </c:pt>
                <c:pt idx="3350">
                  <c:v>958.7939777900001</c:v>
                </c:pt>
                <c:pt idx="3351">
                  <c:v>959.02143240999999</c:v>
                </c:pt>
                <c:pt idx="3352">
                  <c:v>959.24888703000011</c:v>
                </c:pt>
                <c:pt idx="3353">
                  <c:v>959.47634165000011</c:v>
                </c:pt>
                <c:pt idx="3354">
                  <c:v>959.70379627000023</c:v>
                </c:pt>
                <c:pt idx="3355">
                  <c:v>959.93125088999977</c:v>
                </c:pt>
                <c:pt idx="3356">
                  <c:v>960.15870551000012</c:v>
                </c:pt>
                <c:pt idx="3357">
                  <c:v>960.38616012999989</c:v>
                </c:pt>
                <c:pt idx="3358">
                  <c:v>960.61361475000001</c:v>
                </c:pt>
                <c:pt idx="3359">
                  <c:v>960.8410693699999</c:v>
                </c:pt>
                <c:pt idx="3360">
                  <c:v>961.0685239899999</c:v>
                </c:pt>
                <c:pt idx="3361">
                  <c:v>961.29597861000013</c:v>
                </c:pt>
                <c:pt idx="3362">
                  <c:v>961.52343323000014</c:v>
                </c:pt>
                <c:pt idx="3363">
                  <c:v>961.75088785000003</c:v>
                </c:pt>
                <c:pt idx="3364">
                  <c:v>961.97834247000014</c:v>
                </c:pt>
                <c:pt idx="3365">
                  <c:v>962.20579709000003</c:v>
                </c:pt>
                <c:pt idx="3366">
                  <c:v>962.43325170999992</c:v>
                </c:pt>
                <c:pt idx="3367">
                  <c:v>962.66070633000004</c:v>
                </c:pt>
                <c:pt idx="3368">
                  <c:v>962.88816095000004</c:v>
                </c:pt>
                <c:pt idx="3369">
                  <c:v>963.11561557000005</c:v>
                </c:pt>
                <c:pt idx="3370">
                  <c:v>963.34307018999993</c:v>
                </c:pt>
                <c:pt idx="3371">
                  <c:v>963.57052480999994</c:v>
                </c:pt>
                <c:pt idx="3372">
                  <c:v>963.79797943999995</c:v>
                </c:pt>
                <c:pt idx="3373">
                  <c:v>964.02543405999995</c:v>
                </c:pt>
                <c:pt idx="3374">
                  <c:v>964.25288868000007</c:v>
                </c:pt>
                <c:pt idx="3375">
                  <c:v>964.48034330000007</c:v>
                </c:pt>
                <c:pt idx="3376">
                  <c:v>964.70779792000008</c:v>
                </c:pt>
                <c:pt idx="3377">
                  <c:v>964.93525253999996</c:v>
                </c:pt>
                <c:pt idx="3378">
                  <c:v>965.16270715999997</c:v>
                </c:pt>
                <c:pt idx="3379">
                  <c:v>965.39016177999997</c:v>
                </c:pt>
                <c:pt idx="3380">
                  <c:v>965.61761639999986</c:v>
                </c:pt>
                <c:pt idx="3381">
                  <c:v>965.84507101999998</c:v>
                </c:pt>
                <c:pt idx="3382">
                  <c:v>966.07252563999998</c:v>
                </c:pt>
                <c:pt idx="3383">
                  <c:v>966.29998026000021</c:v>
                </c:pt>
                <c:pt idx="3384">
                  <c:v>966.52743487999999</c:v>
                </c:pt>
                <c:pt idx="3385">
                  <c:v>966.75488949999999</c:v>
                </c:pt>
                <c:pt idx="3386">
                  <c:v>966.98234411999999</c:v>
                </c:pt>
                <c:pt idx="3387">
                  <c:v>967.20979874000011</c:v>
                </c:pt>
                <c:pt idx="3388">
                  <c:v>967.43725335999989</c:v>
                </c:pt>
                <c:pt idx="3389">
                  <c:v>967.66470798</c:v>
                </c:pt>
                <c:pt idx="3390">
                  <c:v>967.89216259999989</c:v>
                </c:pt>
                <c:pt idx="3391">
                  <c:v>968.11961722000001</c:v>
                </c:pt>
                <c:pt idx="3392">
                  <c:v>968.3470718399999</c:v>
                </c:pt>
                <c:pt idx="3393">
                  <c:v>968.57452646000002</c:v>
                </c:pt>
                <c:pt idx="3394">
                  <c:v>968.8019810799999</c:v>
                </c:pt>
                <c:pt idx="3395">
                  <c:v>969.02943570000002</c:v>
                </c:pt>
                <c:pt idx="3396">
                  <c:v>969.25689032000002</c:v>
                </c:pt>
                <c:pt idx="3397">
                  <c:v>969.48434494000014</c:v>
                </c:pt>
                <c:pt idx="3398">
                  <c:v>969.71179956000014</c:v>
                </c:pt>
                <c:pt idx="3399">
                  <c:v>969.93925417999981</c:v>
                </c:pt>
                <c:pt idx="3400">
                  <c:v>970.16670879999992</c:v>
                </c:pt>
                <c:pt idx="3401">
                  <c:v>970.39416341999993</c:v>
                </c:pt>
                <c:pt idx="3402">
                  <c:v>970.62161803999993</c:v>
                </c:pt>
                <c:pt idx="3403">
                  <c:v>970.84907266000005</c:v>
                </c:pt>
                <c:pt idx="3404">
                  <c:v>971.07652727999994</c:v>
                </c:pt>
                <c:pt idx="3405">
                  <c:v>971.30398190000005</c:v>
                </c:pt>
                <c:pt idx="3406">
                  <c:v>971.53143652000017</c:v>
                </c:pt>
                <c:pt idx="3407">
                  <c:v>971.75889113999995</c:v>
                </c:pt>
                <c:pt idx="3408">
                  <c:v>971.98634575999995</c:v>
                </c:pt>
                <c:pt idx="3409">
                  <c:v>972.21380038000007</c:v>
                </c:pt>
                <c:pt idx="3410">
                  <c:v>972.44125499999984</c:v>
                </c:pt>
                <c:pt idx="3411">
                  <c:v>972.66870962000007</c:v>
                </c:pt>
                <c:pt idx="3412">
                  <c:v>972.89616423999996</c:v>
                </c:pt>
                <c:pt idx="3413">
                  <c:v>973.12361885999997</c:v>
                </c:pt>
                <c:pt idx="3414">
                  <c:v>973.35107348999986</c:v>
                </c:pt>
                <c:pt idx="3415">
                  <c:v>973.57852810999998</c:v>
                </c:pt>
                <c:pt idx="3416">
                  <c:v>973.80598272999998</c:v>
                </c:pt>
                <c:pt idx="3417">
                  <c:v>974.0334373500001</c:v>
                </c:pt>
                <c:pt idx="3418">
                  <c:v>974.2608919700001</c:v>
                </c:pt>
                <c:pt idx="3419">
                  <c:v>974.48834659000011</c:v>
                </c:pt>
                <c:pt idx="3420">
                  <c:v>974.71580121000011</c:v>
                </c:pt>
                <c:pt idx="3421">
                  <c:v>974.94325582999988</c:v>
                </c:pt>
                <c:pt idx="3422">
                  <c:v>975.17071045000012</c:v>
                </c:pt>
                <c:pt idx="3423">
                  <c:v>975.39816507</c:v>
                </c:pt>
                <c:pt idx="3424">
                  <c:v>975.62561968999989</c:v>
                </c:pt>
                <c:pt idx="3425">
                  <c:v>975.85307431000001</c:v>
                </c:pt>
                <c:pt idx="3426">
                  <c:v>976.08052893000001</c:v>
                </c:pt>
                <c:pt idx="3427">
                  <c:v>976.30798355000002</c:v>
                </c:pt>
                <c:pt idx="3428">
                  <c:v>976.53543817000002</c:v>
                </c:pt>
                <c:pt idx="3429">
                  <c:v>976.76289278999991</c:v>
                </c:pt>
                <c:pt idx="3430">
                  <c:v>976.99034741000003</c:v>
                </c:pt>
                <c:pt idx="3431">
                  <c:v>977.21780203000003</c:v>
                </c:pt>
                <c:pt idx="3432">
                  <c:v>977.44525664999992</c:v>
                </c:pt>
                <c:pt idx="3433">
                  <c:v>977.67271127000015</c:v>
                </c:pt>
                <c:pt idx="3434">
                  <c:v>977.90016588999981</c:v>
                </c:pt>
                <c:pt idx="3435">
                  <c:v>978.12762050999993</c:v>
                </c:pt>
                <c:pt idx="3436">
                  <c:v>978.35507512999993</c:v>
                </c:pt>
                <c:pt idx="3437">
                  <c:v>978.58252974999994</c:v>
                </c:pt>
                <c:pt idx="3438">
                  <c:v>978.80998437000005</c:v>
                </c:pt>
                <c:pt idx="3439">
                  <c:v>979.03743899000006</c:v>
                </c:pt>
                <c:pt idx="3440">
                  <c:v>979.26489360999994</c:v>
                </c:pt>
                <c:pt idx="3441">
                  <c:v>979.49234822999995</c:v>
                </c:pt>
                <c:pt idx="3442">
                  <c:v>979.71980284999995</c:v>
                </c:pt>
                <c:pt idx="3443">
                  <c:v>979.94725746999973</c:v>
                </c:pt>
                <c:pt idx="3444">
                  <c:v>980.17471209000007</c:v>
                </c:pt>
                <c:pt idx="3445">
                  <c:v>980.40216670999985</c:v>
                </c:pt>
                <c:pt idx="3446">
                  <c:v>980.62962132999996</c:v>
                </c:pt>
                <c:pt idx="3447">
                  <c:v>980.85707594999997</c:v>
                </c:pt>
                <c:pt idx="3448">
                  <c:v>981.0845305700002</c:v>
                </c:pt>
                <c:pt idx="3449">
                  <c:v>981.31198518999986</c:v>
                </c:pt>
                <c:pt idx="3450">
                  <c:v>981.53943980999998</c:v>
                </c:pt>
                <c:pt idx="3451">
                  <c:v>981.76689442999998</c:v>
                </c:pt>
                <c:pt idx="3452">
                  <c:v>981.9943490500001</c:v>
                </c:pt>
                <c:pt idx="3453">
                  <c:v>982.2218036700001</c:v>
                </c:pt>
                <c:pt idx="3454">
                  <c:v>982.44925828999988</c:v>
                </c:pt>
                <c:pt idx="3455">
                  <c:v>982.67671291000011</c:v>
                </c:pt>
                <c:pt idx="3456">
                  <c:v>982.90416753</c:v>
                </c:pt>
                <c:pt idx="3457">
                  <c:v>983.13162215999989</c:v>
                </c:pt>
                <c:pt idx="3458">
                  <c:v>983.3590767799999</c:v>
                </c:pt>
                <c:pt idx="3459">
                  <c:v>983.58653140000001</c:v>
                </c:pt>
                <c:pt idx="3460">
                  <c:v>983.81398602000002</c:v>
                </c:pt>
                <c:pt idx="3461">
                  <c:v>984.04144064000002</c:v>
                </c:pt>
                <c:pt idx="3462">
                  <c:v>984.26889526000014</c:v>
                </c:pt>
                <c:pt idx="3463">
                  <c:v>984.49634987999991</c:v>
                </c:pt>
                <c:pt idx="3464">
                  <c:v>984.72380450000014</c:v>
                </c:pt>
                <c:pt idx="3465">
                  <c:v>984.9512591199998</c:v>
                </c:pt>
                <c:pt idx="3466">
                  <c:v>985.17871374000015</c:v>
                </c:pt>
                <c:pt idx="3467">
                  <c:v>985.40616835999992</c:v>
                </c:pt>
                <c:pt idx="3468">
                  <c:v>985.63362297999993</c:v>
                </c:pt>
                <c:pt idx="3469">
                  <c:v>985.86107759999993</c:v>
                </c:pt>
                <c:pt idx="3470">
                  <c:v>986.08853222000016</c:v>
                </c:pt>
                <c:pt idx="3471">
                  <c:v>986.31598683999994</c:v>
                </c:pt>
                <c:pt idx="3472">
                  <c:v>986.54344146000005</c:v>
                </c:pt>
                <c:pt idx="3473">
                  <c:v>986.77089608000017</c:v>
                </c:pt>
                <c:pt idx="3474">
                  <c:v>986.99835069999995</c:v>
                </c:pt>
                <c:pt idx="3475">
                  <c:v>987.22580531999995</c:v>
                </c:pt>
                <c:pt idx="3476">
                  <c:v>987.45325993999984</c:v>
                </c:pt>
                <c:pt idx="3477">
                  <c:v>987.68071456000018</c:v>
                </c:pt>
                <c:pt idx="3478">
                  <c:v>987.90816917999996</c:v>
                </c:pt>
                <c:pt idx="3479">
                  <c:v>988.13562379999985</c:v>
                </c:pt>
                <c:pt idx="3480">
                  <c:v>988.36307841999997</c:v>
                </c:pt>
                <c:pt idx="3481">
                  <c:v>988.59053304000008</c:v>
                </c:pt>
                <c:pt idx="3482">
                  <c:v>988.81798765999997</c:v>
                </c:pt>
                <c:pt idx="3483">
                  <c:v>989.04544228000009</c:v>
                </c:pt>
                <c:pt idx="3484">
                  <c:v>989.27289689999998</c:v>
                </c:pt>
                <c:pt idx="3485">
                  <c:v>989.50035152000009</c:v>
                </c:pt>
                <c:pt idx="3486">
                  <c:v>989.72780613999998</c:v>
                </c:pt>
                <c:pt idx="3487">
                  <c:v>989.95526075999987</c:v>
                </c:pt>
                <c:pt idx="3488">
                  <c:v>990.1827153800001</c:v>
                </c:pt>
                <c:pt idx="3489">
                  <c:v>990.41016999999988</c:v>
                </c:pt>
                <c:pt idx="3490">
                  <c:v>990.63762461999988</c:v>
                </c:pt>
                <c:pt idx="3491">
                  <c:v>990.86507924</c:v>
                </c:pt>
                <c:pt idx="3492">
                  <c:v>991.09253386</c:v>
                </c:pt>
                <c:pt idx="3493">
                  <c:v>991.31998847999989</c:v>
                </c:pt>
                <c:pt idx="3494">
                  <c:v>991.5474430999999</c:v>
                </c:pt>
                <c:pt idx="3495">
                  <c:v>991.77489772000013</c:v>
                </c:pt>
                <c:pt idx="3496">
                  <c:v>992.00235234000002</c:v>
                </c:pt>
                <c:pt idx="3497">
                  <c:v>992.22980696000013</c:v>
                </c:pt>
                <c:pt idx="3498">
                  <c:v>992.45726157999979</c:v>
                </c:pt>
                <c:pt idx="3499">
                  <c:v>992.68471621000015</c:v>
                </c:pt>
                <c:pt idx="3500">
                  <c:v>992.91217082999992</c:v>
                </c:pt>
                <c:pt idx="3501">
                  <c:v>993.13962544999993</c:v>
                </c:pt>
                <c:pt idx="3502">
                  <c:v>993.36708006999993</c:v>
                </c:pt>
                <c:pt idx="3503">
                  <c:v>993.59453469000005</c:v>
                </c:pt>
                <c:pt idx="3504">
                  <c:v>993.82198930999994</c:v>
                </c:pt>
                <c:pt idx="3505">
                  <c:v>994.04944393000005</c:v>
                </c:pt>
                <c:pt idx="3506">
                  <c:v>994.27689855000028</c:v>
                </c:pt>
                <c:pt idx="3507">
                  <c:v>994.50435316999994</c:v>
                </c:pt>
                <c:pt idx="3508">
                  <c:v>994.73180778999983</c:v>
                </c:pt>
                <c:pt idx="3509">
                  <c:v>994.95926240999972</c:v>
                </c:pt>
                <c:pt idx="3510">
                  <c:v>995.18671702999995</c:v>
                </c:pt>
                <c:pt idx="3511">
                  <c:v>995.41417165000007</c:v>
                </c:pt>
                <c:pt idx="3512">
                  <c:v>995.64162626999996</c:v>
                </c:pt>
                <c:pt idx="3513">
                  <c:v>995.86908088999985</c:v>
                </c:pt>
                <c:pt idx="3514">
                  <c:v>996.09653551000008</c:v>
                </c:pt>
                <c:pt idx="3515">
                  <c:v>996.32399012999997</c:v>
                </c:pt>
                <c:pt idx="3516">
                  <c:v>996.55144474999997</c:v>
                </c:pt>
                <c:pt idx="3517">
                  <c:v>996.7788993700002</c:v>
                </c:pt>
                <c:pt idx="3518">
                  <c:v>997.00635398999998</c:v>
                </c:pt>
                <c:pt idx="3519">
                  <c:v>997.2338086100001</c:v>
                </c:pt>
                <c:pt idx="3520">
                  <c:v>997.46126322999987</c:v>
                </c:pt>
                <c:pt idx="3521">
                  <c:v>997.6887178500001</c:v>
                </c:pt>
                <c:pt idx="3522">
                  <c:v>997.91617246999999</c:v>
                </c:pt>
                <c:pt idx="3523">
                  <c:v>998.14362708999988</c:v>
                </c:pt>
                <c:pt idx="3524">
                  <c:v>998.37108171</c:v>
                </c:pt>
                <c:pt idx="3525">
                  <c:v>998.59853633000012</c:v>
                </c:pt>
                <c:pt idx="3526">
                  <c:v>998.82599095</c:v>
                </c:pt>
                <c:pt idx="3527">
                  <c:v>999.05344557000012</c:v>
                </c:pt>
                <c:pt idx="3528">
                  <c:v>999.28090019000001</c:v>
                </c:pt>
                <c:pt idx="3529">
                  <c:v>999.50835481000001</c:v>
                </c:pt>
                <c:pt idx="3530">
                  <c:v>999.73580943000002</c:v>
                </c:pt>
                <c:pt idx="3531">
                  <c:v>999.96326404999991</c:v>
                </c:pt>
                <c:pt idx="3532">
                  <c:v>1000.1907186700001</c:v>
                </c:pt>
                <c:pt idx="3533">
                  <c:v>1000.41817329</c:v>
                </c:pt>
                <c:pt idx="3534">
                  <c:v>1000.6456279099999</c:v>
                </c:pt>
                <c:pt idx="3535">
                  <c:v>1000.8730825300001</c:v>
                </c:pt>
                <c:pt idx="3536">
                  <c:v>1001.10053715</c:v>
                </c:pt>
                <c:pt idx="3537">
                  <c:v>1001.3279917699999</c:v>
                </c:pt>
                <c:pt idx="3538">
                  <c:v>1001.5554463899999</c:v>
                </c:pt>
                <c:pt idx="3539">
                  <c:v>1001.78290101</c:v>
                </c:pt>
                <c:pt idx="3540">
                  <c:v>1002.01035563</c:v>
                </c:pt>
                <c:pt idx="3541">
                  <c:v>1002.2378102599999</c:v>
                </c:pt>
                <c:pt idx="3542">
                  <c:v>1002.4652648799997</c:v>
                </c:pt>
                <c:pt idx="3543">
                  <c:v>1002.6927195000001</c:v>
                </c:pt>
                <c:pt idx="3544">
                  <c:v>1002.92017412</c:v>
                </c:pt>
                <c:pt idx="3545">
                  <c:v>1003.1476287399998</c:v>
                </c:pt>
                <c:pt idx="3546">
                  <c:v>1003.3750833600001</c:v>
                </c:pt>
                <c:pt idx="3547">
                  <c:v>1003.60253798</c:v>
                </c:pt>
                <c:pt idx="3548">
                  <c:v>1003.8299926</c:v>
                </c:pt>
                <c:pt idx="3549">
                  <c:v>1004.05744722</c:v>
                </c:pt>
                <c:pt idx="3550">
                  <c:v>1004.2849018400001</c:v>
                </c:pt>
                <c:pt idx="3551">
                  <c:v>1004.51235646</c:v>
                </c:pt>
                <c:pt idx="3552">
                  <c:v>1004.73981108</c:v>
                </c:pt>
                <c:pt idx="3553">
                  <c:v>1004.9672656999998</c:v>
                </c:pt>
                <c:pt idx="3554">
                  <c:v>1005.1947203200001</c:v>
                </c:pt>
                <c:pt idx="3555">
                  <c:v>1005.42217494</c:v>
                </c:pt>
                <c:pt idx="3556">
                  <c:v>1005.64962956</c:v>
                </c:pt>
                <c:pt idx="3557">
                  <c:v>1005.8770841799999</c:v>
                </c:pt>
                <c:pt idx="3558">
                  <c:v>1006.1045388</c:v>
                </c:pt>
                <c:pt idx="3559">
                  <c:v>1006.3319934199999</c:v>
                </c:pt>
                <c:pt idx="3560">
                  <c:v>1006.55944804</c:v>
                </c:pt>
                <c:pt idx="3561">
                  <c:v>1006.7869026600001</c:v>
                </c:pt>
                <c:pt idx="3562">
                  <c:v>1007.01435728</c:v>
                </c:pt>
                <c:pt idx="3563">
                  <c:v>1007.2418119</c:v>
                </c:pt>
                <c:pt idx="3564">
                  <c:v>1007.4692665199999</c:v>
                </c:pt>
                <c:pt idx="3565">
                  <c:v>1007.69672114</c:v>
                </c:pt>
                <c:pt idx="3566">
                  <c:v>1007.92417576</c:v>
                </c:pt>
                <c:pt idx="3567">
                  <c:v>1008.1516303799999</c:v>
                </c:pt>
                <c:pt idx="3568">
                  <c:v>1008.379085</c:v>
                </c:pt>
                <c:pt idx="3569">
                  <c:v>1008.60653962</c:v>
                </c:pt>
                <c:pt idx="3570">
                  <c:v>1008.83399424</c:v>
                </c:pt>
                <c:pt idx="3571">
                  <c:v>1009.0614488599999</c:v>
                </c:pt>
                <c:pt idx="3572">
                  <c:v>1009.28890348</c:v>
                </c:pt>
                <c:pt idx="3573">
                  <c:v>1009.5163580999999</c:v>
                </c:pt>
                <c:pt idx="3574">
                  <c:v>1009.7438127200002</c:v>
                </c:pt>
                <c:pt idx="3575">
                  <c:v>1009.9712673400001</c:v>
                </c:pt>
                <c:pt idx="3576">
                  <c:v>1010.1987219600001</c:v>
                </c:pt>
                <c:pt idx="3577">
                  <c:v>1010.4261765799999</c:v>
                </c:pt>
                <c:pt idx="3578">
                  <c:v>1010.6536311999998</c:v>
                </c:pt>
                <c:pt idx="3579">
                  <c:v>1010.88108582</c:v>
                </c:pt>
                <c:pt idx="3580">
                  <c:v>1011.1085404400001</c:v>
                </c:pt>
                <c:pt idx="3581">
                  <c:v>1011.33599506</c:v>
                </c:pt>
                <c:pt idx="3582">
                  <c:v>1011.56344968</c:v>
                </c:pt>
                <c:pt idx="3583">
                  <c:v>1011.7909043000001</c:v>
                </c:pt>
                <c:pt idx="3584">
                  <c:v>1012.0183589300001</c:v>
                </c:pt>
                <c:pt idx="3585">
                  <c:v>1012.2458135500001</c:v>
                </c:pt>
                <c:pt idx="3586">
                  <c:v>1012.47326817</c:v>
                </c:pt>
                <c:pt idx="3587">
                  <c:v>1012.70072279</c:v>
                </c:pt>
                <c:pt idx="3588">
                  <c:v>1012.92817741</c:v>
                </c:pt>
                <c:pt idx="3589">
                  <c:v>1013.15563203</c:v>
                </c:pt>
                <c:pt idx="3590">
                  <c:v>1013.3830866500001</c:v>
                </c:pt>
                <c:pt idx="3591">
                  <c:v>1013.6105412700001</c:v>
                </c:pt>
                <c:pt idx="3592">
                  <c:v>1013.8379958899998</c:v>
                </c:pt>
                <c:pt idx="3593">
                  <c:v>1014.06545051</c:v>
                </c:pt>
                <c:pt idx="3594">
                  <c:v>1014.29290513</c:v>
                </c:pt>
                <c:pt idx="3595">
                  <c:v>1014.52035975</c:v>
                </c:pt>
                <c:pt idx="3596">
                  <c:v>1014.74781437</c:v>
                </c:pt>
                <c:pt idx="3597">
                  <c:v>1014.9752689899999</c:v>
                </c:pt>
                <c:pt idx="3598">
                  <c:v>1015.20272361</c:v>
                </c:pt>
                <c:pt idx="3599">
                  <c:v>1015.43017823</c:v>
                </c:pt>
                <c:pt idx="3600">
                  <c:v>1015.6576328499999</c:v>
                </c:pt>
                <c:pt idx="3601">
                  <c:v>1015.88508747</c:v>
                </c:pt>
                <c:pt idx="3602">
                  <c:v>1016.1125420899999</c:v>
                </c:pt>
                <c:pt idx="3603">
                  <c:v>1016.3399967099999</c:v>
                </c:pt>
                <c:pt idx="3604">
                  <c:v>1016.5674513299999</c:v>
                </c:pt>
                <c:pt idx="3605">
                  <c:v>1016.7949059500002</c:v>
                </c:pt>
                <c:pt idx="3606">
                  <c:v>1017.02236057</c:v>
                </c:pt>
                <c:pt idx="3607">
                  <c:v>1017.2498151899999</c:v>
                </c:pt>
                <c:pt idx="3608">
                  <c:v>1017.4772698099999</c:v>
                </c:pt>
                <c:pt idx="3609">
                  <c:v>1017.7047244300002</c:v>
                </c:pt>
                <c:pt idx="3610">
                  <c:v>1017.9321790499998</c:v>
                </c:pt>
                <c:pt idx="3611">
                  <c:v>1018.1596336699999</c:v>
                </c:pt>
                <c:pt idx="3612">
                  <c:v>1018.38708829</c:v>
                </c:pt>
                <c:pt idx="3613">
                  <c:v>1018.6145429100001</c:v>
                </c:pt>
                <c:pt idx="3614">
                  <c:v>1018.84199753</c:v>
                </c:pt>
                <c:pt idx="3615">
                  <c:v>1019.06945215</c:v>
                </c:pt>
                <c:pt idx="3616">
                  <c:v>1019.2969067700001</c:v>
                </c:pt>
                <c:pt idx="3617">
                  <c:v>1019.52436139</c:v>
                </c:pt>
                <c:pt idx="3618">
                  <c:v>1019.75181601</c:v>
                </c:pt>
                <c:pt idx="3619">
                  <c:v>1019.9792706300001</c:v>
                </c:pt>
                <c:pt idx="3620">
                  <c:v>1020.2067252500001</c:v>
                </c:pt>
                <c:pt idx="3621">
                  <c:v>1020.43417987</c:v>
                </c:pt>
                <c:pt idx="3622">
                  <c:v>1020.6616344899999</c:v>
                </c:pt>
                <c:pt idx="3623">
                  <c:v>1020.88908911</c:v>
                </c:pt>
                <c:pt idx="3624">
                  <c:v>1021.11654373</c:v>
                </c:pt>
                <c:pt idx="3625">
                  <c:v>1021.34399835</c:v>
                </c:pt>
                <c:pt idx="3626">
                  <c:v>1021.57145298</c:v>
                </c:pt>
                <c:pt idx="3627">
                  <c:v>1021.7989076000001</c:v>
                </c:pt>
                <c:pt idx="3628">
                  <c:v>1022.02636222</c:v>
                </c:pt>
                <c:pt idx="3629">
                  <c:v>1022.25381684</c:v>
                </c:pt>
                <c:pt idx="3630">
                  <c:v>1022.48127146</c:v>
                </c:pt>
                <c:pt idx="3631">
                  <c:v>1022.70872608</c:v>
                </c:pt>
                <c:pt idx="3632">
                  <c:v>1022.9361806999999</c:v>
                </c:pt>
                <c:pt idx="3633">
                  <c:v>1023.16363532</c:v>
                </c:pt>
                <c:pt idx="3634">
                  <c:v>1023.39108994</c:v>
                </c:pt>
                <c:pt idx="3635">
                  <c:v>1023.6185445600001</c:v>
                </c:pt>
                <c:pt idx="3636">
                  <c:v>1023.8459991799998</c:v>
                </c:pt>
                <c:pt idx="3637">
                  <c:v>1024.0734537999999</c:v>
                </c:pt>
                <c:pt idx="3638">
                  <c:v>1024.30090842</c:v>
                </c:pt>
                <c:pt idx="3639">
                  <c:v>1024.5283630399999</c:v>
                </c:pt>
                <c:pt idx="3640">
                  <c:v>1024.7558176600003</c:v>
                </c:pt>
                <c:pt idx="3641">
                  <c:v>1024.9832722799997</c:v>
                </c:pt>
                <c:pt idx="3642">
                  <c:v>1025.2107269000001</c:v>
                </c:pt>
                <c:pt idx="3643">
                  <c:v>1025.4381815199999</c:v>
                </c:pt>
                <c:pt idx="3644">
                  <c:v>1025.6656361400001</c:v>
                </c:pt>
                <c:pt idx="3645">
                  <c:v>1025.89309076</c:v>
                </c:pt>
                <c:pt idx="3646">
                  <c:v>1026.1205453800001</c:v>
                </c:pt>
                <c:pt idx="3647">
                  <c:v>1026.348</c:v>
                </c:pt>
              </c:numCache>
            </c:numRef>
          </c:xVal>
          <c:yVal>
            <c:numRef>
              <c:f>Hoja1!$C$1:$C$3648</c:f>
              <c:numCache>
                <c:formatCode>General</c:formatCode>
                <c:ptCount val="3648"/>
                <c:pt idx="0">
                  <c:v>-5.9390000000000007E-3</c:v>
                </c:pt>
                <c:pt idx="1">
                  <c:v>5.379000000000001E-3</c:v>
                </c:pt>
                <c:pt idx="2">
                  <c:v>3.8900000000000002E-3</c:v>
                </c:pt>
                <c:pt idx="3">
                  <c:v>-3.1600000000000005E-3</c:v>
                </c:pt>
                <c:pt idx="4">
                  <c:v>-2.6020000000000001E-3</c:v>
                </c:pt>
                <c:pt idx="5">
                  <c:v>1.0499999999999997E-3</c:v>
                </c:pt>
                <c:pt idx="6">
                  <c:v>1.5200000000000003E-3</c:v>
                </c:pt>
                <c:pt idx="7">
                  <c:v>-1.3870000000000002E-3</c:v>
                </c:pt>
                <c:pt idx="8">
                  <c:v>1.4520000000000002E-2</c:v>
                </c:pt>
                <c:pt idx="9">
                  <c:v>7.2700000000000013E-3</c:v>
                </c:pt>
                <c:pt idx="10">
                  <c:v>-2.5010000000000002E-3</c:v>
                </c:pt>
                <c:pt idx="11">
                  <c:v>-3.2090000000000005E-3</c:v>
                </c:pt>
                <c:pt idx="12">
                  <c:v>2.7500000000000003E-3</c:v>
                </c:pt>
                <c:pt idx="13">
                  <c:v>-1.9980000000000006E-3</c:v>
                </c:pt>
                <c:pt idx="14">
                  <c:v>-5.1020000000000006E-3</c:v>
                </c:pt>
                <c:pt idx="15">
                  <c:v>-2.9490000000000002E-3</c:v>
                </c:pt>
                <c:pt idx="16">
                  <c:v>5.4490000000000007E-3</c:v>
                </c:pt>
                <c:pt idx="17">
                  <c:v>3.3600000000000004E-4</c:v>
                </c:pt>
                <c:pt idx="18">
                  <c:v>1.8350000000000003E-3</c:v>
                </c:pt>
                <c:pt idx="19">
                  <c:v>-3.2330000000000006E-3</c:v>
                </c:pt>
                <c:pt idx="20">
                  <c:v>7.064E-3</c:v>
                </c:pt>
                <c:pt idx="21">
                  <c:v>-2.879E-3</c:v>
                </c:pt>
                <c:pt idx="22">
                  <c:v>4.7559999999999998E-3</c:v>
                </c:pt>
                <c:pt idx="23">
                  <c:v>8.7550000000000024E-3</c:v>
                </c:pt>
                <c:pt idx="24">
                  <c:v>2.7810000000000005E-3</c:v>
                </c:pt>
                <c:pt idx="25">
                  <c:v>2.7320000000000001E-3</c:v>
                </c:pt>
                <c:pt idx="26">
                  <c:v>5.930000000000001E-4</c:v>
                </c:pt>
                <c:pt idx="27">
                  <c:v>3.7350000000000005E-3</c:v>
                </c:pt>
                <c:pt idx="28">
                  <c:v>3.7200000000000006E-3</c:v>
                </c:pt>
                <c:pt idx="29">
                  <c:v>-1.4740000000000003E-3</c:v>
                </c:pt>
                <c:pt idx="30">
                  <c:v>1.0666999999999999E-2</c:v>
                </c:pt>
                <c:pt idx="31">
                  <c:v>4.4900000000000009E-3</c:v>
                </c:pt>
                <c:pt idx="32">
                  <c:v>2.3909999999999999E-3</c:v>
                </c:pt>
                <c:pt idx="33">
                  <c:v>1.9210000000000004E-3</c:v>
                </c:pt>
                <c:pt idx="34">
                  <c:v>8.5860000000000051E-3</c:v>
                </c:pt>
                <c:pt idx="35">
                  <c:v>2.4060000000000002E-3</c:v>
                </c:pt>
                <c:pt idx="36">
                  <c:v>3.4870000000000005E-3</c:v>
                </c:pt>
                <c:pt idx="37">
                  <c:v>6.4750000000000007E-3</c:v>
                </c:pt>
                <c:pt idx="38">
                  <c:v>5.7930000000000013E-3</c:v>
                </c:pt>
                <c:pt idx="39">
                  <c:v>-2.4880000000000002E-3</c:v>
                </c:pt>
                <c:pt idx="40">
                  <c:v>2.026E-3</c:v>
                </c:pt>
                <c:pt idx="41">
                  <c:v>1.5540000000000003E-3</c:v>
                </c:pt>
                <c:pt idx="42">
                  <c:v>6.0900000000000017E-4</c:v>
                </c:pt>
                <c:pt idx="43">
                  <c:v>-4.9440000000000005E-3</c:v>
                </c:pt>
                <c:pt idx="44">
                  <c:v>-3.2480000000000009E-3</c:v>
                </c:pt>
                <c:pt idx="45">
                  <c:v>-1.8000000000000004E-4</c:v>
                </c:pt>
                <c:pt idx="46">
                  <c:v>-1.9599999999999999E-3</c:v>
                </c:pt>
                <c:pt idx="47">
                  <c:v>9.6600000000000039E-4</c:v>
                </c:pt>
                <c:pt idx="48">
                  <c:v>3.1310000000000001E-3</c:v>
                </c:pt>
                <c:pt idx="49">
                  <c:v>3.8220000000000003E-3</c:v>
                </c:pt>
                <c:pt idx="50">
                  <c:v>-4.3150000000000003E-3</c:v>
                </c:pt>
                <c:pt idx="51">
                  <c:v>4.0370000000000007E-3</c:v>
                </c:pt>
                <c:pt idx="52">
                  <c:v>5.8320000000000012E-3</c:v>
                </c:pt>
                <c:pt idx="53">
                  <c:v>-5.8500000000000012E-4</c:v>
                </c:pt>
                <c:pt idx="54">
                  <c:v>-4.3179999999999998E-3</c:v>
                </c:pt>
                <c:pt idx="55">
                  <c:v>-1.6750000000000003E-3</c:v>
                </c:pt>
                <c:pt idx="56">
                  <c:v>1.6100000000000004E-4</c:v>
                </c:pt>
                <c:pt idx="57">
                  <c:v>-5.2900000000000013E-3</c:v>
                </c:pt>
                <c:pt idx="58">
                  <c:v>-3.8310000000000002E-3</c:v>
                </c:pt>
                <c:pt idx="59">
                  <c:v>3.1980000000000003E-3</c:v>
                </c:pt>
                <c:pt idx="60">
                  <c:v>1.0802000000000001E-2</c:v>
                </c:pt>
                <c:pt idx="61">
                  <c:v>-2.0200000000000005E-3</c:v>
                </c:pt>
                <c:pt idx="62">
                  <c:v>5.660000000000001E-4</c:v>
                </c:pt>
                <c:pt idx="63">
                  <c:v>2.1610000000000006E-3</c:v>
                </c:pt>
                <c:pt idx="64">
                  <c:v>-2.8900000000000002E-3</c:v>
                </c:pt>
                <c:pt idx="65">
                  <c:v>-6.7940000000000006E-3</c:v>
                </c:pt>
                <c:pt idx="66">
                  <c:v>-4.5320000000000004E-3</c:v>
                </c:pt>
                <c:pt idx="67">
                  <c:v>-2.81E-3</c:v>
                </c:pt>
                <c:pt idx="68">
                  <c:v>5.6100000000000008E-4</c:v>
                </c:pt>
                <c:pt idx="69">
                  <c:v>1.9110000000000002E-3</c:v>
                </c:pt>
                <c:pt idx="70">
                  <c:v>1.0095999999999999E-2</c:v>
                </c:pt>
                <c:pt idx="71">
                  <c:v>5.3210000000000002E-3</c:v>
                </c:pt>
                <c:pt idx="72">
                  <c:v>-1.9820000000000003E-3</c:v>
                </c:pt>
                <c:pt idx="73">
                  <c:v>-3.0300000000000001E-3</c:v>
                </c:pt>
                <c:pt idx="74">
                  <c:v>1.0759999999999997E-3</c:v>
                </c:pt>
                <c:pt idx="75">
                  <c:v>-3.0940000000000004E-3</c:v>
                </c:pt>
                <c:pt idx="76">
                  <c:v>-3.3740000000000003E-3</c:v>
                </c:pt>
                <c:pt idx="77">
                  <c:v>-3.8300000000000004E-4</c:v>
                </c:pt>
                <c:pt idx="78">
                  <c:v>8.9140000000000018E-3</c:v>
                </c:pt>
                <c:pt idx="79">
                  <c:v>7.5000000000000012E-4</c:v>
                </c:pt>
                <c:pt idx="80">
                  <c:v>-5.2150000000000009E-3</c:v>
                </c:pt>
                <c:pt idx="81">
                  <c:v>6.1710000000000011E-3</c:v>
                </c:pt>
                <c:pt idx="82">
                  <c:v>2.6910000000000002E-3</c:v>
                </c:pt>
                <c:pt idx="83">
                  <c:v>4.9010000000000017E-3</c:v>
                </c:pt>
                <c:pt idx="84">
                  <c:v>1.4480000000000003E-3</c:v>
                </c:pt>
                <c:pt idx="85">
                  <c:v>2.1630000000000004E-3</c:v>
                </c:pt>
                <c:pt idx="86">
                  <c:v>2.8500000000000004E-4</c:v>
                </c:pt>
                <c:pt idx="87">
                  <c:v>3.5590000000000001E-3</c:v>
                </c:pt>
                <c:pt idx="88">
                  <c:v>1.1797E-2</c:v>
                </c:pt>
                <c:pt idx="89">
                  <c:v>5.0420000000000005E-3</c:v>
                </c:pt>
                <c:pt idx="90">
                  <c:v>-8.3000000000000023E-4</c:v>
                </c:pt>
                <c:pt idx="91">
                  <c:v>-3.8580000000000003E-3</c:v>
                </c:pt>
                <c:pt idx="92">
                  <c:v>2.4000000000000007E-5</c:v>
                </c:pt>
                <c:pt idx="93">
                  <c:v>8.7160000000000033E-3</c:v>
                </c:pt>
                <c:pt idx="94">
                  <c:v>9.419000000000002E-3</c:v>
                </c:pt>
                <c:pt idx="95">
                  <c:v>-2.552E-3</c:v>
                </c:pt>
                <c:pt idx="96">
                  <c:v>3.2020000000000004E-3</c:v>
                </c:pt>
                <c:pt idx="97">
                  <c:v>4.4400000000000011E-4</c:v>
                </c:pt>
                <c:pt idx="98">
                  <c:v>6.2200000000000016E-4</c:v>
                </c:pt>
                <c:pt idx="99">
                  <c:v>7.4820000000000017E-3</c:v>
                </c:pt>
                <c:pt idx="100">
                  <c:v>5.0229999999999997E-3</c:v>
                </c:pt>
                <c:pt idx="101">
                  <c:v>-6.353000000000001E-3</c:v>
                </c:pt>
                <c:pt idx="102">
                  <c:v>-4.2970000000000005E-3</c:v>
                </c:pt>
                <c:pt idx="103">
                  <c:v>4.2330000000000007E-3</c:v>
                </c:pt>
                <c:pt idx="104">
                  <c:v>6.5460000000000006E-3</c:v>
                </c:pt>
                <c:pt idx="105">
                  <c:v>-3.1070000000000008E-3</c:v>
                </c:pt>
                <c:pt idx="106">
                  <c:v>-9.2700000000000031E-4</c:v>
                </c:pt>
                <c:pt idx="107">
                  <c:v>4.625999999999999E-3</c:v>
                </c:pt>
                <c:pt idx="108">
                  <c:v>4.052E-3</c:v>
                </c:pt>
                <c:pt idx="109">
                  <c:v>-1.2049999999999999E-3</c:v>
                </c:pt>
                <c:pt idx="110">
                  <c:v>6.2840000000000005E-3</c:v>
                </c:pt>
                <c:pt idx="111">
                  <c:v>3.4140000000000004E-3</c:v>
                </c:pt>
                <c:pt idx="112">
                  <c:v>8.1360000000000026E-3</c:v>
                </c:pt>
                <c:pt idx="113">
                  <c:v>-7.6300000000000011E-4</c:v>
                </c:pt>
                <c:pt idx="114">
                  <c:v>7.7380000000000018E-3</c:v>
                </c:pt>
                <c:pt idx="115">
                  <c:v>6.5070000000000006E-3</c:v>
                </c:pt>
                <c:pt idx="116">
                  <c:v>-1.1329999999999999E-3</c:v>
                </c:pt>
                <c:pt idx="117">
                  <c:v>-2.6840000000000006E-3</c:v>
                </c:pt>
                <c:pt idx="118">
                  <c:v>3.6450000000000007E-3</c:v>
                </c:pt>
                <c:pt idx="119">
                  <c:v>5.9120000000000006E-3</c:v>
                </c:pt>
                <c:pt idx="120">
                  <c:v>-1.9980000000000006E-3</c:v>
                </c:pt>
                <c:pt idx="121">
                  <c:v>1.6710000000000004E-3</c:v>
                </c:pt>
                <c:pt idx="122">
                  <c:v>7.4460000000000021E-3</c:v>
                </c:pt>
                <c:pt idx="123">
                  <c:v>-1.6030000000000003E-3</c:v>
                </c:pt>
                <c:pt idx="124">
                  <c:v>3.0240000000000006E-3</c:v>
                </c:pt>
                <c:pt idx="125">
                  <c:v>7.1310000000000011E-3</c:v>
                </c:pt>
                <c:pt idx="126">
                  <c:v>4.6320000000000007E-3</c:v>
                </c:pt>
                <c:pt idx="127">
                  <c:v>3.4300000000000004E-4</c:v>
                </c:pt>
                <c:pt idx="128">
                  <c:v>1.8360000000000004E-3</c:v>
                </c:pt>
                <c:pt idx="129">
                  <c:v>1.5650000000000002E-3</c:v>
                </c:pt>
                <c:pt idx="130">
                  <c:v>9.600000000000003E-5</c:v>
                </c:pt>
                <c:pt idx="131">
                  <c:v>-3.8040000000000005E-3</c:v>
                </c:pt>
                <c:pt idx="132">
                  <c:v>5.6720000000000008E-3</c:v>
                </c:pt>
                <c:pt idx="133">
                  <c:v>7.0280000000000004E-3</c:v>
                </c:pt>
                <c:pt idx="134">
                  <c:v>2.9260000000000002E-3</c:v>
                </c:pt>
                <c:pt idx="135">
                  <c:v>3.3900000000000005E-4</c:v>
                </c:pt>
                <c:pt idx="136">
                  <c:v>9.4730000000000023E-3</c:v>
                </c:pt>
                <c:pt idx="137">
                  <c:v>5.9800000000000018E-3</c:v>
                </c:pt>
                <c:pt idx="138">
                  <c:v>4.7800000000000013E-4</c:v>
                </c:pt>
                <c:pt idx="139">
                  <c:v>-1.3300000000000003E-4</c:v>
                </c:pt>
                <c:pt idx="140">
                  <c:v>3.1880000000000007E-3</c:v>
                </c:pt>
                <c:pt idx="141">
                  <c:v>-9.8200000000000023E-4</c:v>
                </c:pt>
                <c:pt idx="142">
                  <c:v>-4.7090000000000005E-3</c:v>
                </c:pt>
                <c:pt idx="143">
                  <c:v>4.9370000000000013E-3</c:v>
                </c:pt>
                <c:pt idx="144">
                  <c:v>9.0590000000000028E-3</c:v>
                </c:pt>
                <c:pt idx="145">
                  <c:v>-2.5250000000000003E-3</c:v>
                </c:pt>
                <c:pt idx="146">
                  <c:v>-3.8820000000000005E-3</c:v>
                </c:pt>
                <c:pt idx="147">
                  <c:v>-1.5280000000000003E-3</c:v>
                </c:pt>
                <c:pt idx="148">
                  <c:v>2.6150000000000001E-3</c:v>
                </c:pt>
                <c:pt idx="149">
                  <c:v>-1.6990000000000004E-3</c:v>
                </c:pt>
                <c:pt idx="150">
                  <c:v>5.490000000000001E-3</c:v>
                </c:pt>
                <c:pt idx="151">
                  <c:v>3.0200000000000005E-3</c:v>
                </c:pt>
                <c:pt idx="152">
                  <c:v>8.9080000000000027E-3</c:v>
                </c:pt>
                <c:pt idx="153">
                  <c:v>6.3020000000000003E-3</c:v>
                </c:pt>
                <c:pt idx="154">
                  <c:v>1.2807000000000001E-2</c:v>
                </c:pt>
                <c:pt idx="155">
                  <c:v>5.2590000000000007E-3</c:v>
                </c:pt>
                <c:pt idx="156">
                  <c:v>-4.9100000000000012E-3</c:v>
                </c:pt>
                <c:pt idx="157">
                  <c:v>-5.5060000000000005E-3</c:v>
                </c:pt>
                <c:pt idx="158">
                  <c:v>-2.5300000000000002E-4</c:v>
                </c:pt>
                <c:pt idx="159">
                  <c:v>-2.6510000000000001E-3</c:v>
                </c:pt>
                <c:pt idx="160">
                  <c:v>-3.3430000000000005E-3</c:v>
                </c:pt>
                <c:pt idx="161">
                  <c:v>-6.8000000000000027E-4</c:v>
                </c:pt>
                <c:pt idx="162">
                  <c:v>-3.2600000000000012E-4</c:v>
                </c:pt>
                <c:pt idx="163">
                  <c:v>-2.1380000000000001E-3</c:v>
                </c:pt>
                <c:pt idx="164">
                  <c:v>-4.4720000000000011E-3</c:v>
                </c:pt>
                <c:pt idx="165">
                  <c:v>2.7160000000000001E-3</c:v>
                </c:pt>
                <c:pt idx="166">
                  <c:v>2.4440000000000004E-3</c:v>
                </c:pt>
                <c:pt idx="167">
                  <c:v>-4.9640000000000005E-3</c:v>
                </c:pt>
                <c:pt idx="168">
                  <c:v>1.3100000000000002E-3</c:v>
                </c:pt>
                <c:pt idx="169">
                  <c:v>5.9730000000000017E-3</c:v>
                </c:pt>
                <c:pt idx="170">
                  <c:v>-2.6700000000000004E-4</c:v>
                </c:pt>
                <c:pt idx="171">
                  <c:v>-1.6130000000000003E-3</c:v>
                </c:pt>
                <c:pt idx="172">
                  <c:v>7.7480000000000005E-3</c:v>
                </c:pt>
                <c:pt idx="173">
                  <c:v>3.0450000000000004E-3</c:v>
                </c:pt>
                <c:pt idx="174">
                  <c:v>-3.6390000000000003E-3</c:v>
                </c:pt>
                <c:pt idx="175">
                  <c:v>1.8850000000000004E-3</c:v>
                </c:pt>
                <c:pt idx="176">
                  <c:v>1.8699999999999999E-3</c:v>
                </c:pt>
                <c:pt idx="177">
                  <c:v>-1.9900000000000004E-3</c:v>
                </c:pt>
                <c:pt idx="178">
                  <c:v>-2.4229999999999998E-3</c:v>
                </c:pt>
                <c:pt idx="179">
                  <c:v>-4.7890000000000007E-3</c:v>
                </c:pt>
                <c:pt idx="180">
                  <c:v>9.310000000000004E-4</c:v>
                </c:pt>
                <c:pt idx="181">
                  <c:v>3.5840000000000008E-3</c:v>
                </c:pt>
                <c:pt idx="182">
                  <c:v>-2.1150000000000001E-3</c:v>
                </c:pt>
                <c:pt idx="183">
                  <c:v>4.625999999999999E-3</c:v>
                </c:pt>
                <c:pt idx="184">
                  <c:v>-1.3170000000000002E-3</c:v>
                </c:pt>
                <c:pt idx="185">
                  <c:v>-2.1230000000000003E-3</c:v>
                </c:pt>
                <c:pt idx="186">
                  <c:v>-7.0000000000000007E-5</c:v>
                </c:pt>
                <c:pt idx="187">
                  <c:v>1.1559999999999999E-3</c:v>
                </c:pt>
                <c:pt idx="188">
                  <c:v>8.1040000000000001E-3</c:v>
                </c:pt>
                <c:pt idx="189">
                  <c:v>2.0230000000000005E-3</c:v>
                </c:pt>
                <c:pt idx="190">
                  <c:v>-1.9530000000000003E-3</c:v>
                </c:pt>
                <c:pt idx="191">
                  <c:v>6.0500000000000007E-4</c:v>
                </c:pt>
                <c:pt idx="192">
                  <c:v>-2.8610000000000003E-3</c:v>
                </c:pt>
                <c:pt idx="193">
                  <c:v>-6.222000000000001E-3</c:v>
                </c:pt>
                <c:pt idx="194">
                  <c:v>4.7400000000000014E-4</c:v>
                </c:pt>
                <c:pt idx="195">
                  <c:v>1.5089999999999999E-3</c:v>
                </c:pt>
                <c:pt idx="196">
                  <c:v>-1.413E-3</c:v>
                </c:pt>
                <c:pt idx="197">
                  <c:v>2.8930000000000002E-3</c:v>
                </c:pt>
                <c:pt idx="198">
                  <c:v>3.2830000000000003E-3</c:v>
                </c:pt>
                <c:pt idx="199">
                  <c:v>2.3290000000000003E-3</c:v>
                </c:pt>
                <c:pt idx="200">
                  <c:v>-4.4800000000000016E-4</c:v>
                </c:pt>
                <c:pt idx="201">
                  <c:v>-2.5200000000000005E-4</c:v>
                </c:pt>
                <c:pt idx="202">
                  <c:v>6.4720000000000012E-3</c:v>
                </c:pt>
                <c:pt idx="203">
                  <c:v>-2.0000000000000005E-3</c:v>
                </c:pt>
                <c:pt idx="204">
                  <c:v>-4.0549999999999996E-3</c:v>
                </c:pt>
                <c:pt idx="205">
                  <c:v>7.1600000000000006E-4</c:v>
                </c:pt>
                <c:pt idx="206">
                  <c:v>7.0940000000000005E-3</c:v>
                </c:pt>
                <c:pt idx="207">
                  <c:v>4.2520000000000006E-3</c:v>
                </c:pt>
                <c:pt idx="208">
                  <c:v>-3.9430000000000012E-3</c:v>
                </c:pt>
                <c:pt idx="209">
                  <c:v>4.1669999999999997E-3</c:v>
                </c:pt>
                <c:pt idx="210">
                  <c:v>4.530000000000001E-3</c:v>
                </c:pt>
                <c:pt idx="211">
                  <c:v>-1.4270000000000001E-3</c:v>
                </c:pt>
                <c:pt idx="212">
                  <c:v>7.8420000000000017E-3</c:v>
                </c:pt>
                <c:pt idx="213">
                  <c:v>1.0133E-2</c:v>
                </c:pt>
                <c:pt idx="214">
                  <c:v>1.8010000000000003E-3</c:v>
                </c:pt>
                <c:pt idx="215">
                  <c:v>5.4400000000000021E-4</c:v>
                </c:pt>
                <c:pt idx="216">
                  <c:v>5.8460000000000005E-3</c:v>
                </c:pt>
                <c:pt idx="217">
                  <c:v>1.0017E-2</c:v>
                </c:pt>
                <c:pt idx="218">
                  <c:v>8.2410000000000001E-3</c:v>
                </c:pt>
                <c:pt idx="219">
                  <c:v>-5.0410000000000012E-3</c:v>
                </c:pt>
                <c:pt idx="220">
                  <c:v>1.3351999999999999E-2</c:v>
                </c:pt>
                <c:pt idx="221">
                  <c:v>7.0770000000000008E-3</c:v>
                </c:pt>
                <c:pt idx="222">
                  <c:v>3.4000000000000008E-4</c:v>
                </c:pt>
                <c:pt idx="223">
                  <c:v>-4.1450000000000002E-3</c:v>
                </c:pt>
                <c:pt idx="224">
                  <c:v>1.0572E-2</c:v>
                </c:pt>
                <c:pt idx="225">
                  <c:v>1.8699999999999999E-3</c:v>
                </c:pt>
                <c:pt idx="226">
                  <c:v>-2.2510000000000004E-3</c:v>
                </c:pt>
                <c:pt idx="227">
                  <c:v>3.1790000000000004E-3</c:v>
                </c:pt>
                <c:pt idx="228">
                  <c:v>8.3010000000000028E-3</c:v>
                </c:pt>
                <c:pt idx="229">
                  <c:v>1.415E-3</c:v>
                </c:pt>
                <c:pt idx="230">
                  <c:v>-8.5130000000000032E-3</c:v>
                </c:pt>
                <c:pt idx="231">
                  <c:v>1.6410000000000003E-3</c:v>
                </c:pt>
                <c:pt idx="232">
                  <c:v>1.3308000000000002E-2</c:v>
                </c:pt>
                <c:pt idx="233">
                  <c:v>-1.9770000000000005E-3</c:v>
                </c:pt>
                <c:pt idx="234">
                  <c:v>-2.8730000000000001E-3</c:v>
                </c:pt>
                <c:pt idx="235">
                  <c:v>3.6750000000000003E-3</c:v>
                </c:pt>
                <c:pt idx="236">
                  <c:v>5.3210000000000002E-3</c:v>
                </c:pt>
                <c:pt idx="237">
                  <c:v>3.1190000000000002E-3</c:v>
                </c:pt>
                <c:pt idx="238">
                  <c:v>6.1050000000000002E-3</c:v>
                </c:pt>
                <c:pt idx="239">
                  <c:v>5.0949999999999997E-3</c:v>
                </c:pt>
                <c:pt idx="240">
                  <c:v>2.3349999999999998E-3</c:v>
                </c:pt>
                <c:pt idx="241">
                  <c:v>-6.2000000000000006E-3</c:v>
                </c:pt>
                <c:pt idx="242">
                  <c:v>-3.1600000000000005E-3</c:v>
                </c:pt>
                <c:pt idx="243">
                  <c:v>2.8490000000000004E-3</c:v>
                </c:pt>
                <c:pt idx="244">
                  <c:v>8.2000000000000015E-5</c:v>
                </c:pt>
                <c:pt idx="245">
                  <c:v>-6.3360000000000005E-3</c:v>
                </c:pt>
                <c:pt idx="246">
                  <c:v>1.4000000000000002E-3</c:v>
                </c:pt>
                <c:pt idx="247">
                  <c:v>-3.3800000000000006E-3</c:v>
                </c:pt>
                <c:pt idx="248">
                  <c:v>-4.5989999999999998E-3</c:v>
                </c:pt>
                <c:pt idx="249">
                  <c:v>-2.6690000000000004E-3</c:v>
                </c:pt>
                <c:pt idx="250">
                  <c:v>-2.2030000000000005E-3</c:v>
                </c:pt>
                <c:pt idx="251">
                  <c:v>3.5500000000000002E-3</c:v>
                </c:pt>
                <c:pt idx="252">
                  <c:v>1.3879999999999999E-3</c:v>
                </c:pt>
                <c:pt idx="253">
                  <c:v>1.8779999999999999E-3</c:v>
                </c:pt>
                <c:pt idx="254">
                  <c:v>2.042E-3</c:v>
                </c:pt>
                <c:pt idx="255">
                  <c:v>-3.6190000000000003E-3</c:v>
                </c:pt>
                <c:pt idx="256">
                  <c:v>-5.0520000000000001E-3</c:v>
                </c:pt>
                <c:pt idx="257">
                  <c:v>8.6410000000000011E-3</c:v>
                </c:pt>
                <c:pt idx="258">
                  <c:v>4.5760000000000011E-3</c:v>
                </c:pt>
                <c:pt idx="259">
                  <c:v>-1.4570000000000002E-3</c:v>
                </c:pt>
                <c:pt idx="260">
                  <c:v>3.6810000000000007E-3</c:v>
                </c:pt>
                <c:pt idx="261">
                  <c:v>6.4210000000000005E-3</c:v>
                </c:pt>
                <c:pt idx="262">
                  <c:v>1.6240000000000004E-3</c:v>
                </c:pt>
                <c:pt idx="263">
                  <c:v>-7.3360000000000005E-3</c:v>
                </c:pt>
                <c:pt idx="264">
                  <c:v>-2.0149999999999999E-3</c:v>
                </c:pt>
                <c:pt idx="265">
                  <c:v>2.7380000000000004E-3</c:v>
                </c:pt>
                <c:pt idx="266">
                  <c:v>7.8289999999999992E-3</c:v>
                </c:pt>
                <c:pt idx="267">
                  <c:v>-5.5480000000000008E-3</c:v>
                </c:pt>
                <c:pt idx="268">
                  <c:v>6.7210000000000013E-3</c:v>
                </c:pt>
                <c:pt idx="269">
                  <c:v>-2.5000000000000008E-5</c:v>
                </c:pt>
                <c:pt idx="270">
                  <c:v>-5.6680000000000003E-3</c:v>
                </c:pt>
                <c:pt idx="271">
                  <c:v>-4.0500000000000006E-3</c:v>
                </c:pt>
                <c:pt idx="272">
                  <c:v>3.6390000000000003E-3</c:v>
                </c:pt>
                <c:pt idx="273">
                  <c:v>2.8200000000000002E-4</c:v>
                </c:pt>
                <c:pt idx="274">
                  <c:v>-6.0549999999999996E-3</c:v>
                </c:pt>
                <c:pt idx="275">
                  <c:v>8.1060000000000004E-3</c:v>
                </c:pt>
                <c:pt idx="276">
                  <c:v>-7.400000000000001E-5</c:v>
                </c:pt>
                <c:pt idx="277">
                  <c:v>-1.2080000000000001E-3</c:v>
                </c:pt>
                <c:pt idx="278">
                  <c:v>-9.5100000000000024E-4</c:v>
                </c:pt>
                <c:pt idx="279">
                  <c:v>2.9150000000000001E-3</c:v>
                </c:pt>
                <c:pt idx="280">
                  <c:v>2.1530000000000004E-3</c:v>
                </c:pt>
                <c:pt idx="281">
                  <c:v>4.9160000000000011E-3</c:v>
                </c:pt>
                <c:pt idx="282">
                  <c:v>-1.9020000000000005E-3</c:v>
                </c:pt>
                <c:pt idx="283">
                  <c:v>1.0349999999999999E-3</c:v>
                </c:pt>
                <c:pt idx="284">
                  <c:v>-2.1200000000000006E-4</c:v>
                </c:pt>
                <c:pt idx="285">
                  <c:v>-2.6780000000000003E-3</c:v>
                </c:pt>
                <c:pt idx="286">
                  <c:v>1.433E-3</c:v>
                </c:pt>
                <c:pt idx="287">
                  <c:v>5.9190000000000006E-3</c:v>
                </c:pt>
                <c:pt idx="288">
                  <c:v>-2.3600000000000001E-3</c:v>
                </c:pt>
                <c:pt idx="289">
                  <c:v>-9.164000000000002E-3</c:v>
                </c:pt>
                <c:pt idx="290">
                  <c:v>2.4359999999999998E-3</c:v>
                </c:pt>
                <c:pt idx="291">
                  <c:v>6.0200000000000002E-3</c:v>
                </c:pt>
                <c:pt idx="292">
                  <c:v>-3.8620000000000004E-3</c:v>
                </c:pt>
                <c:pt idx="293">
                  <c:v>-3.5800000000000003E-4</c:v>
                </c:pt>
                <c:pt idx="294">
                  <c:v>8.5280000000000026E-3</c:v>
                </c:pt>
                <c:pt idx="295">
                  <c:v>6.8790000000000006E-3</c:v>
                </c:pt>
                <c:pt idx="296">
                  <c:v>-5.930000000000001E-4</c:v>
                </c:pt>
                <c:pt idx="297">
                  <c:v>3.954E-3</c:v>
                </c:pt>
                <c:pt idx="298">
                  <c:v>1.0980000000000002E-3</c:v>
                </c:pt>
                <c:pt idx="299">
                  <c:v>-1.1299999999999999E-3</c:v>
                </c:pt>
                <c:pt idx="300">
                  <c:v>-4.5409999999999999E-3</c:v>
                </c:pt>
                <c:pt idx="301">
                  <c:v>2.9840000000000005E-3</c:v>
                </c:pt>
                <c:pt idx="302">
                  <c:v>-1.8550000000000003E-3</c:v>
                </c:pt>
                <c:pt idx="303">
                  <c:v>-7.3410000000000012E-3</c:v>
                </c:pt>
                <c:pt idx="304">
                  <c:v>-5.5600000000000007E-4</c:v>
                </c:pt>
                <c:pt idx="305">
                  <c:v>-2.3530000000000001E-3</c:v>
                </c:pt>
                <c:pt idx="306">
                  <c:v>3.3000000000000005E-4</c:v>
                </c:pt>
                <c:pt idx="307">
                  <c:v>1.433E-3</c:v>
                </c:pt>
                <c:pt idx="308">
                  <c:v>6.399000000000001E-3</c:v>
                </c:pt>
                <c:pt idx="309">
                  <c:v>8.5230000000000028E-3</c:v>
                </c:pt>
                <c:pt idx="310">
                  <c:v>3.5680000000000009E-3</c:v>
                </c:pt>
                <c:pt idx="311">
                  <c:v>7.4900000000000021E-4</c:v>
                </c:pt>
                <c:pt idx="312">
                  <c:v>8.6170000000000031E-3</c:v>
                </c:pt>
                <c:pt idx="313">
                  <c:v>3.6860000000000005E-3</c:v>
                </c:pt>
                <c:pt idx="314">
                  <c:v>-2.3630000000000005E-3</c:v>
                </c:pt>
                <c:pt idx="315">
                  <c:v>-2.0180000000000003E-3</c:v>
                </c:pt>
                <c:pt idx="316">
                  <c:v>9.3210000000000029E-3</c:v>
                </c:pt>
                <c:pt idx="317">
                  <c:v>1.4280000000000002E-3</c:v>
                </c:pt>
                <c:pt idx="318">
                  <c:v>-5.523000000000001E-3</c:v>
                </c:pt>
                <c:pt idx="319">
                  <c:v>-3.1370000000000005E-3</c:v>
                </c:pt>
                <c:pt idx="320">
                  <c:v>3.1810000000000007E-3</c:v>
                </c:pt>
                <c:pt idx="321">
                  <c:v>1.1240000000000002E-3</c:v>
                </c:pt>
                <c:pt idx="322">
                  <c:v>2.2900000000000004E-3</c:v>
                </c:pt>
                <c:pt idx="323">
                  <c:v>1.6360000000000003E-3</c:v>
                </c:pt>
                <c:pt idx="324">
                  <c:v>6.7780000000000019E-3</c:v>
                </c:pt>
                <c:pt idx="325">
                  <c:v>-1.6110000000000002E-3</c:v>
                </c:pt>
                <c:pt idx="326">
                  <c:v>4.3000000000000008E-5</c:v>
                </c:pt>
                <c:pt idx="327">
                  <c:v>3.7380000000000004E-3</c:v>
                </c:pt>
                <c:pt idx="328">
                  <c:v>3.7780000000000005E-3</c:v>
                </c:pt>
                <c:pt idx="329">
                  <c:v>8.1500000000000019E-4</c:v>
                </c:pt>
                <c:pt idx="330">
                  <c:v>-4.1520000000000003E-3</c:v>
                </c:pt>
                <c:pt idx="331">
                  <c:v>-1.0930000000000002E-3</c:v>
                </c:pt>
                <c:pt idx="332">
                  <c:v>-3.5140000000000002E-3</c:v>
                </c:pt>
                <c:pt idx="333">
                  <c:v>-3.2560000000000002E-3</c:v>
                </c:pt>
                <c:pt idx="334">
                  <c:v>-7.6200000000000009E-4</c:v>
                </c:pt>
                <c:pt idx="335">
                  <c:v>7.6100000000000004E-3</c:v>
                </c:pt>
                <c:pt idx="336">
                  <c:v>7.6390000000000017E-3</c:v>
                </c:pt>
                <c:pt idx="337">
                  <c:v>-7.3790000000000019E-3</c:v>
                </c:pt>
                <c:pt idx="338">
                  <c:v>1.2260000000000001E-3</c:v>
                </c:pt>
                <c:pt idx="339">
                  <c:v>6.4800000000000014E-3</c:v>
                </c:pt>
                <c:pt idx="340">
                  <c:v>-4.8800000000000007E-3</c:v>
                </c:pt>
                <c:pt idx="341">
                  <c:v>-2.0200000000000006E-4</c:v>
                </c:pt>
                <c:pt idx="342">
                  <c:v>7.3610000000000012E-3</c:v>
                </c:pt>
                <c:pt idx="343">
                  <c:v>2.5760000000000002E-3</c:v>
                </c:pt>
                <c:pt idx="344">
                  <c:v>-4.9420000000000011E-3</c:v>
                </c:pt>
                <c:pt idx="345">
                  <c:v>1.9390000000000004E-3</c:v>
                </c:pt>
                <c:pt idx="346">
                  <c:v>1.449E-3</c:v>
                </c:pt>
                <c:pt idx="347">
                  <c:v>5.1570000000000001E-3</c:v>
                </c:pt>
                <c:pt idx="348">
                  <c:v>-1.1490000000000003E-3</c:v>
                </c:pt>
                <c:pt idx="349">
                  <c:v>3.1780000000000003E-3</c:v>
                </c:pt>
                <c:pt idx="350">
                  <c:v>7.8729999999999998E-3</c:v>
                </c:pt>
                <c:pt idx="351">
                  <c:v>4.1139999999999996E-3</c:v>
                </c:pt>
                <c:pt idx="352">
                  <c:v>-3.6500000000000005E-3</c:v>
                </c:pt>
                <c:pt idx="353">
                  <c:v>4.1409999999999997E-3</c:v>
                </c:pt>
                <c:pt idx="354">
                  <c:v>4.9510000000000005E-3</c:v>
                </c:pt>
                <c:pt idx="355">
                  <c:v>3.7370000000000003E-3</c:v>
                </c:pt>
                <c:pt idx="356">
                  <c:v>-1.9180000000000004E-3</c:v>
                </c:pt>
                <c:pt idx="357">
                  <c:v>5.5600000000000007E-3</c:v>
                </c:pt>
                <c:pt idx="358">
                  <c:v>-3.6890000000000009E-3</c:v>
                </c:pt>
                <c:pt idx="359">
                  <c:v>-6.988000000000002E-3</c:v>
                </c:pt>
                <c:pt idx="360">
                  <c:v>4.3080000000000002E-3</c:v>
                </c:pt>
                <c:pt idx="361">
                  <c:v>9.0010000000000003E-3</c:v>
                </c:pt>
                <c:pt idx="362">
                  <c:v>-1.4599999999999997E-3</c:v>
                </c:pt>
                <c:pt idx="363">
                  <c:v>-3.6400000000000012E-4</c:v>
                </c:pt>
                <c:pt idx="364">
                  <c:v>3.7430000000000007E-3</c:v>
                </c:pt>
                <c:pt idx="365">
                  <c:v>3.7760000000000003E-3</c:v>
                </c:pt>
                <c:pt idx="366">
                  <c:v>8.9700000000000023E-4</c:v>
                </c:pt>
                <c:pt idx="367">
                  <c:v>-5.6800000000000015E-4</c:v>
                </c:pt>
                <c:pt idx="368">
                  <c:v>3.7320000000000005E-3</c:v>
                </c:pt>
                <c:pt idx="369">
                  <c:v>5.1400000000000013E-4</c:v>
                </c:pt>
                <c:pt idx="370">
                  <c:v>-2.6100000000000003E-3</c:v>
                </c:pt>
                <c:pt idx="371">
                  <c:v>-1.2970000000000002E-3</c:v>
                </c:pt>
                <c:pt idx="372">
                  <c:v>1.6559999999999999E-3</c:v>
                </c:pt>
                <c:pt idx="373">
                  <c:v>-1.9800000000000004E-3</c:v>
                </c:pt>
                <c:pt idx="374">
                  <c:v>-3.4840000000000006E-3</c:v>
                </c:pt>
                <c:pt idx="375">
                  <c:v>-4.7100000000000012E-4</c:v>
                </c:pt>
                <c:pt idx="376">
                  <c:v>9.6570000000000024E-3</c:v>
                </c:pt>
                <c:pt idx="377">
                  <c:v>-2.075E-3</c:v>
                </c:pt>
                <c:pt idx="378">
                  <c:v>-3.9280000000000009E-3</c:v>
                </c:pt>
                <c:pt idx="379">
                  <c:v>6.3579999999999999E-3</c:v>
                </c:pt>
                <c:pt idx="380">
                  <c:v>2.1329999999999999E-3</c:v>
                </c:pt>
                <c:pt idx="381">
                  <c:v>2.0100000000000001E-3</c:v>
                </c:pt>
                <c:pt idx="382">
                  <c:v>1.8799999999999999E-3</c:v>
                </c:pt>
                <c:pt idx="383">
                  <c:v>5.0070000000000002E-3</c:v>
                </c:pt>
                <c:pt idx="384">
                  <c:v>3.7000000000000006E-3</c:v>
                </c:pt>
                <c:pt idx="385">
                  <c:v>-1.5230000000000003E-3</c:v>
                </c:pt>
                <c:pt idx="386">
                  <c:v>2.1870000000000006E-3</c:v>
                </c:pt>
                <c:pt idx="387">
                  <c:v>4.5320000000000004E-3</c:v>
                </c:pt>
                <c:pt idx="388">
                  <c:v>-7.3500000000000008E-4</c:v>
                </c:pt>
                <c:pt idx="389">
                  <c:v>-2.9919999999999999E-3</c:v>
                </c:pt>
                <c:pt idx="390">
                  <c:v>4.2200000000000007E-4</c:v>
                </c:pt>
                <c:pt idx="391">
                  <c:v>-4.7949999999999998E-3</c:v>
                </c:pt>
                <c:pt idx="392">
                  <c:v>-7.1900000000000011E-3</c:v>
                </c:pt>
                <c:pt idx="393">
                  <c:v>-3.0769999999999999E-3</c:v>
                </c:pt>
                <c:pt idx="394">
                  <c:v>3.8560000000000001E-3</c:v>
                </c:pt>
                <c:pt idx="395">
                  <c:v>1.9980000000000006E-3</c:v>
                </c:pt>
                <c:pt idx="396">
                  <c:v>-3.6950000000000004E-3</c:v>
                </c:pt>
                <c:pt idx="397">
                  <c:v>5.8609999999999999E-3</c:v>
                </c:pt>
                <c:pt idx="398">
                  <c:v>7.9760000000000039E-3</c:v>
                </c:pt>
                <c:pt idx="399">
                  <c:v>2.7500000000000003E-3</c:v>
                </c:pt>
                <c:pt idx="400">
                  <c:v>-4.7370000000000008E-3</c:v>
                </c:pt>
                <c:pt idx="401">
                  <c:v>-1.7020000000000002E-3</c:v>
                </c:pt>
                <c:pt idx="402">
                  <c:v>4.7510000000000009E-3</c:v>
                </c:pt>
                <c:pt idx="403">
                  <c:v>-7.987000000000001E-3</c:v>
                </c:pt>
                <c:pt idx="404">
                  <c:v>-3.3650000000000004E-3</c:v>
                </c:pt>
                <c:pt idx="405">
                  <c:v>5.6900000000000006E-4</c:v>
                </c:pt>
                <c:pt idx="406">
                  <c:v>-2.4559999999999998E-3</c:v>
                </c:pt>
                <c:pt idx="407">
                  <c:v>-6.8669999999999998E-3</c:v>
                </c:pt>
                <c:pt idx="408">
                  <c:v>1.5780000000000004E-3</c:v>
                </c:pt>
                <c:pt idx="409">
                  <c:v>1.6350000000000004E-3</c:v>
                </c:pt>
                <c:pt idx="410">
                  <c:v>2.2060000000000005E-3</c:v>
                </c:pt>
                <c:pt idx="411">
                  <c:v>-2.3500000000000001E-3</c:v>
                </c:pt>
                <c:pt idx="412">
                  <c:v>3.2170000000000002E-3</c:v>
                </c:pt>
                <c:pt idx="413">
                  <c:v>6.3480000000000012E-3</c:v>
                </c:pt>
                <c:pt idx="414">
                  <c:v>-4.4900000000000009E-3</c:v>
                </c:pt>
                <c:pt idx="415">
                  <c:v>-7.0270000000000003E-3</c:v>
                </c:pt>
                <c:pt idx="416">
                  <c:v>1.8050000000000002E-3</c:v>
                </c:pt>
                <c:pt idx="417">
                  <c:v>-5.1000000000000004E-4</c:v>
                </c:pt>
                <c:pt idx="418">
                  <c:v>7.3600000000000011E-4</c:v>
                </c:pt>
                <c:pt idx="419">
                  <c:v>-3.1940000000000007E-3</c:v>
                </c:pt>
                <c:pt idx="420">
                  <c:v>3.5090000000000004E-3</c:v>
                </c:pt>
                <c:pt idx="421">
                  <c:v>-7.4200000000000015E-4</c:v>
                </c:pt>
                <c:pt idx="422">
                  <c:v>-8.1650000000000021E-3</c:v>
                </c:pt>
                <c:pt idx="423">
                  <c:v>-7.5000000000000012E-4</c:v>
                </c:pt>
                <c:pt idx="424">
                  <c:v>2.356E-3</c:v>
                </c:pt>
                <c:pt idx="425">
                  <c:v>-6.3910000000000008E-3</c:v>
                </c:pt>
                <c:pt idx="426">
                  <c:v>-8.1960000000000019E-3</c:v>
                </c:pt>
                <c:pt idx="427">
                  <c:v>-2.5380000000000003E-3</c:v>
                </c:pt>
                <c:pt idx="428">
                  <c:v>4.9890000000000012E-3</c:v>
                </c:pt>
                <c:pt idx="429">
                  <c:v>-3.4860000000000004E-3</c:v>
                </c:pt>
                <c:pt idx="430">
                  <c:v>-2.6160000000000003E-3</c:v>
                </c:pt>
                <c:pt idx="431">
                  <c:v>3.0860000000000002E-3</c:v>
                </c:pt>
                <c:pt idx="432">
                  <c:v>2.1190000000000002E-3</c:v>
                </c:pt>
                <c:pt idx="433">
                  <c:v>6.330000000000001E-4</c:v>
                </c:pt>
                <c:pt idx="434">
                  <c:v>-3.1320000000000002E-3</c:v>
                </c:pt>
                <c:pt idx="435">
                  <c:v>-1.5770000000000003E-3</c:v>
                </c:pt>
                <c:pt idx="436">
                  <c:v>-1.4999999999999999E-4</c:v>
                </c:pt>
                <c:pt idx="437">
                  <c:v>-4.725E-3</c:v>
                </c:pt>
                <c:pt idx="438">
                  <c:v>-3.6320000000000002E-3</c:v>
                </c:pt>
                <c:pt idx="439">
                  <c:v>4.0379999999999999E-3</c:v>
                </c:pt>
                <c:pt idx="440">
                  <c:v>-4.0600000000000002E-3</c:v>
                </c:pt>
                <c:pt idx="441">
                  <c:v>2.091E-3</c:v>
                </c:pt>
                <c:pt idx="442">
                  <c:v>9.8700000000000025E-4</c:v>
                </c:pt>
                <c:pt idx="443">
                  <c:v>3.5680000000000009E-3</c:v>
                </c:pt>
                <c:pt idx="444">
                  <c:v>-1.9990000000000003E-3</c:v>
                </c:pt>
                <c:pt idx="445">
                  <c:v>-1.1509999999999999E-3</c:v>
                </c:pt>
                <c:pt idx="446">
                  <c:v>2.1750000000000003E-3</c:v>
                </c:pt>
                <c:pt idx="447">
                  <c:v>1.8300000000000006E-4</c:v>
                </c:pt>
                <c:pt idx="448">
                  <c:v>-4.725E-3</c:v>
                </c:pt>
                <c:pt idx="449">
                  <c:v>2.0540000000000003E-3</c:v>
                </c:pt>
                <c:pt idx="450">
                  <c:v>3.5490000000000005E-3</c:v>
                </c:pt>
                <c:pt idx="451">
                  <c:v>-3.1320000000000002E-3</c:v>
                </c:pt>
                <c:pt idx="452">
                  <c:v>-2.6900000000000003E-4</c:v>
                </c:pt>
                <c:pt idx="453">
                  <c:v>9.1700000000000028E-3</c:v>
                </c:pt>
                <c:pt idx="454">
                  <c:v>6.3550000000000004E-3</c:v>
                </c:pt>
                <c:pt idx="455">
                  <c:v>-3.2660000000000007E-3</c:v>
                </c:pt>
                <c:pt idx="456">
                  <c:v>-5.5279999999999999E-3</c:v>
                </c:pt>
                <c:pt idx="457">
                  <c:v>4.0229999999999997E-3</c:v>
                </c:pt>
                <c:pt idx="458">
                  <c:v>4.1660000000000004E-3</c:v>
                </c:pt>
                <c:pt idx="459">
                  <c:v>-4.0580000000000008E-3</c:v>
                </c:pt>
                <c:pt idx="460">
                  <c:v>2.4020000000000001E-3</c:v>
                </c:pt>
                <c:pt idx="461">
                  <c:v>3.7610000000000009E-3</c:v>
                </c:pt>
                <c:pt idx="462">
                  <c:v>-2.392E-3</c:v>
                </c:pt>
                <c:pt idx="463">
                  <c:v>-5.9110000000000005E-3</c:v>
                </c:pt>
                <c:pt idx="464">
                  <c:v>3.0240000000000006E-3</c:v>
                </c:pt>
                <c:pt idx="465">
                  <c:v>1.8000000000000004E-5</c:v>
                </c:pt>
                <c:pt idx="466">
                  <c:v>-1.4430000000000001E-3</c:v>
                </c:pt>
                <c:pt idx="467">
                  <c:v>-5.5190000000000005E-3</c:v>
                </c:pt>
                <c:pt idx="468">
                  <c:v>1.2518E-2</c:v>
                </c:pt>
                <c:pt idx="469">
                  <c:v>1.7279999999999997E-3</c:v>
                </c:pt>
                <c:pt idx="470">
                  <c:v>7.4300000000000017E-4</c:v>
                </c:pt>
                <c:pt idx="471">
                  <c:v>3.1530000000000004E-3</c:v>
                </c:pt>
                <c:pt idx="472">
                  <c:v>9.4140000000000005E-3</c:v>
                </c:pt>
                <c:pt idx="473">
                  <c:v>3.5960000000000002E-3</c:v>
                </c:pt>
                <c:pt idx="474">
                  <c:v>-5.9550000000000011E-3</c:v>
                </c:pt>
                <c:pt idx="475">
                  <c:v>1.7619999999999999E-3</c:v>
                </c:pt>
                <c:pt idx="476">
                  <c:v>5.1600000000000005E-3</c:v>
                </c:pt>
                <c:pt idx="477">
                  <c:v>-5.0730000000000011E-3</c:v>
                </c:pt>
                <c:pt idx="478">
                  <c:v>-1.0114999999999999E-2</c:v>
                </c:pt>
                <c:pt idx="479">
                  <c:v>3.411E-3</c:v>
                </c:pt>
                <c:pt idx="480">
                  <c:v>1.2363000000000001E-2</c:v>
                </c:pt>
                <c:pt idx="481">
                  <c:v>5.1900000000000004E-4</c:v>
                </c:pt>
                <c:pt idx="482">
                  <c:v>4.6700000000000008E-4</c:v>
                </c:pt>
                <c:pt idx="483">
                  <c:v>5.6700000000000012E-4</c:v>
                </c:pt>
                <c:pt idx="484">
                  <c:v>4.5989999999999998E-3</c:v>
                </c:pt>
                <c:pt idx="485">
                  <c:v>2.5600000000000006E-3</c:v>
                </c:pt>
                <c:pt idx="486">
                  <c:v>8.1950000000000009E-3</c:v>
                </c:pt>
                <c:pt idx="487">
                  <c:v>9.6080000000000002E-3</c:v>
                </c:pt>
                <c:pt idx="488">
                  <c:v>-1.8570000000000001E-3</c:v>
                </c:pt>
                <c:pt idx="489">
                  <c:v>-3.5700000000000003E-3</c:v>
                </c:pt>
                <c:pt idx="490">
                  <c:v>5.6299999999999996E-3</c:v>
                </c:pt>
                <c:pt idx="491">
                  <c:v>9.4230000000000008E-3</c:v>
                </c:pt>
                <c:pt idx="492">
                  <c:v>7.7780000000000019E-3</c:v>
                </c:pt>
                <c:pt idx="493">
                  <c:v>-5.6280000000000002E-3</c:v>
                </c:pt>
                <c:pt idx="494">
                  <c:v>2.2710000000000004E-3</c:v>
                </c:pt>
                <c:pt idx="495">
                  <c:v>4.216000000000001E-3</c:v>
                </c:pt>
                <c:pt idx="496">
                  <c:v>1.9230000000000004E-3</c:v>
                </c:pt>
                <c:pt idx="497">
                  <c:v>-3.7360000000000002E-3</c:v>
                </c:pt>
                <c:pt idx="498">
                  <c:v>1.6164000000000001E-2</c:v>
                </c:pt>
                <c:pt idx="499">
                  <c:v>4.5760000000000011E-3</c:v>
                </c:pt>
                <c:pt idx="500">
                  <c:v>-4.7289999999999997E-3</c:v>
                </c:pt>
                <c:pt idx="501">
                  <c:v>-1.8129999999999999E-3</c:v>
                </c:pt>
                <c:pt idx="502">
                  <c:v>2.4660000000000003E-3</c:v>
                </c:pt>
                <c:pt idx="503">
                  <c:v>-1.6590000000000003E-3</c:v>
                </c:pt>
                <c:pt idx="504">
                  <c:v>-2.6780000000000003E-3</c:v>
                </c:pt>
                <c:pt idx="505">
                  <c:v>2.9810000000000006E-3</c:v>
                </c:pt>
                <c:pt idx="506">
                  <c:v>7.8400000000000019E-4</c:v>
                </c:pt>
                <c:pt idx="507">
                  <c:v>-6.2230000000000011E-3</c:v>
                </c:pt>
                <c:pt idx="508">
                  <c:v>-7.4240000000000009E-3</c:v>
                </c:pt>
                <c:pt idx="509">
                  <c:v>1.5570000000000002E-3</c:v>
                </c:pt>
                <c:pt idx="510">
                  <c:v>-1.1999999999999999E-3</c:v>
                </c:pt>
                <c:pt idx="511">
                  <c:v>-6.5649999999999997E-3</c:v>
                </c:pt>
                <c:pt idx="512">
                  <c:v>3.7610000000000009E-3</c:v>
                </c:pt>
                <c:pt idx="513">
                  <c:v>6.5190000000000005E-3</c:v>
                </c:pt>
                <c:pt idx="514">
                  <c:v>-3.9370000000000013E-3</c:v>
                </c:pt>
                <c:pt idx="515">
                  <c:v>-4.1050000000000001E-3</c:v>
                </c:pt>
                <c:pt idx="516">
                  <c:v>-1.5939999999999999E-3</c:v>
                </c:pt>
                <c:pt idx="517">
                  <c:v>-1.7400000000000003E-4</c:v>
                </c:pt>
                <c:pt idx="518">
                  <c:v>-1.235E-3</c:v>
                </c:pt>
                <c:pt idx="519">
                  <c:v>-4.2230000000000002E-3</c:v>
                </c:pt>
                <c:pt idx="520">
                  <c:v>8.3600000000000026E-4</c:v>
                </c:pt>
                <c:pt idx="521">
                  <c:v>2.0230000000000005E-3</c:v>
                </c:pt>
                <c:pt idx="522">
                  <c:v>2.2600000000000003E-3</c:v>
                </c:pt>
                <c:pt idx="523">
                  <c:v>-8.9060000000000025E-3</c:v>
                </c:pt>
                <c:pt idx="524">
                  <c:v>1.0240000000000002E-3</c:v>
                </c:pt>
                <c:pt idx="525">
                  <c:v>-1.3500000000000003E-3</c:v>
                </c:pt>
                <c:pt idx="526">
                  <c:v>-3.8900000000000002E-3</c:v>
                </c:pt>
                <c:pt idx="527">
                  <c:v>4.0749999999999996E-3</c:v>
                </c:pt>
                <c:pt idx="528">
                  <c:v>6.4010000000000004E-3</c:v>
                </c:pt>
                <c:pt idx="529">
                  <c:v>3.4759999999999999E-3</c:v>
                </c:pt>
                <c:pt idx="530">
                  <c:v>-7.2510000000000005E-3</c:v>
                </c:pt>
                <c:pt idx="531">
                  <c:v>-4.3310000000000006E-3</c:v>
                </c:pt>
                <c:pt idx="532">
                  <c:v>8.0290000000000014E-3</c:v>
                </c:pt>
                <c:pt idx="533">
                  <c:v>1.4989999999999999E-3</c:v>
                </c:pt>
                <c:pt idx="534">
                  <c:v>8.7400000000000043E-4</c:v>
                </c:pt>
                <c:pt idx="535">
                  <c:v>2.6490000000000003E-3</c:v>
                </c:pt>
                <c:pt idx="536">
                  <c:v>6.6189999999999999E-3</c:v>
                </c:pt>
                <c:pt idx="537">
                  <c:v>-2.1950000000000003E-3</c:v>
                </c:pt>
                <c:pt idx="538">
                  <c:v>-5.013000000000001E-3</c:v>
                </c:pt>
                <c:pt idx="539">
                  <c:v>2.7280000000000008E-3</c:v>
                </c:pt>
                <c:pt idx="540">
                  <c:v>1.0430000000000001E-3</c:v>
                </c:pt>
                <c:pt idx="541">
                  <c:v>-1.449E-3</c:v>
                </c:pt>
                <c:pt idx="542">
                  <c:v>-7.2100000000000018E-4</c:v>
                </c:pt>
                <c:pt idx="543">
                  <c:v>7.5600000000000007E-3</c:v>
                </c:pt>
                <c:pt idx="544">
                  <c:v>1.3200000000000004E-4</c:v>
                </c:pt>
                <c:pt idx="545">
                  <c:v>-7.2070000000000007E-3</c:v>
                </c:pt>
                <c:pt idx="546">
                  <c:v>-1.9200000000000006E-4</c:v>
                </c:pt>
                <c:pt idx="547">
                  <c:v>1.0540000000000002E-3</c:v>
                </c:pt>
                <c:pt idx="548">
                  <c:v>-2.6559999999999999E-3</c:v>
                </c:pt>
                <c:pt idx="549">
                  <c:v>-6.0040000000000007E-3</c:v>
                </c:pt>
                <c:pt idx="550">
                  <c:v>7.1659999999999996E-3</c:v>
                </c:pt>
                <c:pt idx="551">
                  <c:v>8.4520000000000029E-3</c:v>
                </c:pt>
                <c:pt idx="552">
                  <c:v>1.2530000000000002E-3</c:v>
                </c:pt>
                <c:pt idx="553">
                  <c:v>7.6229999999999996E-3</c:v>
                </c:pt>
                <c:pt idx="554">
                  <c:v>1.7370000000000003E-3</c:v>
                </c:pt>
                <c:pt idx="555">
                  <c:v>2.1780000000000002E-3</c:v>
                </c:pt>
                <c:pt idx="556">
                  <c:v>-3.8230000000000004E-3</c:v>
                </c:pt>
                <c:pt idx="557">
                  <c:v>-2.7110000000000003E-3</c:v>
                </c:pt>
                <c:pt idx="558">
                  <c:v>2.9800000000000003E-4</c:v>
                </c:pt>
                <c:pt idx="559">
                  <c:v>-2.9750000000000002E-3</c:v>
                </c:pt>
                <c:pt idx="560">
                  <c:v>-5.6890000000000005E-3</c:v>
                </c:pt>
                <c:pt idx="561">
                  <c:v>-1.2300000000000002E-3</c:v>
                </c:pt>
                <c:pt idx="562">
                  <c:v>-3.3000000000000005E-4</c:v>
                </c:pt>
                <c:pt idx="563">
                  <c:v>-3.5090000000000004E-3</c:v>
                </c:pt>
                <c:pt idx="564">
                  <c:v>-2.2160000000000001E-3</c:v>
                </c:pt>
                <c:pt idx="565">
                  <c:v>5.9800000000000022E-4</c:v>
                </c:pt>
                <c:pt idx="566">
                  <c:v>4.2579999999999996E-3</c:v>
                </c:pt>
                <c:pt idx="567">
                  <c:v>2.4620000000000002E-3</c:v>
                </c:pt>
                <c:pt idx="568">
                  <c:v>-8.9010000000000027E-3</c:v>
                </c:pt>
                <c:pt idx="569">
                  <c:v>4.5649999999999996E-3</c:v>
                </c:pt>
                <c:pt idx="570">
                  <c:v>1.1310000000000003E-3</c:v>
                </c:pt>
                <c:pt idx="571">
                  <c:v>1.9950000000000002E-3</c:v>
                </c:pt>
                <c:pt idx="572">
                  <c:v>-1.3420000000000003E-3</c:v>
                </c:pt>
                <c:pt idx="573">
                  <c:v>3.0030000000000005E-3</c:v>
                </c:pt>
                <c:pt idx="574">
                  <c:v>-4.0699999999999998E-3</c:v>
                </c:pt>
                <c:pt idx="575">
                  <c:v>-6.6649999999999991E-3</c:v>
                </c:pt>
                <c:pt idx="576">
                  <c:v>-1.0650000000000002E-3</c:v>
                </c:pt>
                <c:pt idx="577">
                  <c:v>-7.2600000000000019E-4</c:v>
                </c:pt>
                <c:pt idx="578">
                  <c:v>-3.5250000000000004E-3</c:v>
                </c:pt>
                <c:pt idx="579">
                  <c:v>6.5010000000000007E-3</c:v>
                </c:pt>
                <c:pt idx="580">
                  <c:v>6.2000000000000006E-3</c:v>
                </c:pt>
                <c:pt idx="581">
                  <c:v>2.7930000000000003E-3</c:v>
                </c:pt>
                <c:pt idx="582">
                  <c:v>-3.0530000000000006E-3</c:v>
                </c:pt>
                <c:pt idx="583">
                  <c:v>-3.4290000000000002E-3</c:v>
                </c:pt>
                <c:pt idx="584">
                  <c:v>3.723000000000001E-3</c:v>
                </c:pt>
                <c:pt idx="585">
                  <c:v>4.9249999999999997E-3</c:v>
                </c:pt>
                <c:pt idx="586">
                  <c:v>-1.6210000000000003E-3</c:v>
                </c:pt>
                <c:pt idx="587">
                  <c:v>-4.0350000000000004E-3</c:v>
                </c:pt>
                <c:pt idx="588">
                  <c:v>3.4440000000000004E-3</c:v>
                </c:pt>
                <c:pt idx="589">
                  <c:v>5.033000000000001E-3</c:v>
                </c:pt>
                <c:pt idx="590">
                  <c:v>9.0200000000000013E-4</c:v>
                </c:pt>
                <c:pt idx="591">
                  <c:v>1.5839999999999999E-3</c:v>
                </c:pt>
                <c:pt idx="592">
                  <c:v>3.7800000000000013E-4</c:v>
                </c:pt>
                <c:pt idx="593">
                  <c:v>3.8470000000000006E-3</c:v>
                </c:pt>
                <c:pt idx="594">
                  <c:v>5.4620000000000007E-3</c:v>
                </c:pt>
                <c:pt idx="595">
                  <c:v>5.3639999999999998E-3</c:v>
                </c:pt>
                <c:pt idx="596">
                  <c:v>4.3059999999999999E-3</c:v>
                </c:pt>
                <c:pt idx="597">
                  <c:v>-3.5130000000000005E-3</c:v>
                </c:pt>
                <c:pt idx="598">
                  <c:v>-1.1306999999999999E-2</c:v>
                </c:pt>
                <c:pt idx="599">
                  <c:v>6.6850000000000008E-3</c:v>
                </c:pt>
                <c:pt idx="600">
                  <c:v>-1.8879999999999999E-3</c:v>
                </c:pt>
                <c:pt idx="601">
                  <c:v>-2.6460000000000003E-3</c:v>
                </c:pt>
                <c:pt idx="602">
                  <c:v>-2.2070000000000006E-3</c:v>
                </c:pt>
                <c:pt idx="603">
                  <c:v>3.019E-3</c:v>
                </c:pt>
                <c:pt idx="604">
                  <c:v>4.4600000000000011E-4</c:v>
                </c:pt>
                <c:pt idx="605">
                  <c:v>-1.449E-3</c:v>
                </c:pt>
                <c:pt idx="606">
                  <c:v>-3.6700000000000008E-4</c:v>
                </c:pt>
                <c:pt idx="607">
                  <c:v>2.6270000000000009E-3</c:v>
                </c:pt>
                <c:pt idx="608">
                  <c:v>-8.3300000000000041E-4</c:v>
                </c:pt>
                <c:pt idx="609">
                  <c:v>-7.0210000000000012E-3</c:v>
                </c:pt>
                <c:pt idx="610">
                  <c:v>4.065E-3</c:v>
                </c:pt>
                <c:pt idx="611">
                  <c:v>3.9210000000000009E-3</c:v>
                </c:pt>
                <c:pt idx="612">
                  <c:v>-1.6800000000000002E-4</c:v>
                </c:pt>
                <c:pt idx="613">
                  <c:v>-6.950000000000002E-4</c:v>
                </c:pt>
                <c:pt idx="614">
                  <c:v>-2.5300000000000001E-3</c:v>
                </c:pt>
                <c:pt idx="615">
                  <c:v>1.5579999999999999E-3</c:v>
                </c:pt>
                <c:pt idx="616">
                  <c:v>5.4600000000000015E-4</c:v>
                </c:pt>
                <c:pt idx="617">
                  <c:v>8.7000000000000011E-4</c:v>
                </c:pt>
                <c:pt idx="618">
                  <c:v>1.7090000000000002E-3</c:v>
                </c:pt>
                <c:pt idx="619">
                  <c:v>3.4250000000000005E-3</c:v>
                </c:pt>
                <c:pt idx="620">
                  <c:v>-2.0050000000000003E-3</c:v>
                </c:pt>
                <c:pt idx="621">
                  <c:v>-5.2370000000000012E-3</c:v>
                </c:pt>
                <c:pt idx="622">
                  <c:v>7.9720000000000017E-3</c:v>
                </c:pt>
                <c:pt idx="623">
                  <c:v>-4.7100000000000012E-4</c:v>
                </c:pt>
                <c:pt idx="624">
                  <c:v>-5.8170000000000001E-3</c:v>
                </c:pt>
                <c:pt idx="625">
                  <c:v>1.7669999999999999E-3</c:v>
                </c:pt>
                <c:pt idx="626">
                  <c:v>9.2900000000000014E-4</c:v>
                </c:pt>
                <c:pt idx="627">
                  <c:v>-4.527999999999999E-3</c:v>
                </c:pt>
                <c:pt idx="628">
                  <c:v>-2.9680000000000006E-3</c:v>
                </c:pt>
                <c:pt idx="629">
                  <c:v>1.2426000000000001E-2</c:v>
                </c:pt>
                <c:pt idx="630">
                  <c:v>6.7780000000000019E-3</c:v>
                </c:pt>
                <c:pt idx="631">
                  <c:v>-6.4360000000000007E-3</c:v>
                </c:pt>
                <c:pt idx="632">
                  <c:v>1.3339999999999999E-3</c:v>
                </c:pt>
                <c:pt idx="633">
                  <c:v>5.3049999999999998E-3</c:v>
                </c:pt>
                <c:pt idx="634">
                  <c:v>5.5910000000000005E-3</c:v>
                </c:pt>
                <c:pt idx="635">
                  <c:v>4.0900000000000008E-3</c:v>
                </c:pt>
                <c:pt idx="636">
                  <c:v>2.3319999999999999E-3</c:v>
                </c:pt>
                <c:pt idx="637">
                  <c:v>4.2890000000000011E-3</c:v>
                </c:pt>
                <c:pt idx="638">
                  <c:v>6.2460000000000007E-3</c:v>
                </c:pt>
                <c:pt idx="639">
                  <c:v>5.0810000000000004E-3</c:v>
                </c:pt>
                <c:pt idx="640">
                  <c:v>-2.0690000000000001E-3</c:v>
                </c:pt>
                <c:pt idx="641">
                  <c:v>5.458000000000001E-3</c:v>
                </c:pt>
                <c:pt idx="642">
                  <c:v>-3.8410000000000002E-3</c:v>
                </c:pt>
                <c:pt idx="643">
                  <c:v>-4.6030000000000003E-3</c:v>
                </c:pt>
                <c:pt idx="644">
                  <c:v>3.1550000000000003E-3</c:v>
                </c:pt>
                <c:pt idx="645">
                  <c:v>7.3870000000000012E-3</c:v>
                </c:pt>
                <c:pt idx="646">
                  <c:v>1.1080000000000003E-3</c:v>
                </c:pt>
                <c:pt idx="647">
                  <c:v>-5.4330000000000012E-3</c:v>
                </c:pt>
                <c:pt idx="648">
                  <c:v>7.2260000000000007E-3</c:v>
                </c:pt>
                <c:pt idx="649">
                  <c:v>6.1910000000000012E-3</c:v>
                </c:pt>
                <c:pt idx="650">
                  <c:v>-4.9880000000000011E-3</c:v>
                </c:pt>
                <c:pt idx="651">
                  <c:v>-3.8990000000000001E-3</c:v>
                </c:pt>
                <c:pt idx="652">
                  <c:v>-6.6300000000000007E-4</c:v>
                </c:pt>
                <c:pt idx="653">
                  <c:v>4.7600000000000008E-4</c:v>
                </c:pt>
                <c:pt idx="654">
                  <c:v>-2.8119999999999998E-3</c:v>
                </c:pt>
                <c:pt idx="655">
                  <c:v>-7.6600000000000008E-4</c:v>
                </c:pt>
                <c:pt idx="656">
                  <c:v>-3.4140000000000004E-3</c:v>
                </c:pt>
                <c:pt idx="657">
                  <c:v>-4.2430000000000011E-3</c:v>
                </c:pt>
                <c:pt idx="658">
                  <c:v>3.1690000000000004E-3</c:v>
                </c:pt>
                <c:pt idx="659">
                  <c:v>1.4456E-2</c:v>
                </c:pt>
                <c:pt idx="660">
                  <c:v>3.0730000000000006E-3</c:v>
                </c:pt>
                <c:pt idx="661">
                  <c:v>-3.9329999999999999E-3</c:v>
                </c:pt>
                <c:pt idx="662">
                  <c:v>-1.1145000000000002E-2</c:v>
                </c:pt>
                <c:pt idx="663">
                  <c:v>2.6970000000000006E-3</c:v>
                </c:pt>
                <c:pt idx="664">
                  <c:v>-1.7520000000000003E-3</c:v>
                </c:pt>
                <c:pt idx="665">
                  <c:v>3.7950000000000006E-3</c:v>
                </c:pt>
                <c:pt idx="666">
                  <c:v>-5.4689999999999999E-3</c:v>
                </c:pt>
                <c:pt idx="667">
                  <c:v>1.6180000000000003E-3</c:v>
                </c:pt>
                <c:pt idx="668">
                  <c:v>-4.9400000000000019E-4</c:v>
                </c:pt>
                <c:pt idx="669">
                  <c:v>3.3040000000000005E-3</c:v>
                </c:pt>
                <c:pt idx="670">
                  <c:v>3.9789999999999999E-3</c:v>
                </c:pt>
                <c:pt idx="671">
                  <c:v>2.0000000000000004E-4</c:v>
                </c:pt>
                <c:pt idx="672">
                  <c:v>-1.9120000000000005E-3</c:v>
                </c:pt>
                <c:pt idx="673">
                  <c:v>-3.0300000000000001E-3</c:v>
                </c:pt>
                <c:pt idx="674">
                  <c:v>2.1329999999999999E-3</c:v>
                </c:pt>
                <c:pt idx="675">
                  <c:v>-1.291E-3</c:v>
                </c:pt>
                <c:pt idx="676">
                  <c:v>3.6230000000000004E-3</c:v>
                </c:pt>
                <c:pt idx="677">
                  <c:v>-5.8460000000000005E-3</c:v>
                </c:pt>
                <c:pt idx="678">
                  <c:v>9.6500000000000025E-4</c:v>
                </c:pt>
                <c:pt idx="679">
                  <c:v>-9.0000000000000019E-5</c:v>
                </c:pt>
                <c:pt idx="680">
                  <c:v>-3.6380000000000006E-3</c:v>
                </c:pt>
                <c:pt idx="681">
                  <c:v>-9.7900000000000005E-4</c:v>
                </c:pt>
                <c:pt idx="682">
                  <c:v>-8.3300000000000041E-4</c:v>
                </c:pt>
                <c:pt idx="683">
                  <c:v>9.2700000000000031E-4</c:v>
                </c:pt>
                <c:pt idx="684">
                  <c:v>1.8590000000000002E-3</c:v>
                </c:pt>
                <c:pt idx="685">
                  <c:v>7.5900000000000013E-4</c:v>
                </c:pt>
                <c:pt idx="686">
                  <c:v>-8.6200000000000014E-4</c:v>
                </c:pt>
                <c:pt idx="687">
                  <c:v>1.6479999999999999E-3</c:v>
                </c:pt>
                <c:pt idx="688">
                  <c:v>-2.8340000000000001E-3</c:v>
                </c:pt>
                <c:pt idx="689">
                  <c:v>1.9200000000000005E-3</c:v>
                </c:pt>
                <c:pt idx="690">
                  <c:v>5.0500000000000013E-4</c:v>
                </c:pt>
                <c:pt idx="691">
                  <c:v>1.4970000000000001E-3</c:v>
                </c:pt>
                <c:pt idx="692">
                  <c:v>-6.3290000000000004E-3</c:v>
                </c:pt>
                <c:pt idx="693">
                  <c:v>6.2500000000000012E-4</c:v>
                </c:pt>
                <c:pt idx="694">
                  <c:v>-3.7900000000000008E-3</c:v>
                </c:pt>
                <c:pt idx="695">
                  <c:v>9.6600000000000039E-4</c:v>
                </c:pt>
                <c:pt idx="696">
                  <c:v>-1.8990000000000003E-3</c:v>
                </c:pt>
                <c:pt idx="697">
                  <c:v>-1.3060000000000003E-3</c:v>
                </c:pt>
                <c:pt idx="698">
                  <c:v>2.0920000000000001E-3</c:v>
                </c:pt>
                <c:pt idx="699">
                  <c:v>-4.2710000000000005E-3</c:v>
                </c:pt>
                <c:pt idx="700">
                  <c:v>-1.1010000000000002E-3</c:v>
                </c:pt>
                <c:pt idx="701">
                  <c:v>4.5570000000000003E-3</c:v>
                </c:pt>
                <c:pt idx="702">
                  <c:v>1.3770000000000002E-3</c:v>
                </c:pt>
                <c:pt idx="703">
                  <c:v>-1.5150000000000001E-3</c:v>
                </c:pt>
                <c:pt idx="704">
                  <c:v>-2.7030000000000005E-3</c:v>
                </c:pt>
                <c:pt idx="705">
                  <c:v>1.6320000000000004E-3</c:v>
                </c:pt>
                <c:pt idx="706">
                  <c:v>1.0449999999999999E-3</c:v>
                </c:pt>
                <c:pt idx="707">
                  <c:v>3.6320000000000002E-3</c:v>
                </c:pt>
                <c:pt idx="708">
                  <c:v>-2.9710000000000001E-3</c:v>
                </c:pt>
                <c:pt idx="709">
                  <c:v>7.6370000000000006E-3</c:v>
                </c:pt>
                <c:pt idx="710">
                  <c:v>-7.9200000000000017E-4</c:v>
                </c:pt>
                <c:pt idx="711">
                  <c:v>7.0100000000000013E-4</c:v>
                </c:pt>
                <c:pt idx="712">
                  <c:v>-3.6720000000000004E-3</c:v>
                </c:pt>
                <c:pt idx="713">
                  <c:v>3.3300000000000002E-4</c:v>
                </c:pt>
                <c:pt idx="714">
                  <c:v>-3.1590000000000003E-3</c:v>
                </c:pt>
                <c:pt idx="715">
                  <c:v>-2.4359999999999998E-3</c:v>
                </c:pt>
                <c:pt idx="716">
                  <c:v>5.7330000000000011E-3</c:v>
                </c:pt>
                <c:pt idx="717">
                  <c:v>9.4400000000000029E-4</c:v>
                </c:pt>
                <c:pt idx="718">
                  <c:v>-3.0040000000000006E-3</c:v>
                </c:pt>
                <c:pt idx="719">
                  <c:v>-2.9300000000000003E-3</c:v>
                </c:pt>
                <c:pt idx="720">
                  <c:v>3.7430000000000007E-3</c:v>
                </c:pt>
                <c:pt idx="721">
                  <c:v>-1.9700000000000004E-3</c:v>
                </c:pt>
                <c:pt idx="722">
                  <c:v>-3.2810000000000005E-3</c:v>
                </c:pt>
                <c:pt idx="723">
                  <c:v>2.0860000000000002E-3</c:v>
                </c:pt>
                <c:pt idx="724">
                  <c:v>-3.4480000000000005E-3</c:v>
                </c:pt>
                <c:pt idx="725">
                  <c:v>-1.5930000000000002E-3</c:v>
                </c:pt>
                <c:pt idx="726">
                  <c:v>-5.203000000000001E-3</c:v>
                </c:pt>
                <c:pt idx="727">
                  <c:v>3.6040000000000009E-3</c:v>
                </c:pt>
                <c:pt idx="728">
                  <c:v>1.8210000000000001E-3</c:v>
                </c:pt>
                <c:pt idx="729">
                  <c:v>1.9820000000000003E-3</c:v>
                </c:pt>
                <c:pt idx="730">
                  <c:v>6.5090000000000018E-3</c:v>
                </c:pt>
                <c:pt idx="731">
                  <c:v>1.0827000000000002E-2</c:v>
                </c:pt>
                <c:pt idx="732">
                  <c:v>3.2220000000000005E-3</c:v>
                </c:pt>
                <c:pt idx="733">
                  <c:v>3.5700000000000006E-4</c:v>
                </c:pt>
                <c:pt idx="734">
                  <c:v>-1.7260000000000003E-3</c:v>
                </c:pt>
                <c:pt idx="735">
                  <c:v>2.1480000000000006E-3</c:v>
                </c:pt>
                <c:pt idx="736">
                  <c:v>6.399000000000001E-3</c:v>
                </c:pt>
                <c:pt idx="737">
                  <c:v>3.4800000000000005E-3</c:v>
                </c:pt>
                <c:pt idx="738">
                  <c:v>1.1090000000000002E-3</c:v>
                </c:pt>
                <c:pt idx="739">
                  <c:v>-2.2790000000000002E-3</c:v>
                </c:pt>
                <c:pt idx="740">
                  <c:v>-1.7860000000000003E-3</c:v>
                </c:pt>
                <c:pt idx="741">
                  <c:v>-1.7480000000000002E-3</c:v>
                </c:pt>
                <c:pt idx="742">
                  <c:v>2.7110000000000003E-3</c:v>
                </c:pt>
                <c:pt idx="743">
                  <c:v>-6.7400000000000012E-4</c:v>
                </c:pt>
                <c:pt idx="744">
                  <c:v>-9.8000000000000019E-4</c:v>
                </c:pt>
                <c:pt idx="745">
                  <c:v>-6.6100000000000004E-3</c:v>
                </c:pt>
                <c:pt idx="746">
                  <c:v>2.5490000000000005E-3</c:v>
                </c:pt>
                <c:pt idx="747">
                  <c:v>4.3600000000000003E-4</c:v>
                </c:pt>
                <c:pt idx="748">
                  <c:v>-6.366000000000001E-3</c:v>
                </c:pt>
                <c:pt idx="749">
                  <c:v>1.1970000000000001E-3</c:v>
                </c:pt>
                <c:pt idx="750">
                  <c:v>1.9210000000000004E-3</c:v>
                </c:pt>
                <c:pt idx="751">
                  <c:v>3.8700000000000002E-3</c:v>
                </c:pt>
                <c:pt idx="752">
                  <c:v>2.1630000000000004E-3</c:v>
                </c:pt>
                <c:pt idx="753">
                  <c:v>-1.9300000000000006E-4</c:v>
                </c:pt>
                <c:pt idx="754">
                  <c:v>3.8480000000000003E-3</c:v>
                </c:pt>
                <c:pt idx="755">
                  <c:v>7.1800000000000011E-4</c:v>
                </c:pt>
                <c:pt idx="756">
                  <c:v>7.1000000000000032E-5</c:v>
                </c:pt>
                <c:pt idx="757">
                  <c:v>1.3270000000000003E-3</c:v>
                </c:pt>
                <c:pt idx="758">
                  <c:v>1.1570000000000003E-3</c:v>
                </c:pt>
                <c:pt idx="759">
                  <c:v>7.9780000000000025E-3</c:v>
                </c:pt>
                <c:pt idx="760">
                  <c:v>-4.0080000000000003E-3</c:v>
                </c:pt>
                <c:pt idx="761">
                  <c:v>1.5250000000000001E-3</c:v>
                </c:pt>
                <c:pt idx="762">
                  <c:v>2.6329999999999999E-3</c:v>
                </c:pt>
                <c:pt idx="763">
                  <c:v>-1.6370000000000002E-3</c:v>
                </c:pt>
                <c:pt idx="764">
                  <c:v>-2.2240000000000007E-3</c:v>
                </c:pt>
                <c:pt idx="765">
                  <c:v>9.6330000000000027E-3</c:v>
                </c:pt>
                <c:pt idx="766">
                  <c:v>-3.339E-3</c:v>
                </c:pt>
                <c:pt idx="767">
                  <c:v>-1.1069999999999999E-3</c:v>
                </c:pt>
                <c:pt idx="768">
                  <c:v>-4.8370000000000002E-3</c:v>
                </c:pt>
                <c:pt idx="769">
                  <c:v>1.5100000000000004E-4</c:v>
                </c:pt>
                <c:pt idx="770">
                  <c:v>-3.8010000000000006E-3</c:v>
                </c:pt>
                <c:pt idx="771">
                  <c:v>-4.4640000000000001E-3</c:v>
                </c:pt>
                <c:pt idx="772">
                  <c:v>-2.7670000000000004E-3</c:v>
                </c:pt>
                <c:pt idx="773">
                  <c:v>4.0629999999999998E-3</c:v>
                </c:pt>
                <c:pt idx="774">
                  <c:v>4.2090000000000009E-3</c:v>
                </c:pt>
                <c:pt idx="775">
                  <c:v>-1.1199999999999999E-3</c:v>
                </c:pt>
                <c:pt idx="776">
                  <c:v>4.1539999999999997E-3</c:v>
                </c:pt>
                <c:pt idx="777">
                  <c:v>4.3340000000000002E-3</c:v>
                </c:pt>
                <c:pt idx="778">
                  <c:v>1.8070000000000002E-3</c:v>
                </c:pt>
                <c:pt idx="779">
                  <c:v>-2.062E-3</c:v>
                </c:pt>
                <c:pt idx="780">
                  <c:v>1.0435E-2</c:v>
                </c:pt>
                <c:pt idx="781">
                  <c:v>4.4180000000000009E-3</c:v>
                </c:pt>
                <c:pt idx="782">
                  <c:v>-2.9300000000000003E-3</c:v>
                </c:pt>
                <c:pt idx="783">
                  <c:v>-1.8970000000000002E-3</c:v>
                </c:pt>
                <c:pt idx="784">
                  <c:v>1.9100000000000005E-3</c:v>
                </c:pt>
                <c:pt idx="785">
                  <c:v>-1.9700000000000002E-4</c:v>
                </c:pt>
                <c:pt idx="786">
                  <c:v>1.5839999999999999E-3</c:v>
                </c:pt>
                <c:pt idx="787">
                  <c:v>1.6000000000000003E-3</c:v>
                </c:pt>
                <c:pt idx="788">
                  <c:v>1.8439999999999999E-3</c:v>
                </c:pt>
                <c:pt idx="789">
                  <c:v>3.6230000000000004E-3</c:v>
                </c:pt>
                <c:pt idx="790">
                  <c:v>-1.0759999999999997E-3</c:v>
                </c:pt>
                <c:pt idx="791">
                  <c:v>-1.2229999999999999E-3</c:v>
                </c:pt>
                <c:pt idx="792">
                  <c:v>-2.0840000000000003E-3</c:v>
                </c:pt>
                <c:pt idx="793">
                  <c:v>-1.1609999999999999E-3</c:v>
                </c:pt>
                <c:pt idx="794">
                  <c:v>4.0480000000000004E-3</c:v>
                </c:pt>
                <c:pt idx="795">
                  <c:v>6.732000000000001E-3</c:v>
                </c:pt>
                <c:pt idx="796">
                  <c:v>-8.7000000000000011E-4</c:v>
                </c:pt>
                <c:pt idx="797">
                  <c:v>-6.8240000000000002E-3</c:v>
                </c:pt>
                <c:pt idx="798">
                  <c:v>7.5900000000000013E-4</c:v>
                </c:pt>
                <c:pt idx="799">
                  <c:v>2.4750000000000002E-3</c:v>
                </c:pt>
                <c:pt idx="800">
                  <c:v>-6.600000000000001E-4</c:v>
                </c:pt>
                <c:pt idx="801">
                  <c:v>-3.0760000000000002E-3</c:v>
                </c:pt>
                <c:pt idx="802">
                  <c:v>2.7580000000000005E-3</c:v>
                </c:pt>
                <c:pt idx="803">
                  <c:v>1.2329E-2</c:v>
                </c:pt>
                <c:pt idx="804">
                  <c:v>6.2400000000000021E-4</c:v>
                </c:pt>
                <c:pt idx="805">
                  <c:v>2.4040000000000003E-3</c:v>
                </c:pt>
                <c:pt idx="806">
                  <c:v>-1.2819999999999997E-3</c:v>
                </c:pt>
                <c:pt idx="807">
                  <c:v>1.9880000000000006E-3</c:v>
                </c:pt>
                <c:pt idx="808">
                  <c:v>6.5500000000000009E-4</c:v>
                </c:pt>
                <c:pt idx="809">
                  <c:v>-2.1940000000000002E-3</c:v>
                </c:pt>
                <c:pt idx="810">
                  <c:v>-2.6220000000000002E-3</c:v>
                </c:pt>
                <c:pt idx="811">
                  <c:v>-1.5169999999999999E-3</c:v>
                </c:pt>
                <c:pt idx="812">
                  <c:v>-2.0869999999999999E-3</c:v>
                </c:pt>
                <c:pt idx="813">
                  <c:v>1.8670000000000004E-3</c:v>
                </c:pt>
                <c:pt idx="814">
                  <c:v>-3.5190000000000004E-3</c:v>
                </c:pt>
                <c:pt idx="815">
                  <c:v>5.0730000000000011E-3</c:v>
                </c:pt>
                <c:pt idx="816">
                  <c:v>-8.5600000000000064E-4</c:v>
                </c:pt>
                <c:pt idx="817">
                  <c:v>2.3650000000000003E-3</c:v>
                </c:pt>
                <c:pt idx="818">
                  <c:v>-3.4230000000000003E-3</c:v>
                </c:pt>
                <c:pt idx="819">
                  <c:v>2.0400000000000005E-4</c:v>
                </c:pt>
                <c:pt idx="820">
                  <c:v>-1.9730000000000004E-3</c:v>
                </c:pt>
                <c:pt idx="821">
                  <c:v>-5.4750000000000007E-3</c:v>
                </c:pt>
                <c:pt idx="822">
                  <c:v>5.1180000000000002E-3</c:v>
                </c:pt>
                <c:pt idx="823">
                  <c:v>3.5310000000000003E-3</c:v>
                </c:pt>
                <c:pt idx="824">
                  <c:v>-3.9210000000000009E-3</c:v>
                </c:pt>
                <c:pt idx="825">
                  <c:v>4.1000000000000005E-4</c:v>
                </c:pt>
                <c:pt idx="826">
                  <c:v>2.1690000000000004E-3</c:v>
                </c:pt>
                <c:pt idx="827">
                  <c:v>-7.5900000000000013E-4</c:v>
                </c:pt>
                <c:pt idx="828">
                  <c:v>-1.441E-3</c:v>
                </c:pt>
                <c:pt idx="829">
                  <c:v>3.4120000000000001E-3</c:v>
                </c:pt>
                <c:pt idx="830">
                  <c:v>4.7400000000000014E-4</c:v>
                </c:pt>
                <c:pt idx="831">
                  <c:v>-3.2940000000000005E-3</c:v>
                </c:pt>
                <c:pt idx="832">
                  <c:v>5.4600000000000015E-4</c:v>
                </c:pt>
                <c:pt idx="833">
                  <c:v>-7.1100000000000015E-4</c:v>
                </c:pt>
                <c:pt idx="834">
                  <c:v>-1.8619999999999999E-3</c:v>
                </c:pt>
                <c:pt idx="835">
                  <c:v>-1.0480000000000003E-3</c:v>
                </c:pt>
                <c:pt idx="836">
                  <c:v>-3.2440000000000008E-3</c:v>
                </c:pt>
                <c:pt idx="837">
                  <c:v>-1.6459999999999999E-3</c:v>
                </c:pt>
                <c:pt idx="838">
                  <c:v>-2.1800000000000007E-4</c:v>
                </c:pt>
                <c:pt idx="839">
                  <c:v>4.8900000000000007E-4</c:v>
                </c:pt>
                <c:pt idx="840">
                  <c:v>-4.8840000000000003E-3</c:v>
                </c:pt>
                <c:pt idx="841">
                  <c:v>7.6140000000000001E-3</c:v>
                </c:pt>
                <c:pt idx="842">
                  <c:v>5.2200000000000007E-3</c:v>
                </c:pt>
                <c:pt idx="843">
                  <c:v>-1.3640000000000004E-3</c:v>
                </c:pt>
                <c:pt idx="844">
                  <c:v>-4.5979999999999997E-3</c:v>
                </c:pt>
                <c:pt idx="845">
                  <c:v>-7.0000000000000024E-6</c:v>
                </c:pt>
                <c:pt idx="846">
                  <c:v>-2.2480000000000004E-3</c:v>
                </c:pt>
                <c:pt idx="847">
                  <c:v>-1.7520000000000003E-3</c:v>
                </c:pt>
                <c:pt idx="848">
                  <c:v>5.288000000000001E-3</c:v>
                </c:pt>
                <c:pt idx="849">
                  <c:v>5.1250000000000002E-3</c:v>
                </c:pt>
                <c:pt idx="850">
                  <c:v>-3.0070000000000006E-3</c:v>
                </c:pt>
                <c:pt idx="851">
                  <c:v>7.9000000000000023E-4</c:v>
                </c:pt>
                <c:pt idx="852">
                  <c:v>4.8859999999999997E-3</c:v>
                </c:pt>
                <c:pt idx="853">
                  <c:v>6.5370000000000011E-3</c:v>
                </c:pt>
                <c:pt idx="854">
                  <c:v>3.382E-3</c:v>
                </c:pt>
                <c:pt idx="855">
                  <c:v>-1.7840000000000004E-3</c:v>
                </c:pt>
                <c:pt idx="856">
                  <c:v>-6.4000000000000011E-5</c:v>
                </c:pt>
                <c:pt idx="857">
                  <c:v>4.7120000000000009E-3</c:v>
                </c:pt>
                <c:pt idx="858">
                  <c:v>7.1029999999999999E-3</c:v>
                </c:pt>
                <c:pt idx="859">
                  <c:v>-2.7690000000000006E-3</c:v>
                </c:pt>
                <c:pt idx="860">
                  <c:v>4.0900000000000008E-4</c:v>
                </c:pt>
                <c:pt idx="861">
                  <c:v>2.5560000000000001E-3</c:v>
                </c:pt>
                <c:pt idx="862">
                  <c:v>4.790000000000001E-4</c:v>
                </c:pt>
                <c:pt idx="863">
                  <c:v>-8.6600000000000023E-4</c:v>
                </c:pt>
                <c:pt idx="864">
                  <c:v>4.4520000000000011E-3</c:v>
                </c:pt>
                <c:pt idx="865">
                  <c:v>4.4030000000000007E-3</c:v>
                </c:pt>
                <c:pt idx="866">
                  <c:v>3.5360000000000001E-3</c:v>
                </c:pt>
                <c:pt idx="867">
                  <c:v>-5.3000000000000009E-4</c:v>
                </c:pt>
                <c:pt idx="868">
                  <c:v>2.0010000000000002E-3</c:v>
                </c:pt>
                <c:pt idx="869">
                  <c:v>-2.8300000000000001E-3</c:v>
                </c:pt>
                <c:pt idx="870">
                  <c:v>-2.091E-3</c:v>
                </c:pt>
                <c:pt idx="871">
                  <c:v>-1.8900000000000004E-3</c:v>
                </c:pt>
                <c:pt idx="872">
                  <c:v>2.7870000000000008E-3</c:v>
                </c:pt>
                <c:pt idx="873">
                  <c:v>-5.0150000000000004E-3</c:v>
                </c:pt>
                <c:pt idx="874">
                  <c:v>-3.1320000000000002E-3</c:v>
                </c:pt>
                <c:pt idx="875">
                  <c:v>4.8700000000000011E-3</c:v>
                </c:pt>
                <c:pt idx="876">
                  <c:v>4.1800000000000008E-4</c:v>
                </c:pt>
                <c:pt idx="877">
                  <c:v>8.000000000000002E-5</c:v>
                </c:pt>
                <c:pt idx="878">
                  <c:v>7.2030000000000011E-3</c:v>
                </c:pt>
                <c:pt idx="879">
                  <c:v>4.5420000000000009E-3</c:v>
                </c:pt>
                <c:pt idx="880">
                  <c:v>2.036E-3</c:v>
                </c:pt>
                <c:pt idx="881">
                  <c:v>9.9200000000000026E-4</c:v>
                </c:pt>
                <c:pt idx="882">
                  <c:v>3.7300000000000007E-4</c:v>
                </c:pt>
                <c:pt idx="883">
                  <c:v>6.1380000000000011E-3</c:v>
                </c:pt>
                <c:pt idx="884">
                  <c:v>-1.5100000000000004E-4</c:v>
                </c:pt>
                <c:pt idx="885">
                  <c:v>-3.8250000000000003E-3</c:v>
                </c:pt>
                <c:pt idx="886">
                  <c:v>-4.6940000000000003E-3</c:v>
                </c:pt>
                <c:pt idx="887">
                  <c:v>-1.8280000000000004E-3</c:v>
                </c:pt>
                <c:pt idx="888">
                  <c:v>1.4740000000000003E-3</c:v>
                </c:pt>
                <c:pt idx="889">
                  <c:v>-1.0809999999999999E-3</c:v>
                </c:pt>
                <c:pt idx="890">
                  <c:v>-3.4410000000000005E-3</c:v>
                </c:pt>
                <c:pt idx="891">
                  <c:v>-2.5180000000000003E-3</c:v>
                </c:pt>
                <c:pt idx="892">
                  <c:v>-4.5380000000000012E-3</c:v>
                </c:pt>
                <c:pt idx="893">
                  <c:v>-6.1560000000000009E-3</c:v>
                </c:pt>
                <c:pt idx="894">
                  <c:v>-1.5399999999999999E-3</c:v>
                </c:pt>
                <c:pt idx="895">
                  <c:v>9.8590000000000032E-3</c:v>
                </c:pt>
                <c:pt idx="896">
                  <c:v>-4.7559999999999998E-3</c:v>
                </c:pt>
                <c:pt idx="897">
                  <c:v>7.2660000000000008E-3</c:v>
                </c:pt>
                <c:pt idx="898">
                  <c:v>1.0947000000000002E-2</c:v>
                </c:pt>
                <c:pt idx="899">
                  <c:v>1.0720000000000003E-3</c:v>
                </c:pt>
                <c:pt idx="900">
                  <c:v>1.0657999999999999E-2</c:v>
                </c:pt>
                <c:pt idx="901">
                  <c:v>5.8200000000000016E-4</c:v>
                </c:pt>
                <c:pt idx="902">
                  <c:v>8.4000000000000025E-4</c:v>
                </c:pt>
                <c:pt idx="903">
                  <c:v>3.8880000000000004E-3</c:v>
                </c:pt>
                <c:pt idx="904">
                  <c:v>-5.3670000000000002E-3</c:v>
                </c:pt>
                <c:pt idx="905">
                  <c:v>-3.4260000000000002E-3</c:v>
                </c:pt>
                <c:pt idx="906">
                  <c:v>2.7010000000000007E-3</c:v>
                </c:pt>
                <c:pt idx="907">
                  <c:v>-9.3900000000000049E-4</c:v>
                </c:pt>
                <c:pt idx="908">
                  <c:v>-1.5839999999999999E-3</c:v>
                </c:pt>
                <c:pt idx="909">
                  <c:v>1.8730000000000003E-3</c:v>
                </c:pt>
                <c:pt idx="910">
                  <c:v>2.3149999999999998E-3</c:v>
                </c:pt>
                <c:pt idx="911">
                  <c:v>1.3140000000000003E-3</c:v>
                </c:pt>
                <c:pt idx="912">
                  <c:v>-2.7050000000000004E-3</c:v>
                </c:pt>
                <c:pt idx="913">
                  <c:v>-7.040000000000002E-4</c:v>
                </c:pt>
                <c:pt idx="914">
                  <c:v>1.7440000000000003E-3</c:v>
                </c:pt>
                <c:pt idx="915">
                  <c:v>-1.413E-3</c:v>
                </c:pt>
                <c:pt idx="916">
                  <c:v>-9.3170000000000024E-3</c:v>
                </c:pt>
                <c:pt idx="917">
                  <c:v>7.400000000000001E-5</c:v>
                </c:pt>
                <c:pt idx="918">
                  <c:v>-3.6190000000000003E-3</c:v>
                </c:pt>
                <c:pt idx="919">
                  <c:v>1.0160000000000002E-3</c:v>
                </c:pt>
                <c:pt idx="920">
                  <c:v>-2.3149999999999998E-3</c:v>
                </c:pt>
                <c:pt idx="921">
                  <c:v>7.8630000000000002E-3</c:v>
                </c:pt>
                <c:pt idx="922">
                  <c:v>8.3600000000000026E-4</c:v>
                </c:pt>
                <c:pt idx="923">
                  <c:v>5.5500000000000015E-4</c:v>
                </c:pt>
                <c:pt idx="924">
                  <c:v>8.7270000000000004E-3</c:v>
                </c:pt>
                <c:pt idx="925">
                  <c:v>4.9210000000000009E-3</c:v>
                </c:pt>
                <c:pt idx="926">
                  <c:v>-1.7329999999999999E-3</c:v>
                </c:pt>
                <c:pt idx="927">
                  <c:v>-6.418000000000001E-3</c:v>
                </c:pt>
                <c:pt idx="928">
                  <c:v>2.0010000000000002E-3</c:v>
                </c:pt>
                <c:pt idx="929">
                  <c:v>6.5120000000000004E-3</c:v>
                </c:pt>
                <c:pt idx="930">
                  <c:v>-2.6120000000000002E-3</c:v>
                </c:pt>
                <c:pt idx="931">
                  <c:v>-5.2860000000000008E-3</c:v>
                </c:pt>
                <c:pt idx="932">
                  <c:v>3.0170000000000006E-3</c:v>
                </c:pt>
                <c:pt idx="933">
                  <c:v>5.4420000000000007E-3</c:v>
                </c:pt>
                <c:pt idx="934">
                  <c:v>5.2800000000000015E-4</c:v>
                </c:pt>
                <c:pt idx="935">
                  <c:v>-6.4500000000000017E-4</c:v>
                </c:pt>
                <c:pt idx="936">
                  <c:v>4.948000000000001E-3</c:v>
                </c:pt>
                <c:pt idx="937">
                  <c:v>1.0336E-2</c:v>
                </c:pt>
                <c:pt idx="938">
                  <c:v>-1.0800000000000002E-3</c:v>
                </c:pt>
                <c:pt idx="939">
                  <c:v>1.8519999999999999E-3</c:v>
                </c:pt>
                <c:pt idx="940">
                  <c:v>5.131000000000001E-3</c:v>
                </c:pt>
                <c:pt idx="941">
                  <c:v>-4.3500000000000006E-4</c:v>
                </c:pt>
                <c:pt idx="942">
                  <c:v>-1.5500000000000003E-4</c:v>
                </c:pt>
                <c:pt idx="943">
                  <c:v>6.2020000000000009E-3</c:v>
                </c:pt>
                <c:pt idx="944">
                  <c:v>5.3689999999999996E-3</c:v>
                </c:pt>
                <c:pt idx="945">
                  <c:v>6.3509999999999999E-3</c:v>
                </c:pt>
                <c:pt idx="946">
                  <c:v>-2.0000000000000005E-5</c:v>
                </c:pt>
                <c:pt idx="947">
                  <c:v>-1.219E-3</c:v>
                </c:pt>
                <c:pt idx="948">
                  <c:v>-3.1600000000000004E-4</c:v>
                </c:pt>
                <c:pt idx="949">
                  <c:v>-6.9000000000000008E-4</c:v>
                </c:pt>
                <c:pt idx="950">
                  <c:v>1.6900000000000005E-3</c:v>
                </c:pt>
                <c:pt idx="951">
                  <c:v>-2.4880000000000002E-3</c:v>
                </c:pt>
                <c:pt idx="952">
                  <c:v>3.9100000000000007E-4</c:v>
                </c:pt>
                <c:pt idx="953">
                  <c:v>1.4999999999999999E-4</c:v>
                </c:pt>
                <c:pt idx="954">
                  <c:v>3.3880000000000004E-3</c:v>
                </c:pt>
                <c:pt idx="955">
                  <c:v>-3.2600000000000012E-4</c:v>
                </c:pt>
                <c:pt idx="956">
                  <c:v>-7.400000000000001E-4</c:v>
                </c:pt>
                <c:pt idx="957">
                  <c:v>2.5999999999999999E-3</c:v>
                </c:pt>
                <c:pt idx="958">
                  <c:v>5.439000000000002E-3</c:v>
                </c:pt>
                <c:pt idx="959">
                  <c:v>6.1340000000000006E-3</c:v>
                </c:pt>
                <c:pt idx="960">
                  <c:v>5.8840000000000003E-3</c:v>
                </c:pt>
                <c:pt idx="961">
                  <c:v>-1.3940000000000003E-3</c:v>
                </c:pt>
                <c:pt idx="962">
                  <c:v>6.0049999999999999E-3</c:v>
                </c:pt>
                <c:pt idx="963">
                  <c:v>8.0440000000000008E-3</c:v>
                </c:pt>
                <c:pt idx="964">
                  <c:v>-2.7300000000000008E-4</c:v>
                </c:pt>
                <c:pt idx="965">
                  <c:v>5.8600000000000004E-4</c:v>
                </c:pt>
                <c:pt idx="966">
                  <c:v>7.1430000000000009E-3</c:v>
                </c:pt>
                <c:pt idx="967">
                  <c:v>-1.9990000000000003E-3</c:v>
                </c:pt>
                <c:pt idx="968">
                  <c:v>-3.9230000000000011E-3</c:v>
                </c:pt>
                <c:pt idx="969">
                  <c:v>-2.4210000000000004E-3</c:v>
                </c:pt>
                <c:pt idx="970">
                  <c:v>9.9760000000000022E-3</c:v>
                </c:pt>
                <c:pt idx="971">
                  <c:v>2.2600000000000002E-4</c:v>
                </c:pt>
                <c:pt idx="972">
                  <c:v>-3.6250000000000006E-3</c:v>
                </c:pt>
                <c:pt idx="973">
                  <c:v>2.4850000000000002E-3</c:v>
                </c:pt>
                <c:pt idx="974">
                  <c:v>8.5920000000000024E-3</c:v>
                </c:pt>
                <c:pt idx="975">
                  <c:v>6.6880000000000012E-3</c:v>
                </c:pt>
                <c:pt idx="976">
                  <c:v>1.7940000000000002E-3</c:v>
                </c:pt>
                <c:pt idx="977">
                  <c:v>2.8610000000000003E-3</c:v>
                </c:pt>
                <c:pt idx="978">
                  <c:v>2.4199999999999998E-3</c:v>
                </c:pt>
                <c:pt idx="979">
                  <c:v>6.5000000000000019E-4</c:v>
                </c:pt>
                <c:pt idx="980">
                  <c:v>4.4890000000000008E-3</c:v>
                </c:pt>
                <c:pt idx="981">
                  <c:v>1.2036E-2</c:v>
                </c:pt>
                <c:pt idx="982">
                  <c:v>8.1590000000000013E-3</c:v>
                </c:pt>
                <c:pt idx="983">
                  <c:v>9.2230000000000003E-3</c:v>
                </c:pt>
                <c:pt idx="984">
                  <c:v>1.7400000000000003E-4</c:v>
                </c:pt>
                <c:pt idx="985">
                  <c:v>3.9940000000000002E-3</c:v>
                </c:pt>
                <c:pt idx="986">
                  <c:v>5.5570000000000003E-3</c:v>
                </c:pt>
                <c:pt idx="987">
                  <c:v>8.7250000000000019E-3</c:v>
                </c:pt>
                <c:pt idx="988">
                  <c:v>2.8990000000000001E-3</c:v>
                </c:pt>
                <c:pt idx="989">
                  <c:v>5.7590000000000011E-3</c:v>
                </c:pt>
                <c:pt idx="990">
                  <c:v>4.3360000000000004E-3</c:v>
                </c:pt>
                <c:pt idx="991">
                  <c:v>2.555E-3</c:v>
                </c:pt>
                <c:pt idx="992">
                  <c:v>-2.9150000000000001E-3</c:v>
                </c:pt>
                <c:pt idx="993">
                  <c:v>2.8149999999999998E-3</c:v>
                </c:pt>
                <c:pt idx="994">
                  <c:v>3.9510000000000005E-3</c:v>
                </c:pt>
                <c:pt idx="995">
                  <c:v>4.3379999999999998E-3</c:v>
                </c:pt>
                <c:pt idx="996">
                  <c:v>6.7520000000000011E-3</c:v>
                </c:pt>
                <c:pt idx="997">
                  <c:v>1.0751E-2</c:v>
                </c:pt>
                <c:pt idx="998">
                  <c:v>4.9560000000000012E-3</c:v>
                </c:pt>
                <c:pt idx="999">
                  <c:v>5.732000000000001E-3</c:v>
                </c:pt>
                <c:pt idx="1000">
                  <c:v>3.3040000000000005E-3</c:v>
                </c:pt>
                <c:pt idx="1001">
                  <c:v>3.4350000000000001E-3</c:v>
                </c:pt>
                <c:pt idx="1002">
                  <c:v>2.9359999999999998E-3</c:v>
                </c:pt>
                <c:pt idx="1003">
                  <c:v>-2.3749999999999999E-3</c:v>
                </c:pt>
                <c:pt idx="1004">
                  <c:v>4.3449999999999999E-3</c:v>
                </c:pt>
                <c:pt idx="1005">
                  <c:v>1.0348000000000001E-2</c:v>
                </c:pt>
                <c:pt idx="1006">
                  <c:v>2.7500000000000007E-4</c:v>
                </c:pt>
                <c:pt idx="1007">
                  <c:v>-3.0500000000000004E-4</c:v>
                </c:pt>
                <c:pt idx="1008">
                  <c:v>2.8440000000000002E-3</c:v>
                </c:pt>
                <c:pt idx="1009">
                  <c:v>2.3579999999999999E-3</c:v>
                </c:pt>
                <c:pt idx="1010">
                  <c:v>3.4030000000000006E-3</c:v>
                </c:pt>
                <c:pt idx="1011">
                  <c:v>1.5550000000000002E-3</c:v>
                </c:pt>
                <c:pt idx="1012">
                  <c:v>3.2190000000000005E-3</c:v>
                </c:pt>
                <c:pt idx="1013">
                  <c:v>4.4260000000000011E-3</c:v>
                </c:pt>
                <c:pt idx="1014">
                  <c:v>7.2600000000000019E-4</c:v>
                </c:pt>
                <c:pt idx="1015">
                  <c:v>1.3640000000000004E-3</c:v>
                </c:pt>
                <c:pt idx="1016">
                  <c:v>5.8269999999999997E-3</c:v>
                </c:pt>
                <c:pt idx="1017">
                  <c:v>8.9260000000000051E-3</c:v>
                </c:pt>
                <c:pt idx="1018">
                  <c:v>-5.5300000000000011E-4</c:v>
                </c:pt>
                <c:pt idx="1019">
                  <c:v>2.0800000000000001E-4</c:v>
                </c:pt>
                <c:pt idx="1020">
                  <c:v>6.6109999999999997E-3</c:v>
                </c:pt>
                <c:pt idx="1021">
                  <c:v>6.6460000000000009E-3</c:v>
                </c:pt>
                <c:pt idx="1022">
                  <c:v>2.9890000000000003E-3</c:v>
                </c:pt>
                <c:pt idx="1023">
                  <c:v>8.9250000000000024E-3</c:v>
                </c:pt>
                <c:pt idx="1024">
                  <c:v>1.2053999999999999E-2</c:v>
                </c:pt>
                <c:pt idx="1025">
                  <c:v>8.1400000000000005E-4</c:v>
                </c:pt>
                <c:pt idx="1026">
                  <c:v>-2.7090000000000005E-3</c:v>
                </c:pt>
                <c:pt idx="1027">
                  <c:v>-3.3199999999999999E-4</c:v>
                </c:pt>
                <c:pt idx="1028">
                  <c:v>3.8350000000000003E-3</c:v>
                </c:pt>
                <c:pt idx="1029">
                  <c:v>7.5180000000000012E-3</c:v>
                </c:pt>
                <c:pt idx="1030">
                  <c:v>1.8380000000000004E-3</c:v>
                </c:pt>
                <c:pt idx="1031">
                  <c:v>1.0919E-2</c:v>
                </c:pt>
                <c:pt idx="1032">
                  <c:v>8.0840000000000026E-3</c:v>
                </c:pt>
                <c:pt idx="1033">
                  <c:v>2.382E-3</c:v>
                </c:pt>
                <c:pt idx="1034">
                  <c:v>5.6500000000000007E-4</c:v>
                </c:pt>
                <c:pt idx="1035">
                  <c:v>1.2676E-2</c:v>
                </c:pt>
                <c:pt idx="1036">
                  <c:v>3.8010000000000006E-3</c:v>
                </c:pt>
                <c:pt idx="1037">
                  <c:v>1.5899999999999999E-4</c:v>
                </c:pt>
                <c:pt idx="1038">
                  <c:v>7.0549999999999996E-3</c:v>
                </c:pt>
                <c:pt idx="1039">
                  <c:v>4.5460000000000006E-3</c:v>
                </c:pt>
                <c:pt idx="1040">
                  <c:v>1.0369999999999999E-3</c:v>
                </c:pt>
                <c:pt idx="1041">
                  <c:v>2.9490000000000002E-3</c:v>
                </c:pt>
                <c:pt idx="1042">
                  <c:v>7.2850000000000007E-3</c:v>
                </c:pt>
                <c:pt idx="1043">
                  <c:v>8.2440000000000013E-3</c:v>
                </c:pt>
                <c:pt idx="1044">
                  <c:v>3.3180000000000002E-3</c:v>
                </c:pt>
                <c:pt idx="1045">
                  <c:v>2.2360000000000001E-3</c:v>
                </c:pt>
                <c:pt idx="1046">
                  <c:v>3.1910000000000003E-3</c:v>
                </c:pt>
                <c:pt idx="1047">
                  <c:v>2.7900000000000004E-3</c:v>
                </c:pt>
                <c:pt idx="1048">
                  <c:v>1.9130000000000004E-3</c:v>
                </c:pt>
                <c:pt idx="1049">
                  <c:v>2.846E-3</c:v>
                </c:pt>
                <c:pt idx="1050">
                  <c:v>3.9899999999999996E-3</c:v>
                </c:pt>
                <c:pt idx="1051">
                  <c:v>6.5730000000000007E-3</c:v>
                </c:pt>
                <c:pt idx="1052">
                  <c:v>8.0980000000000028E-3</c:v>
                </c:pt>
                <c:pt idx="1053">
                  <c:v>2.4169999999999999E-3</c:v>
                </c:pt>
                <c:pt idx="1054">
                  <c:v>6.4550000000000007E-3</c:v>
                </c:pt>
                <c:pt idx="1055">
                  <c:v>1.7470000000000001E-3</c:v>
                </c:pt>
                <c:pt idx="1056">
                  <c:v>-1.217E-3</c:v>
                </c:pt>
                <c:pt idx="1057">
                  <c:v>-1.5299999999999999E-3</c:v>
                </c:pt>
                <c:pt idx="1058">
                  <c:v>9.1930000000000033E-3</c:v>
                </c:pt>
                <c:pt idx="1059">
                  <c:v>1.3441000000000002E-2</c:v>
                </c:pt>
                <c:pt idx="1060">
                  <c:v>9.9800000000000045E-3</c:v>
                </c:pt>
                <c:pt idx="1061">
                  <c:v>3.9329999999999999E-3</c:v>
                </c:pt>
                <c:pt idx="1062">
                  <c:v>6.4720000000000012E-3</c:v>
                </c:pt>
                <c:pt idx="1063">
                  <c:v>1.5980000000000001E-2</c:v>
                </c:pt>
                <c:pt idx="1064">
                  <c:v>7.1380000000000011E-3</c:v>
                </c:pt>
                <c:pt idx="1065">
                  <c:v>7.4660000000000013E-3</c:v>
                </c:pt>
                <c:pt idx="1066">
                  <c:v>6.7990000000000012E-3</c:v>
                </c:pt>
                <c:pt idx="1067">
                  <c:v>1.4716999999999997E-2</c:v>
                </c:pt>
                <c:pt idx="1068">
                  <c:v>9.9670000000000019E-3</c:v>
                </c:pt>
                <c:pt idx="1069">
                  <c:v>5.3680000000000004E-3</c:v>
                </c:pt>
                <c:pt idx="1070">
                  <c:v>3.0140000000000002E-3</c:v>
                </c:pt>
                <c:pt idx="1071">
                  <c:v>3.5020000000000003E-3</c:v>
                </c:pt>
                <c:pt idx="1072">
                  <c:v>5.6140000000000001E-3</c:v>
                </c:pt>
                <c:pt idx="1073">
                  <c:v>1.0154E-2</c:v>
                </c:pt>
                <c:pt idx="1074">
                  <c:v>1.0045999999999998E-2</c:v>
                </c:pt>
                <c:pt idx="1075">
                  <c:v>5.6990000000000009E-3</c:v>
                </c:pt>
                <c:pt idx="1076">
                  <c:v>3.0480000000000004E-3</c:v>
                </c:pt>
                <c:pt idx="1077">
                  <c:v>5.079000000000001E-3</c:v>
                </c:pt>
                <c:pt idx="1078">
                  <c:v>7.0549999999999996E-3</c:v>
                </c:pt>
                <c:pt idx="1079">
                  <c:v>4.1199999999999995E-3</c:v>
                </c:pt>
                <c:pt idx="1080">
                  <c:v>4.9940000000000002E-3</c:v>
                </c:pt>
                <c:pt idx="1081">
                  <c:v>3.9269999999999999E-3</c:v>
                </c:pt>
                <c:pt idx="1082">
                  <c:v>2.5470000000000002E-3</c:v>
                </c:pt>
                <c:pt idx="1083">
                  <c:v>3.5700000000000006E-4</c:v>
                </c:pt>
                <c:pt idx="1084">
                  <c:v>5.4620000000000007E-3</c:v>
                </c:pt>
                <c:pt idx="1085">
                  <c:v>3.5760000000000002E-3</c:v>
                </c:pt>
                <c:pt idx="1086">
                  <c:v>8.8930000000000051E-3</c:v>
                </c:pt>
                <c:pt idx="1087">
                  <c:v>4.8589999999999996E-3</c:v>
                </c:pt>
                <c:pt idx="1088">
                  <c:v>8.0490000000000006E-3</c:v>
                </c:pt>
                <c:pt idx="1089">
                  <c:v>9.6100000000000005E-3</c:v>
                </c:pt>
                <c:pt idx="1090">
                  <c:v>9.0990000000000012E-3</c:v>
                </c:pt>
                <c:pt idx="1091">
                  <c:v>4.167999999999999E-3</c:v>
                </c:pt>
                <c:pt idx="1092">
                  <c:v>1.8640000000000004E-3</c:v>
                </c:pt>
                <c:pt idx="1093">
                  <c:v>8.4030000000000025E-3</c:v>
                </c:pt>
                <c:pt idx="1094">
                  <c:v>8.1170000000000027E-3</c:v>
                </c:pt>
                <c:pt idx="1095">
                  <c:v>2.8200000000000005E-3</c:v>
                </c:pt>
                <c:pt idx="1096">
                  <c:v>9.2230000000000003E-3</c:v>
                </c:pt>
                <c:pt idx="1097">
                  <c:v>1.9122000000000004E-2</c:v>
                </c:pt>
                <c:pt idx="1098">
                  <c:v>1.0536E-2</c:v>
                </c:pt>
                <c:pt idx="1099">
                  <c:v>2.5290000000000004E-3</c:v>
                </c:pt>
                <c:pt idx="1100">
                  <c:v>9.1240000000000002E-3</c:v>
                </c:pt>
                <c:pt idx="1101">
                  <c:v>1.0501999999999999E-2</c:v>
                </c:pt>
                <c:pt idx="1102">
                  <c:v>6.9500000000000013E-3</c:v>
                </c:pt>
                <c:pt idx="1103">
                  <c:v>3.9410000000000009E-3</c:v>
                </c:pt>
                <c:pt idx="1104">
                  <c:v>1.5299999999999999E-3</c:v>
                </c:pt>
                <c:pt idx="1105">
                  <c:v>2.7890000000000007E-3</c:v>
                </c:pt>
                <c:pt idx="1106">
                  <c:v>7.4630000000000018E-3</c:v>
                </c:pt>
                <c:pt idx="1107">
                  <c:v>6.784000000000001E-3</c:v>
                </c:pt>
                <c:pt idx="1108">
                  <c:v>3.8790000000000001E-3</c:v>
                </c:pt>
                <c:pt idx="1109">
                  <c:v>5.2259999999999997E-3</c:v>
                </c:pt>
                <c:pt idx="1110">
                  <c:v>3.9899999999999996E-3</c:v>
                </c:pt>
                <c:pt idx="1111">
                  <c:v>2.6220000000000002E-3</c:v>
                </c:pt>
                <c:pt idx="1112">
                  <c:v>1.2489999999999998E-2</c:v>
                </c:pt>
                <c:pt idx="1113">
                  <c:v>1.5860000000000004E-3</c:v>
                </c:pt>
                <c:pt idx="1114">
                  <c:v>7.5380000000000013E-3</c:v>
                </c:pt>
                <c:pt idx="1115">
                  <c:v>1.0448000000000001E-2</c:v>
                </c:pt>
                <c:pt idx="1116">
                  <c:v>5.2300000000000011E-3</c:v>
                </c:pt>
                <c:pt idx="1117">
                  <c:v>-4.9900000000000009E-4</c:v>
                </c:pt>
                <c:pt idx="1118">
                  <c:v>2.4800000000000004E-3</c:v>
                </c:pt>
                <c:pt idx="1119">
                  <c:v>-1.4799999999999999E-4</c:v>
                </c:pt>
                <c:pt idx="1120">
                  <c:v>8.6470000000000002E-3</c:v>
                </c:pt>
                <c:pt idx="1121">
                  <c:v>9.6000000000000026E-3</c:v>
                </c:pt>
                <c:pt idx="1122">
                  <c:v>9.1930000000000033E-3</c:v>
                </c:pt>
                <c:pt idx="1123">
                  <c:v>5.1079999999999997E-3</c:v>
                </c:pt>
                <c:pt idx="1124">
                  <c:v>8.857000000000002E-3</c:v>
                </c:pt>
                <c:pt idx="1125">
                  <c:v>1.0750000000000002E-3</c:v>
                </c:pt>
                <c:pt idx="1126">
                  <c:v>1.5260000000000002E-3</c:v>
                </c:pt>
                <c:pt idx="1127">
                  <c:v>4.7140000000000003E-3</c:v>
                </c:pt>
                <c:pt idx="1128">
                  <c:v>2.3349999999999998E-3</c:v>
                </c:pt>
                <c:pt idx="1129">
                  <c:v>-1.5999999999999999E-5</c:v>
                </c:pt>
                <c:pt idx="1130">
                  <c:v>6.8800000000000013E-4</c:v>
                </c:pt>
                <c:pt idx="1131">
                  <c:v>4.9460000000000007E-3</c:v>
                </c:pt>
                <c:pt idx="1132">
                  <c:v>8.9810000000000029E-3</c:v>
                </c:pt>
                <c:pt idx="1133">
                  <c:v>3.4440000000000004E-3</c:v>
                </c:pt>
                <c:pt idx="1134">
                  <c:v>5.2979999999999998E-3</c:v>
                </c:pt>
                <c:pt idx="1135">
                  <c:v>6.5960000000000012E-3</c:v>
                </c:pt>
                <c:pt idx="1136">
                  <c:v>5.8770000000000011E-3</c:v>
                </c:pt>
                <c:pt idx="1137">
                  <c:v>6.8250000000000003E-3</c:v>
                </c:pt>
                <c:pt idx="1138">
                  <c:v>-2.8660000000000001E-3</c:v>
                </c:pt>
                <c:pt idx="1139">
                  <c:v>5.2259999999999997E-3</c:v>
                </c:pt>
                <c:pt idx="1140">
                  <c:v>8.3130000000000044E-3</c:v>
                </c:pt>
                <c:pt idx="1141">
                  <c:v>7.0400000000000011E-3</c:v>
                </c:pt>
                <c:pt idx="1142">
                  <c:v>-1.7840000000000004E-3</c:v>
                </c:pt>
                <c:pt idx="1143">
                  <c:v>1.0401000000000002E-2</c:v>
                </c:pt>
                <c:pt idx="1144">
                  <c:v>1.0904000000000002E-2</c:v>
                </c:pt>
                <c:pt idx="1145">
                  <c:v>4.7300000000000007E-3</c:v>
                </c:pt>
                <c:pt idx="1146">
                  <c:v>1.0956E-2</c:v>
                </c:pt>
                <c:pt idx="1147">
                  <c:v>9.0260000000000028E-3</c:v>
                </c:pt>
                <c:pt idx="1148">
                  <c:v>1.9495999999999999E-2</c:v>
                </c:pt>
                <c:pt idx="1149">
                  <c:v>3.0760000000000002E-3</c:v>
                </c:pt>
                <c:pt idx="1150">
                  <c:v>-2.6830000000000009E-3</c:v>
                </c:pt>
                <c:pt idx="1151">
                  <c:v>5.1659999999999996E-3</c:v>
                </c:pt>
                <c:pt idx="1152">
                  <c:v>8.7330000000000012E-3</c:v>
                </c:pt>
                <c:pt idx="1153">
                  <c:v>5.6930000000000001E-3</c:v>
                </c:pt>
                <c:pt idx="1154">
                  <c:v>2.3029999999999999E-3</c:v>
                </c:pt>
                <c:pt idx="1155">
                  <c:v>6.6810000000000012E-3</c:v>
                </c:pt>
                <c:pt idx="1156">
                  <c:v>4.9800000000000009E-3</c:v>
                </c:pt>
                <c:pt idx="1157">
                  <c:v>6.5900000000000008E-4</c:v>
                </c:pt>
                <c:pt idx="1158">
                  <c:v>4.4400000000000012E-3</c:v>
                </c:pt>
                <c:pt idx="1159">
                  <c:v>1.0400000000000001E-2</c:v>
                </c:pt>
                <c:pt idx="1160">
                  <c:v>5.7940000000000005E-3</c:v>
                </c:pt>
                <c:pt idx="1161">
                  <c:v>-1.0480000000000003E-3</c:v>
                </c:pt>
                <c:pt idx="1162">
                  <c:v>9.4170000000000018E-3</c:v>
                </c:pt>
                <c:pt idx="1163">
                  <c:v>1.0347E-2</c:v>
                </c:pt>
                <c:pt idx="1164">
                  <c:v>4.1430000000000008E-3</c:v>
                </c:pt>
                <c:pt idx="1165">
                  <c:v>9.3200000000000064E-4</c:v>
                </c:pt>
                <c:pt idx="1166">
                  <c:v>6.523000000000001E-3</c:v>
                </c:pt>
                <c:pt idx="1167">
                  <c:v>9.3610000000000047E-3</c:v>
                </c:pt>
                <c:pt idx="1168">
                  <c:v>1.4260000000000002E-3</c:v>
                </c:pt>
                <c:pt idx="1169">
                  <c:v>9.6200000000000029E-4</c:v>
                </c:pt>
                <c:pt idx="1170">
                  <c:v>1.0473E-2</c:v>
                </c:pt>
                <c:pt idx="1171">
                  <c:v>7.7660000000000012E-3</c:v>
                </c:pt>
                <c:pt idx="1172">
                  <c:v>-1.6310000000000003E-3</c:v>
                </c:pt>
                <c:pt idx="1173">
                  <c:v>6.3870000000000003E-3</c:v>
                </c:pt>
                <c:pt idx="1174">
                  <c:v>1.5183000000000002E-2</c:v>
                </c:pt>
                <c:pt idx="1175">
                  <c:v>9.7360000000000033E-3</c:v>
                </c:pt>
                <c:pt idx="1176">
                  <c:v>6.8120000000000003E-3</c:v>
                </c:pt>
                <c:pt idx="1177">
                  <c:v>1.4631999999999997E-2</c:v>
                </c:pt>
                <c:pt idx="1178">
                  <c:v>8.7550000000000024E-3</c:v>
                </c:pt>
                <c:pt idx="1179">
                  <c:v>1.0800000000000004E-4</c:v>
                </c:pt>
                <c:pt idx="1180">
                  <c:v>4.6160000000000003E-3</c:v>
                </c:pt>
                <c:pt idx="1181">
                  <c:v>7.2230000000000011E-3</c:v>
                </c:pt>
                <c:pt idx="1182">
                  <c:v>8.3620000000000031E-3</c:v>
                </c:pt>
                <c:pt idx="1183">
                  <c:v>5.9190000000000006E-3</c:v>
                </c:pt>
                <c:pt idx="1184">
                  <c:v>5.1330000000000013E-3</c:v>
                </c:pt>
                <c:pt idx="1185">
                  <c:v>6.2770000000000013E-3</c:v>
                </c:pt>
                <c:pt idx="1186">
                  <c:v>6.6880000000000012E-3</c:v>
                </c:pt>
                <c:pt idx="1187">
                  <c:v>3.1890000000000004E-3</c:v>
                </c:pt>
                <c:pt idx="1188">
                  <c:v>4.3600000000000002E-3</c:v>
                </c:pt>
                <c:pt idx="1189">
                  <c:v>1.4291E-2</c:v>
                </c:pt>
                <c:pt idx="1190">
                  <c:v>1.6284000000000003E-2</c:v>
                </c:pt>
                <c:pt idx="1191">
                  <c:v>4.8580000000000003E-3</c:v>
                </c:pt>
                <c:pt idx="1192">
                  <c:v>3.2770000000000008E-3</c:v>
                </c:pt>
                <c:pt idx="1193">
                  <c:v>7.013000000000001E-3</c:v>
                </c:pt>
                <c:pt idx="1194">
                  <c:v>1.3851000000000002E-2</c:v>
                </c:pt>
                <c:pt idx="1195">
                  <c:v>7.7370000000000017E-3</c:v>
                </c:pt>
                <c:pt idx="1196">
                  <c:v>6.3600000000000002E-3</c:v>
                </c:pt>
                <c:pt idx="1197">
                  <c:v>1.2074999999999999E-2</c:v>
                </c:pt>
                <c:pt idx="1198">
                  <c:v>2.6550000000000002E-3</c:v>
                </c:pt>
                <c:pt idx="1199">
                  <c:v>7.3800000000000027E-4</c:v>
                </c:pt>
                <c:pt idx="1200">
                  <c:v>1.1129999999999999E-2</c:v>
                </c:pt>
                <c:pt idx="1201">
                  <c:v>1.3705000000000002E-2</c:v>
                </c:pt>
                <c:pt idx="1202">
                  <c:v>9.7360000000000033E-3</c:v>
                </c:pt>
                <c:pt idx="1203">
                  <c:v>5.9659999999999999E-3</c:v>
                </c:pt>
                <c:pt idx="1204">
                  <c:v>1.4683999999999999E-2</c:v>
                </c:pt>
                <c:pt idx="1205">
                  <c:v>5.9210000000000009E-3</c:v>
                </c:pt>
                <c:pt idx="1206">
                  <c:v>-5.5100000000000006E-4</c:v>
                </c:pt>
                <c:pt idx="1207">
                  <c:v>2.7920000000000002E-3</c:v>
                </c:pt>
                <c:pt idx="1208">
                  <c:v>6.4290000000000007E-3</c:v>
                </c:pt>
                <c:pt idx="1209">
                  <c:v>1.0193000000000001E-2</c:v>
                </c:pt>
                <c:pt idx="1210">
                  <c:v>7.2730000000000017E-3</c:v>
                </c:pt>
                <c:pt idx="1211">
                  <c:v>5.673000000000001E-3</c:v>
                </c:pt>
                <c:pt idx="1212">
                  <c:v>1.1155999999999998E-2</c:v>
                </c:pt>
                <c:pt idx="1213">
                  <c:v>1.1173000000000001E-2</c:v>
                </c:pt>
                <c:pt idx="1214">
                  <c:v>4.7890000000000007E-3</c:v>
                </c:pt>
                <c:pt idx="1215">
                  <c:v>1.3375E-2</c:v>
                </c:pt>
                <c:pt idx="1216">
                  <c:v>2.0159999999999997E-2</c:v>
                </c:pt>
                <c:pt idx="1217">
                  <c:v>1.1124000000000002E-2</c:v>
                </c:pt>
                <c:pt idx="1218">
                  <c:v>4.6940000000000003E-3</c:v>
                </c:pt>
                <c:pt idx="1219">
                  <c:v>8.2050000000000022E-3</c:v>
                </c:pt>
                <c:pt idx="1220">
                  <c:v>1.1776000000000002E-2</c:v>
                </c:pt>
                <c:pt idx="1221">
                  <c:v>1.5252999999999997E-2</c:v>
                </c:pt>
                <c:pt idx="1222">
                  <c:v>1.1094000000000001E-2</c:v>
                </c:pt>
                <c:pt idx="1223">
                  <c:v>7.516000000000001E-3</c:v>
                </c:pt>
                <c:pt idx="1224">
                  <c:v>9.6530000000000019E-3</c:v>
                </c:pt>
                <c:pt idx="1225">
                  <c:v>5.6220000000000003E-3</c:v>
                </c:pt>
                <c:pt idx="1226">
                  <c:v>6.6519999999999999E-3</c:v>
                </c:pt>
                <c:pt idx="1227">
                  <c:v>1.0470999999999998E-2</c:v>
                </c:pt>
                <c:pt idx="1228">
                  <c:v>1.1271000000000002E-2</c:v>
                </c:pt>
                <c:pt idx="1229">
                  <c:v>7.2920000000000007E-3</c:v>
                </c:pt>
                <c:pt idx="1230">
                  <c:v>7.1730000000000006E-3</c:v>
                </c:pt>
                <c:pt idx="1231">
                  <c:v>1.3642000000000003E-2</c:v>
                </c:pt>
                <c:pt idx="1232">
                  <c:v>1.2328E-2</c:v>
                </c:pt>
                <c:pt idx="1233">
                  <c:v>1.3483000000000002E-2</c:v>
                </c:pt>
                <c:pt idx="1234">
                  <c:v>1.4890000000000001E-3</c:v>
                </c:pt>
                <c:pt idx="1235">
                  <c:v>7.9110000000000014E-3</c:v>
                </c:pt>
                <c:pt idx="1236">
                  <c:v>1.5799000000000001E-2</c:v>
                </c:pt>
                <c:pt idx="1237">
                  <c:v>8.8360000000000018E-3</c:v>
                </c:pt>
                <c:pt idx="1238">
                  <c:v>2.1930000000000005E-3</c:v>
                </c:pt>
                <c:pt idx="1239">
                  <c:v>9.363000000000005E-3</c:v>
                </c:pt>
                <c:pt idx="1240">
                  <c:v>1.4482999999999999E-2</c:v>
                </c:pt>
                <c:pt idx="1241">
                  <c:v>4.0580000000000008E-3</c:v>
                </c:pt>
                <c:pt idx="1242">
                  <c:v>1.3917000000000001E-2</c:v>
                </c:pt>
                <c:pt idx="1243">
                  <c:v>4.7770000000000009E-3</c:v>
                </c:pt>
                <c:pt idx="1244">
                  <c:v>8.737E-3</c:v>
                </c:pt>
                <c:pt idx="1245">
                  <c:v>2.9100000000000003E-3</c:v>
                </c:pt>
                <c:pt idx="1246">
                  <c:v>8.5220000000000018E-3</c:v>
                </c:pt>
                <c:pt idx="1247">
                  <c:v>7.3030000000000005E-3</c:v>
                </c:pt>
                <c:pt idx="1248">
                  <c:v>1.0780000000000001E-2</c:v>
                </c:pt>
                <c:pt idx="1249">
                  <c:v>1.2468999999999997E-2</c:v>
                </c:pt>
                <c:pt idx="1250">
                  <c:v>7.7910000000000019E-3</c:v>
                </c:pt>
                <c:pt idx="1251">
                  <c:v>7.9200000000000017E-3</c:v>
                </c:pt>
                <c:pt idx="1252">
                  <c:v>8.1860000000000006E-3</c:v>
                </c:pt>
                <c:pt idx="1253">
                  <c:v>7.9770000000000015E-3</c:v>
                </c:pt>
                <c:pt idx="1254">
                  <c:v>3.7860000000000007E-3</c:v>
                </c:pt>
                <c:pt idx="1255">
                  <c:v>1.0635E-2</c:v>
                </c:pt>
                <c:pt idx="1256">
                  <c:v>7.6130000000000008E-3</c:v>
                </c:pt>
                <c:pt idx="1257">
                  <c:v>3.8800000000000005E-4</c:v>
                </c:pt>
                <c:pt idx="1258">
                  <c:v>8.8230000000000045E-3</c:v>
                </c:pt>
                <c:pt idx="1259">
                  <c:v>1.3636000000000001E-2</c:v>
                </c:pt>
                <c:pt idx="1260">
                  <c:v>9.5950000000000028E-3</c:v>
                </c:pt>
                <c:pt idx="1261">
                  <c:v>5.9970000000000006E-3</c:v>
                </c:pt>
                <c:pt idx="1262">
                  <c:v>1.0154E-2</c:v>
                </c:pt>
                <c:pt idx="1263">
                  <c:v>7.5649999999999997E-3</c:v>
                </c:pt>
                <c:pt idx="1264">
                  <c:v>6.2390000000000006E-3</c:v>
                </c:pt>
                <c:pt idx="1265">
                  <c:v>9.8600000000000024E-3</c:v>
                </c:pt>
                <c:pt idx="1266">
                  <c:v>1.2625000000000001E-2</c:v>
                </c:pt>
                <c:pt idx="1267">
                  <c:v>9.9000000000000025E-3</c:v>
                </c:pt>
                <c:pt idx="1268">
                  <c:v>1.3743999999999999E-2</c:v>
                </c:pt>
                <c:pt idx="1269">
                  <c:v>6.6970000000000007E-3</c:v>
                </c:pt>
                <c:pt idx="1270">
                  <c:v>1.4664999999999999E-2</c:v>
                </c:pt>
                <c:pt idx="1271">
                  <c:v>1.4651000000000001E-2</c:v>
                </c:pt>
                <c:pt idx="1272">
                  <c:v>6.7270000000000003E-3</c:v>
                </c:pt>
                <c:pt idx="1273">
                  <c:v>-1.1000000000000003E-3</c:v>
                </c:pt>
                <c:pt idx="1274">
                  <c:v>9.0690000000000024E-3</c:v>
                </c:pt>
                <c:pt idx="1275">
                  <c:v>8.6260000000000017E-3</c:v>
                </c:pt>
                <c:pt idx="1276">
                  <c:v>9.1370000000000028E-3</c:v>
                </c:pt>
                <c:pt idx="1277">
                  <c:v>8.5680000000000027E-3</c:v>
                </c:pt>
                <c:pt idx="1278">
                  <c:v>5.837000000000001E-3</c:v>
                </c:pt>
                <c:pt idx="1279">
                  <c:v>7.6610000000000011E-3</c:v>
                </c:pt>
                <c:pt idx="1280">
                  <c:v>1.1622000000000002E-2</c:v>
                </c:pt>
                <c:pt idx="1281">
                  <c:v>9.8040000000000019E-3</c:v>
                </c:pt>
                <c:pt idx="1282">
                  <c:v>1.1636000000000001E-2</c:v>
                </c:pt>
                <c:pt idx="1283">
                  <c:v>1.6629000000000001E-2</c:v>
                </c:pt>
                <c:pt idx="1284">
                  <c:v>1.5741999999999999E-2</c:v>
                </c:pt>
                <c:pt idx="1285">
                  <c:v>9.7490000000000007E-3</c:v>
                </c:pt>
                <c:pt idx="1286">
                  <c:v>1.4925000000000001E-2</c:v>
                </c:pt>
                <c:pt idx="1287">
                  <c:v>1.4586999999999998E-2</c:v>
                </c:pt>
                <c:pt idx="1288">
                  <c:v>1.1580000000000003E-2</c:v>
                </c:pt>
                <c:pt idx="1289">
                  <c:v>5.666E-3</c:v>
                </c:pt>
                <c:pt idx="1290">
                  <c:v>8.3820000000000023E-3</c:v>
                </c:pt>
                <c:pt idx="1291">
                  <c:v>9.276000000000003E-3</c:v>
                </c:pt>
                <c:pt idx="1292">
                  <c:v>1.0713E-2</c:v>
                </c:pt>
                <c:pt idx="1293">
                  <c:v>9.1500000000000019E-3</c:v>
                </c:pt>
                <c:pt idx="1294">
                  <c:v>8.3090000000000021E-3</c:v>
                </c:pt>
                <c:pt idx="1295">
                  <c:v>6.4229999999999999E-3</c:v>
                </c:pt>
                <c:pt idx="1296">
                  <c:v>4.641000000000001E-3</c:v>
                </c:pt>
                <c:pt idx="1297">
                  <c:v>9.2510000000000005E-3</c:v>
                </c:pt>
                <c:pt idx="1298">
                  <c:v>1.3922000000000002E-2</c:v>
                </c:pt>
                <c:pt idx="1299">
                  <c:v>9.5910000000000006E-3</c:v>
                </c:pt>
                <c:pt idx="1300">
                  <c:v>7.8580000000000004E-3</c:v>
                </c:pt>
                <c:pt idx="1301">
                  <c:v>1.0326999999999998E-2</c:v>
                </c:pt>
                <c:pt idx="1302">
                  <c:v>7.6130000000000008E-3</c:v>
                </c:pt>
                <c:pt idx="1303">
                  <c:v>1.1233000000000002E-2</c:v>
                </c:pt>
                <c:pt idx="1304">
                  <c:v>5.8989999999999997E-3</c:v>
                </c:pt>
                <c:pt idx="1305">
                  <c:v>5.9330000000000008E-3</c:v>
                </c:pt>
                <c:pt idx="1306">
                  <c:v>1.1221000000000002E-2</c:v>
                </c:pt>
                <c:pt idx="1307">
                  <c:v>3.8760000000000001E-3</c:v>
                </c:pt>
                <c:pt idx="1308">
                  <c:v>1.5060000000000002E-3</c:v>
                </c:pt>
                <c:pt idx="1309">
                  <c:v>9.6890000000000014E-3</c:v>
                </c:pt>
                <c:pt idx="1310">
                  <c:v>7.0700000000000008E-3</c:v>
                </c:pt>
                <c:pt idx="1311">
                  <c:v>6.5370000000000011E-3</c:v>
                </c:pt>
                <c:pt idx="1312">
                  <c:v>7.9470000000000009E-3</c:v>
                </c:pt>
                <c:pt idx="1313">
                  <c:v>1.2558999999999999E-2</c:v>
                </c:pt>
                <c:pt idx="1314">
                  <c:v>9.7470000000000005E-3</c:v>
                </c:pt>
                <c:pt idx="1315">
                  <c:v>7.2470000000000008E-3</c:v>
                </c:pt>
                <c:pt idx="1316">
                  <c:v>8.0010000000000029E-3</c:v>
                </c:pt>
                <c:pt idx="1317">
                  <c:v>1.1079E-2</c:v>
                </c:pt>
                <c:pt idx="1318">
                  <c:v>1.5337E-2</c:v>
                </c:pt>
                <c:pt idx="1319">
                  <c:v>8.6480000000000012E-3</c:v>
                </c:pt>
                <c:pt idx="1320">
                  <c:v>1.1183000000000002E-2</c:v>
                </c:pt>
                <c:pt idx="1321">
                  <c:v>1.8034000000000001E-2</c:v>
                </c:pt>
                <c:pt idx="1322">
                  <c:v>1.1280999999999999E-2</c:v>
                </c:pt>
                <c:pt idx="1323">
                  <c:v>9.4520000000000038E-3</c:v>
                </c:pt>
                <c:pt idx="1324">
                  <c:v>8.1240000000000027E-3</c:v>
                </c:pt>
                <c:pt idx="1325">
                  <c:v>6.9410000000000019E-3</c:v>
                </c:pt>
                <c:pt idx="1326">
                  <c:v>1.0723000000000002E-2</c:v>
                </c:pt>
                <c:pt idx="1327">
                  <c:v>1.6022999999999999E-2</c:v>
                </c:pt>
                <c:pt idx="1328">
                  <c:v>3.9280000000000009E-3</c:v>
                </c:pt>
                <c:pt idx="1329">
                  <c:v>9.1530000000000031E-3</c:v>
                </c:pt>
                <c:pt idx="1330">
                  <c:v>1.209E-2</c:v>
                </c:pt>
                <c:pt idx="1331">
                  <c:v>1.1853000000000001E-2</c:v>
                </c:pt>
                <c:pt idx="1332">
                  <c:v>1.4629E-2</c:v>
                </c:pt>
                <c:pt idx="1333">
                  <c:v>1.2718E-2</c:v>
                </c:pt>
                <c:pt idx="1334">
                  <c:v>1.0874E-2</c:v>
                </c:pt>
                <c:pt idx="1335">
                  <c:v>8.8510000000000047E-3</c:v>
                </c:pt>
                <c:pt idx="1336">
                  <c:v>1.1266999999999999E-2</c:v>
                </c:pt>
                <c:pt idx="1337">
                  <c:v>1.6487000000000005E-2</c:v>
                </c:pt>
                <c:pt idx="1338">
                  <c:v>1.1084000000000002E-2</c:v>
                </c:pt>
                <c:pt idx="1339">
                  <c:v>6.5200000000000006E-3</c:v>
                </c:pt>
                <c:pt idx="1340">
                  <c:v>1.0609E-2</c:v>
                </c:pt>
                <c:pt idx="1341">
                  <c:v>1.2598E-2</c:v>
                </c:pt>
                <c:pt idx="1342">
                  <c:v>1.2829E-2</c:v>
                </c:pt>
                <c:pt idx="1343">
                  <c:v>1.5049999999999999E-2</c:v>
                </c:pt>
                <c:pt idx="1344">
                  <c:v>1.4997999999999997E-2</c:v>
                </c:pt>
                <c:pt idx="1345">
                  <c:v>1.7929E-2</c:v>
                </c:pt>
                <c:pt idx="1346">
                  <c:v>1.3978000000000001E-2</c:v>
                </c:pt>
                <c:pt idx="1347">
                  <c:v>1.2493000000000001E-2</c:v>
                </c:pt>
                <c:pt idx="1348">
                  <c:v>1.5330999999999999E-2</c:v>
                </c:pt>
                <c:pt idx="1349">
                  <c:v>1.7854999999999999E-2</c:v>
                </c:pt>
                <c:pt idx="1350">
                  <c:v>1.3409000000000001E-2</c:v>
                </c:pt>
                <c:pt idx="1351">
                  <c:v>7.6509999999999998E-3</c:v>
                </c:pt>
                <c:pt idx="1352">
                  <c:v>1.2537E-2</c:v>
                </c:pt>
                <c:pt idx="1353">
                  <c:v>1.4376999999999997E-2</c:v>
                </c:pt>
                <c:pt idx="1354">
                  <c:v>1.4174999999999998E-2</c:v>
                </c:pt>
                <c:pt idx="1355">
                  <c:v>1.8279E-2</c:v>
                </c:pt>
                <c:pt idx="1356">
                  <c:v>1.1035E-2</c:v>
                </c:pt>
                <c:pt idx="1357">
                  <c:v>1.3616000000000001E-2</c:v>
                </c:pt>
                <c:pt idx="1358">
                  <c:v>1.4888999999999998E-2</c:v>
                </c:pt>
                <c:pt idx="1359">
                  <c:v>9.9070000000000026E-3</c:v>
                </c:pt>
                <c:pt idx="1360">
                  <c:v>1.7755E-2</c:v>
                </c:pt>
                <c:pt idx="1361">
                  <c:v>1.7134E-2</c:v>
                </c:pt>
                <c:pt idx="1362">
                  <c:v>1.5219999999999997E-2</c:v>
                </c:pt>
                <c:pt idx="1363">
                  <c:v>1.0317999999999999E-2</c:v>
                </c:pt>
                <c:pt idx="1364">
                  <c:v>1.8936999999999999E-2</c:v>
                </c:pt>
                <c:pt idx="1365">
                  <c:v>2.3531000000000003E-2</c:v>
                </c:pt>
                <c:pt idx="1366">
                  <c:v>1.6961000000000004E-2</c:v>
                </c:pt>
                <c:pt idx="1367">
                  <c:v>1.3923000000000003E-2</c:v>
                </c:pt>
                <c:pt idx="1368">
                  <c:v>2.2624000000000002E-2</c:v>
                </c:pt>
                <c:pt idx="1369">
                  <c:v>1.5838000000000001E-2</c:v>
                </c:pt>
                <c:pt idx="1370">
                  <c:v>2.0980000000000002E-2</c:v>
                </c:pt>
                <c:pt idx="1371">
                  <c:v>2.1845000000000007E-2</c:v>
                </c:pt>
                <c:pt idx="1372">
                  <c:v>2.1100000000000001E-2</c:v>
                </c:pt>
                <c:pt idx="1373">
                  <c:v>1.6050999999999999E-2</c:v>
                </c:pt>
                <c:pt idx="1374">
                  <c:v>1.8200000000000004E-2</c:v>
                </c:pt>
                <c:pt idx="1375">
                  <c:v>1.3746000000000001E-2</c:v>
                </c:pt>
                <c:pt idx="1376">
                  <c:v>1.9500000000000003E-2</c:v>
                </c:pt>
                <c:pt idx="1377">
                  <c:v>1.9526000000000005E-2</c:v>
                </c:pt>
                <c:pt idx="1378">
                  <c:v>1.5644999999999999E-2</c:v>
                </c:pt>
                <c:pt idx="1379">
                  <c:v>1.3672000000000002E-2</c:v>
                </c:pt>
                <c:pt idx="1380">
                  <c:v>1.6626999999999999E-2</c:v>
                </c:pt>
                <c:pt idx="1381">
                  <c:v>1.7460000000000003E-2</c:v>
                </c:pt>
                <c:pt idx="1382">
                  <c:v>1.7070999999999999E-2</c:v>
                </c:pt>
                <c:pt idx="1383">
                  <c:v>1.7979999999999999E-2</c:v>
                </c:pt>
                <c:pt idx="1384">
                  <c:v>2.4826999999999998E-2</c:v>
                </c:pt>
                <c:pt idx="1385">
                  <c:v>2.3813999999999998E-2</c:v>
                </c:pt>
                <c:pt idx="1386">
                  <c:v>1.4029E-2</c:v>
                </c:pt>
                <c:pt idx="1387">
                  <c:v>2.0846000000000003E-2</c:v>
                </c:pt>
                <c:pt idx="1388">
                  <c:v>2.4448000000000001E-2</c:v>
                </c:pt>
                <c:pt idx="1389">
                  <c:v>1.7576000000000001E-2</c:v>
                </c:pt>
                <c:pt idx="1390">
                  <c:v>1.6889999999999999E-2</c:v>
                </c:pt>
                <c:pt idx="1391">
                  <c:v>2.2042000000000003E-2</c:v>
                </c:pt>
                <c:pt idx="1392">
                  <c:v>2.0848999999999999E-2</c:v>
                </c:pt>
                <c:pt idx="1393">
                  <c:v>1.6042000000000004E-2</c:v>
                </c:pt>
                <c:pt idx="1394">
                  <c:v>2.0034000000000003E-2</c:v>
                </c:pt>
                <c:pt idx="1395">
                  <c:v>2.5250999999999999E-2</c:v>
                </c:pt>
                <c:pt idx="1396">
                  <c:v>1.9158999999999999E-2</c:v>
                </c:pt>
                <c:pt idx="1397">
                  <c:v>1.8828999999999999E-2</c:v>
                </c:pt>
                <c:pt idx="1398">
                  <c:v>1.3553000000000001E-2</c:v>
                </c:pt>
                <c:pt idx="1399">
                  <c:v>2.3139999999999997E-2</c:v>
                </c:pt>
                <c:pt idx="1400">
                  <c:v>2.4917999999999999E-2</c:v>
                </c:pt>
                <c:pt idx="1401">
                  <c:v>1.5486000000000002E-2</c:v>
                </c:pt>
                <c:pt idx="1402">
                  <c:v>1.9036999999999998E-2</c:v>
                </c:pt>
                <c:pt idx="1403">
                  <c:v>2.1003000000000004E-2</c:v>
                </c:pt>
                <c:pt idx="1404">
                  <c:v>2.1464E-2</c:v>
                </c:pt>
                <c:pt idx="1405">
                  <c:v>1.2173E-2</c:v>
                </c:pt>
                <c:pt idx="1406">
                  <c:v>1.2770999999999998E-2</c:v>
                </c:pt>
                <c:pt idx="1407">
                  <c:v>2.6929000000000002E-2</c:v>
                </c:pt>
                <c:pt idx="1408">
                  <c:v>2.0551E-2</c:v>
                </c:pt>
                <c:pt idx="1409">
                  <c:v>2.0972000000000001E-2</c:v>
                </c:pt>
                <c:pt idx="1410">
                  <c:v>8.7810000000000006E-3</c:v>
                </c:pt>
                <c:pt idx="1411">
                  <c:v>2.0261999999999999E-2</c:v>
                </c:pt>
                <c:pt idx="1412">
                  <c:v>2.5438000000000002E-2</c:v>
                </c:pt>
                <c:pt idx="1413">
                  <c:v>1.8970000000000001E-2</c:v>
                </c:pt>
                <c:pt idx="1414">
                  <c:v>2.0116999999999996E-2</c:v>
                </c:pt>
                <c:pt idx="1415">
                  <c:v>2.7394999999999999E-2</c:v>
                </c:pt>
                <c:pt idx="1416">
                  <c:v>1.9592999999999999E-2</c:v>
                </c:pt>
                <c:pt idx="1417">
                  <c:v>1.8193000000000001E-2</c:v>
                </c:pt>
                <c:pt idx="1418">
                  <c:v>2.2062999999999999E-2</c:v>
                </c:pt>
                <c:pt idx="1419">
                  <c:v>2.6848000000000004E-2</c:v>
                </c:pt>
                <c:pt idx="1420">
                  <c:v>1.7191999999999999E-2</c:v>
                </c:pt>
                <c:pt idx="1421">
                  <c:v>2.1578000000000003E-2</c:v>
                </c:pt>
                <c:pt idx="1422">
                  <c:v>2.6393000000000003E-2</c:v>
                </c:pt>
                <c:pt idx="1423">
                  <c:v>2.4764999999999995E-2</c:v>
                </c:pt>
                <c:pt idx="1424">
                  <c:v>2.1496000000000001E-2</c:v>
                </c:pt>
                <c:pt idx="1425">
                  <c:v>1.6427000000000001E-2</c:v>
                </c:pt>
                <c:pt idx="1426">
                  <c:v>1.6677999999999998E-2</c:v>
                </c:pt>
                <c:pt idx="1427">
                  <c:v>1.8201999999999999E-2</c:v>
                </c:pt>
                <c:pt idx="1428">
                  <c:v>1.5717999999999999E-2</c:v>
                </c:pt>
                <c:pt idx="1429">
                  <c:v>1.7436E-2</c:v>
                </c:pt>
                <c:pt idx="1430">
                  <c:v>2.1774999999999999E-2</c:v>
                </c:pt>
                <c:pt idx="1431">
                  <c:v>2.1288000000000001E-2</c:v>
                </c:pt>
                <c:pt idx="1432">
                  <c:v>1.9850000000000003E-2</c:v>
                </c:pt>
                <c:pt idx="1433">
                  <c:v>2.1097000000000005E-2</c:v>
                </c:pt>
                <c:pt idx="1434">
                  <c:v>2.1115999999999999E-2</c:v>
                </c:pt>
                <c:pt idx="1435">
                  <c:v>2.2910000000000003E-2</c:v>
                </c:pt>
                <c:pt idx="1436">
                  <c:v>1.9459000000000001E-2</c:v>
                </c:pt>
                <c:pt idx="1437">
                  <c:v>1.7236999999999999E-2</c:v>
                </c:pt>
                <c:pt idx="1438">
                  <c:v>1.7580999999999999E-2</c:v>
                </c:pt>
                <c:pt idx="1439">
                  <c:v>1.4430999999999998E-2</c:v>
                </c:pt>
                <c:pt idx="1440">
                  <c:v>1.5320000000000002E-2</c:v>
                </c:pt>
                <c:pt idx="1441">
                  <c:v>1.9036000000000001E-2</c:v>
                </c:pt>
                <c:pt idx="1442">
                  <c:v>2.1679000000000007E-2</c:v>
                </c:pt>
                <c:pt idx="1443">
                  <c:v>1.8926000000000002E-2</c:v>
                </c:pt>
                <c:pt idx="1444">
                  <c:v>1.7552999999999999E-2</c:v>
                </c:pt>
                <c:pt idx="1445">
                  <c:v>1.6937000000000001E-2</c:v>
                </c:pt>
                <c:pt idx="1446">
                  <c:v>1.5990999999999998E-2</c:v>
                </c:pt>
                <c:pt idx="1447">
                  <c:v>1.5827000000000001E-2</c:v>
                </c:pt>
                <c:pt idx="1448">
                  <c:v>1.7455999999999999E-2</c:v>
                </c:pt>
                <c:pt idx="1449">
                  <c:v>2.2713000000000004E-2</c:v>
                </c:pt>
                <c:pt idx="1450">
                  <c:v>2.2571000000000004E-2</c:v>
                </c:pt>
                <c:pt idx="1451">
                  <c:v>1.8903000000000003E-2</c:v>
                </c:pt>
                <c:pt idx="1452">
                  <c:v>1.6955000000000001E-2</c:v>
                </c:pt>
                <c:pt idx="1453">
                  <c:v>2.3557999999999996E-2</c:v>
                </c:pt>
                <c:pt idx="1454">
                  <c:v>2.2734000000000004E-2</c:v>
                </c:pt>
                <c:pt idx="1455">
                  <c:v>2.2783000000000005E-2</c:v>
                </c:pt>
                <c:pt idx="1456">
                  <c:v>2.2572000000000002E-2</c:v>
                </c:pt>
                <c:pt idx="1457">
                  <c:v>2.2127999999999998E-2</c:v>
                </c:pt>
                <c:pt idx="1458">
                  <c:v>2.1321999999999997E-2</c:v>
                </c:pt>
                <c:pt idx="1459">
                  <c:v>1.7315000000000001E-2</c:v>
                </c:pt>
                <c:pt idx="1460">
                  <c:v>2.5442000000000003E-2</c:v>
                </c:pt>
                <c:pt idx="1461">
                  <c:v>2.6339000000000005E-2</c:v>
                </c:pt>
                <c:pt idx="1462">
                  <c:v>1.9172999999999999E-2</c:v>
                </c:pt>
                <c:pt idx="1463">
                  <c:v>1.8454999999999999E-2</c:v>
                </c:pt>
                <c:pt idx="1464">
                  <c:v>1.4898E-2</c:v>
                </c:pt>
                <c:pt idx="1465">
                  <c:v>1.7486000000000005E-2</c:v>
                </c:pt>
                <c:pt idx="1466">
                  <c:v>2.0104E-2</c:v>
                </c:pt>
                <c:pt idx="1467">
                  <c:v>1.3669000000000002E-2</c:v>
                </c:pt>
                <c:pt idx="1468">
                  <c:v>1.9382000000000003E-2</c:v>
                </c:pt>
                <c:pt idx="1469">
                  <c:v>1.8027000000000001E-2</c:v>
                </c:pt>
                <c:pt idx="1470">
                  <c:v>1.6014E-2</c:v>
                </c:pt>
                <c:pt idx="1471">
                  <c:v>1.3096999999999998E-2</c:v>
                </c:pt>
                <c:pt idx="1472">
                  <c:v>2.3286999999999999E-2</c:v>
                </c:pt>
                <c:pt idx="1473">
                  <c:v>1.7430000000000001E-2</c:v>
                </c:pt>
                <c:pt idx="1474">
                  <c:v>1.6922000000000003E-2</c:v>
                </c:pt>
                <c:pt idx="1475">
                  <c:v>1.4095999999999997E-2</c:v>
                </c:pt>
                <c:pt idx="1476">
                  <c:v>1.5357000000000001E-2</c:v>
                </c:pt>
                <c:pt idx="1477">
                  <c:v>2.0205000000000004E-2</c:v>
                </c:pt>
                <c:pt idx="1478">
                  <c:v>2.5718999999999995E-2</c:v>
                </c:pt>
                <c:pt idx="1479">
                  <c:v>1.8733000000000003E-2</c:v>
                </c:pt>
                <c:pt idx="1480">
                  <c:v>2.0910000000000002E-2</c:v>
                </c:pt>
                <c:pt idx="1481">
                  <c:v>2.5059000000000001E-2</c:v>
                </c:pt>
                <c:pt idx="1482">
                  <c:v>2.2029000000000003E-2</c:v>
                </c:pt>
                <c:pt idx="1483">
                  <c:v>1.8334E-2</c:v>
                </c:pt>
                <c:pt idx="1484">
                  <c:v>2.0822E-2</c:v>
                </c:pt>
                <c:pt idx="1485">
                  <c:v>2.8826000000000001E-2</c:v>
                </c:pt>
                <c:pt idx="1486">
                  <c:v>2.5767000000000002E-2</c:v>
                </c:pt>
                <c:pt idx="1487">
                  <c:v>1.5703000000000005E-2</c:v>
                </c:pt>
                <c:pt idx="1488">
                  <c:v>2.5413000000000005E-2</c:v>
                </c:pt>
                <c:pt idx="1489">
                  <c:v>2.8806000000000002E-2</c:v>
                </c:pt>
                <c:pt idx="1490">
                  <c:v>1.8092E-2</c:v>
                </c:pt>
                <c:pt idx="1491">
                  <c:v>1.7339E-2</c:v>
                </c:pt>
                <c:pt idx="1492">
                  <c:v>2.1854999999999999E-2</c:v>
                </c:pt>
                <c:pt idx="1493">
                  <c:v>3.0214000000000001E-2</c:v>
                </c:pt>
                <c:pt idx="1494">
                  <c:v>2.7668999999999999E-2</c:v>
                </c:pt>
                <c:pt idx="1495">
                  <c:v>2.5148E-2</c:v>
                </c:pt>
                <c:pt idx="1496">
                  <c:v>2.1714000000000001E-2</c:v>
                </c:pt>
                <c:pt idx="1497">
                  <c:v>3.1377000000000002E-2</c:v>
                </c:pt>
                <c:pt idx="1498">
                  <c:v>2.9323999999999999E-2</c:v>
                </c:pt>
                <c:pt idx="1499">
                  <c:v>2.3290999999999999E-2</c:v>
                </c:pt>
                <c:pt idx="1500">
                  <c:v>2.6835000000000008E-2</c:v>
                </c:pt>
                <c:pt idx="1501">
                  <c:v>2.9822999999999999E-2</c:v>
                </c:pt>
                <c:pt idx="1502">
                  <c:v>2.1698000000000002E-2</c:v>
                </c:pt>
                <c:pt idx="1503">
                  <c:v>2.1454999999999998E-2</c:v>
                </c:pt>
                <c:pt idx="1504">
                  <c:v>3.1860000000000006E-2</c:v>
                </c:pt>
                <c:pt idx="1505">
                  <c:v>3.3013000000000001E-2</c:v>
                </c:pt>
                <c:pt idx="1506">
                  <c:v>2.6233000000000003E-2</c:v>
                </c:pt>
                <c:pt idx="1507">
                  <c:v>2.3722999999999998E-2</c:v>
                </c:pt>
                <c:pt idx="1508">
                  <c:v>2.6308000000000002E-2</c:v>
                </c:pt>
                <c:pt idx="1509">
                  <c:v>3.2014000000000001E-2</c:v>
                </c:pt>
                <c:pt idx="1510">
                  <c:v>2.3886000000000001E-2</c:v>
                </c:pt>
                <c:pt idx="1511">
                  <c:v>2.6221000000000005E-2</c:v>
                </c:pt>
                <c:pt idx="1512">
                  <c:v>2.9899999999999999E-2</c:v>
                </c:pt>
                <c:pt idx="1513">
                  <c:v>3.3049000000000002E-2</c:v>
                </c:pt>
                <c:pt idx="1514">
                  <c:v>3.2118000000000001E-2</c:v>
                </c:pt>
                <c:pt idx="1515">
                  <c:v>2.3538E-2</c:v>
                </c:pt>
                <c:pt idx="1516">
                  <c:v>3.2740999999999999E-2</c:v>
                </c:pt>
                <c:pt idx="1517">
                  <c:v>3.4859000000000001E-2</c:v>
                </c:pt>
                <c:pt idx="1518">
                  <c:v>3.0458000000000002E-2</c:v>
                </c:pt>
                <c:pt idx="1519">
                  <c:v>2.7744999999999999E-2</c:v>
                </c:pt>
                <c:pt idx="1520">
                  <c:v>2.8201000000000004E-2</c:v>
                </c:pt>
                <c:pt idx="1521">
                  <c:v>3.1633000000000008E-2</c:v>
                </c:pt>
                <c:pt idx="1522">
                  <c:v>2.7576000000000003E-2</c:v>
                </c:pt>
                <c:pt idx="1523">
                  <c:v>2.6321999999999998E-2</c:v>
                </c:pt>
                <c:pt idx="1524">
                  <c:v>3.6608000000000002E-2</c:v>
                </c:pt>
                <c:pt idx="1525">
                  <c:v>3.1179000000000002E-2</c:v>
                </c:pt>
                <c:pt idx="1526">
                  <c:v>2.9914E-2</c:v>
                </c:pt>
                <c:pt idx="1527">
                  <c:v>2.3843000000000003E-2</c:v>
                </c:pt>
                <c:pt idx="1528">
                  <c:v>4.2695999999999998E-2</c:v>
                </c:pt>
                <c:pt idx="1529">
                  <c:v>3.2190000000000003E-2</c:v>
                </c:pt>
                <c:pt idx="1530">
                  <c:v>4.1062000000000008E-2</c:v>
                </c:pt>
                <c:pt idx="1531">
                  <c:v>2.9668E-2</c:v>
                </c:pt>
                <c:pt idx="1532">
                  <c:v>3.7506999999999999E-2</c:v>
                </c:pt>
                <c:pt idx="1533">
                  <c:v>3.3609000000000007E-2</c:v>
                </c:pt>
                <c:pt idx="1534">
                  <c:v>3.4126999999999998E-2</c:v>
                </c:pt>
                <c:pt idx="1535">
                  <c:v>3.1706000000000005E-2</c:v>
                </c:pt>
                <c:pt idx="1536">
                  <c:v>3.4850000000000006E-2</c:v>
                </c:pt>
                <c:pt idx="1537">
                  <c:v>4.1144999999999994E-2</c:v>
                </c:pt>
                <c:pt idx="1538">
                  <c:v>3.2540000000000006E-2</c:v>
                </c:pt>
                <c:pt idx="1539">
                  <c:v>3.3209000000000002E-2</c:v>
                </c:pt>
                <c:pt idx="1540">
                  <c:v>3.6906000000000001E-2</c:v>
                </c:pt>
                <c:pt idx="1541">
                  <c:v>3.4345000000000001E-2</c:v>
                </c:pt>
                <c:pt idx="1542">
                  <c:v>3.6965999999999999E-2</c:v>
                </c:pt>
                <c:pt idx="1543">
                  <c:v>3.7370000000000007E-2</c:v>
                </c:pt>
                <c:pt idx="1544">
                  <c:v>3.443800000000001E-2</c:v>
                </c:pt>
                <c:pt idx="1545">
                  <c:v>4.0770000000000001E-2</c:v>
                </c:pt>
                <c:pt idx="1546">
                  <c:v>3.1785000000000008E-2</c:v>
                </c:pt>
                <c:pt idx="1547">
                  <c:v>3.4963000000000001E-2</c:v>
                </c:pt>
                <c:pt idx="1548">
                  <c:v>3.824000000000001E-2</c:v>
                </c:pt>
                <c:pt idx="1549">
                  <c:v>3.253700000000001E-2</c:v>
                </c:pt>
                <c:pt idx="1550">
                  <c:v>4.1335000000000004E-2</c:v>
                </c:pt>
                <c:pt idx="1551">
                  <c:v>4.0964000000000007E-2</c:v>
                </c:pt>
                <c:pt idx="1552">
                  <c:v>3.5252000000000006E-2</c:v>
                </c:pt>
                <c:pt idx="1553">
                  <c:v>3.5826000000000004E-2</c:v>
                </c:pt>
                <c:pt idx="1554">
                  <c:v>3.8790999999999999E-2</c:v>
                </c:pt>
                <c:pt idx="1555">
                  <c:v>4.014199999999999E-2</c:v>
                </c:pt>
                <c:pt idx="1556">
                  <c:v>4.3699000000000002E-2</c:v>
                </c:pt>
                <c:pt idx="1557">
                  <c:v>4.6501000000000001E-2</c:v>
                </c:pt>
                <c:pt idx="1558">
                  <c:v>3.6596999999999998E-2</c:v>
                </c:pt>
                <c:pt idx="1559">
                  <c:v>3.7916000000000005E-2</c:v>
                </c:pt>
                <c:pt idx="1560">
                  <c:v>4.1524999999999992E-2</c:v>
                </c:pt>
                <c:pt idx="1561">
                  <c:v>4.2540999999999995E-2</c:v>
                </c:pt>
                <c:pt idx="1562">
                  <c:v>3.6633000000000006E-2</c:v>
                </c:pt>
                <c:pt idx="1563">
                  <c:v>4.2307000000000011E-2</c:v>
                </c:pt>
                <c:pt idx="1564">
                  <c:v>4.5927000000000003E-2</c:v>
                </c:pt>
                <c:pt idx="1565">
                  <c:v>3.9009000000000002E-2</c:v>
                </c:pt>
                <c:pt idx="1566">
                  <c:v>4.4112000000000005E-2</c:v>
                </c:pt>
                <c:pt idx="1567">
                  <c:v>4.4394000000000017E-2</c:v>
                </c:pt>
                <c:pt idx="1568">
                  <c:v>4.3874999999999997E-2</c:v>
                </c:pt>
                <c:pt idx="1569">
                  <c:v>4.0753000000000011E-2</c:v>
                </c:pt>
                <c:pt idx="1570">
                  <c:v>3.7716E-2</c:v>
                </c:pt>
                <c:pt idx="1571">
                  <c:v>4.1604999999999996E-2</c:v>
                </c:pt>
                <c:pt idx="1572">
                  <c:v>4.1903000000000003E-2</c:v>
                </c:pt>
                <c:pt idx="1573">
                  <c:v>4.2810000000000008E-2</c:v>
                </c:pt>
                <c:pt idx="1574">
                  <c:v>4.1392000000000005E-2</c:v>
                </c:pt>
                <c:pt idx="1575">
                  <c:v>3.7718000000000002E-2</c:v>
                </c:pt>
                <c:pt idx="1576">
                  <c:v>4.1465000000000002E-2</c:v>
                </c:pt>
                <c:pt idx="1577">
                  <c:v>4.5242999999999998E-2</c:v>
                </c:pt>
                <c:pt idx="1578">
                  <c:v>4.8555000000000001E-2</c:v>
                </c:pt>
                <c:pt idx="1579">
                  <c:v>4.3582000000000003E-2</c:v>
                </c:pt>
                <c:pt idx="1580">
                  <c:v>3.9372999999999998E-2</c:v>
                </c:pt>
                <c:pt idx="1581">
                  <c:v>4.2898000000000013E-2</c:v>
                </c:pt>
                <c:pt idx="1582">
                  <c:v>4.4534000000000004E-2</c:v>
                </c:pt>
                <c:pt idx="1583">
                  <c:v>4.0835000000000003E-2</c:v>
                </c:pt>
                <c:pt idx="1584">
                  <c:v>4.1539999999999994E-2</c:v>
                </c:pt>
                <c:pt idx="1585">
                  <c:v>4.0351999999999999E-2</c:v>
                </c:pt>
                <c:pt idx="1586">
                  <c:v>3.9427999999999998E-2</c:v>
                </c:pt>
                <c:pt idx="1587">
                  <c:v>4.0763000000000014E-2</c:v>
                </c:pt>
                <c:pt idx="1588">
                  <c:v>4.3859000000000002E-2</c:v>
                </c:pt>
                <c:pt idx="1589">
                  <c:v>4.5903000000000006E-2</c:v>
                </c:pt>
                <c:pt idx="1590">
                  <c:v>4.1791000000000002E-2</c:v>
                </c:pt>
                <c:pt idx="1591">
                  <c:v>4.4360000000000004E-2</c:v>
                </c:pt>
                <c:pt idx="1592">
                  <c:v>4.8614000000000004E-2</c:v>
                </c:pt>
                <c:pt idx="1593">
                  <c:v>3.9854000000000001E-2</c:v>
                </c:pt>
                <c:pt idx="1594">
                  <c:v>3.4086999999999999E-2</c:v>
                </c:pt>
                <c:pt idx="1595">
                  <c:v>3.9387999999999999E-2</c:v>
                </c:pt>
                <c:pt idx="1596">
                  <c:v>4.1994999999999998E-2</c:v>
                </c:pt>
                <c:pt idx="1597">
                  <c:v>3.6565E-2</c:v>
                </c:pt>
                <c:pt idx="1598">
                  <c:v>3.9000000000000007E-2</c:v>
                </c:pt>
                <c:pt idx="1599">
                  <c:v>4.3784000000000003E-2</c:v>
                </c:pt>
                <c:pt idx="1600">
                  <c:v>4.0791000000000008E-2</c:v>
                </c:pt>
                <c:pt idx="1601">
                  <c:v>4.1788000000000006E-2</c:v>
                </c:pt>
                <c:pt idx="1602">
                  <c:v>3.8293000000000001E-2</c:v>
                </c:pt>
                <c:pt idx="1603">
                  <c:v>4.1293000000000003E-2</c:v>
                </c:pt>
                <c:pt idx="1604">
                  <c:v>4.4508000000000006E-2</c:v>
                </c:pt>
                <c:pt idx="1605">
                  <c:v>4.2135000000000006E-2</c:v>
                </c:pt>
                <c:pt idx="1606">
                  <c:v>3.9287000000000002E-2</c:v>
                </c:pt>
                <c:pt idx="1607">
                  <c:v>4.3888999999999997E-2</c:v>
                </c:pt>
                <c:pt idx="1608">
                  <c:v>4.077200000000001E-2</c:v>
                </c:pt>
                <c:pt idx="1609">
                  <c:v>3.7562999999999999E-2</c:v>
                </c:pt>
                <c:pt idx="1610">
                  <c:v>3.6944999999999999E-2</c:v>
                </c:pt>
                <c:pt idx="1611">
                  <c:v>4.1156999999999999E-2</c:v>
                </c:pt>
                <c:pt idx="1612">
                  <c:v>4.3316000000000014E-2</c:v>
                </c:pt>
                <c:pt idx="1613">
                  <c:v>3.8559999999999997E-2</c:v>
                </c:pt>
                <c:pt idx="1614">
                  <c:v>3.7801000000000008E-2</c:v>
                </c:pt>
                <c:pt idx="1615">
                  <c:v>4.2089000000000001E-2</c:v>
                </c:pt>
                <c:pt idx="1616">
                  <c:v>4.5298999999999999E-2</c:v>
                </c:pt>
                <c:pt idx="1617">
                  <c:v>4.2389000000000003E-2</c:v>
                </c:pt>
                <c:pt idx="1618">
                  <c:v>3.6331000000000009E-2</c:v>
                </c:pt>
                <c:pt idx="1619">
                  <c:v>4.5470000000000003E-2</c:v>
                </c:pt>
                <c:pt idx="1620">
                  <c:v>4.5627000000000001E-2</c:v>
                </c:pt>
                <c:pt idx="1621">
                  <c:v>4.4048999999999998E-2</c:v>
                </c:pt>
                <c:pt idx="1622">
                  <c:v>3.9662000000000003E-2</c:v>
                </c:pt>
                <c:pt idx="1623">
                  <c:v>4.0774000000000005E-2</c:v>
                </c:pt>
                <c:pt idx="1624">
                  <c:v>3.8385000000000002E-2</c:v>
                </c:pt>
                <c:pt idx="1625">
                  <c:v>3.991900000000001E-2</c:v>
                </c:pt>
                <c:pt idx="1626">
                  <c:v>3.5327999999999998E-2</c:v>
                </c:pt>
                <c:pt idx="1627">
                  <c:v>3.5515999999999999E-2</c:v>
                </c:pt>
                <c:pt idx="1628">
                  <c:v>3.6240000000000008E-2</c:v>
                </c:pt>
                <c:pt idx="1629">
                  <c:v>3.2187000000000007E-2</c:v>
                </c:pt>
                <c:pt idx="1630">
                  <c:v>3.4994999999999998E-2</c:v>
                </c:pt>
                <c:pt idx="1631">
                  <c:v>3.6128E-2</c:v>
                </c:pt>
                <c:pt idx="1632">
                  <c:v>3.5070000000000004E-2</c:v>
                </c:pt>
                <c:pt idx="1633">
                  <c:v>2.7839000000000003E-2</c:v>
                </c:pt>
                <c:pt idx="1634">
                  <c:v>3.3389000000000002E-2</c:v>
                </c:pt>
                <c:pt idx="1635">
                  <c:v>4.1688999999999997E-2</c:v>
                </c:pt>
                <c:pt idx="1636">
                  <c:v>4.6780000000000002E-2</c:v>
                </c:pt>
                <c:pt idx="1637">
                  <c:v>3.4904999999999999E-2</c:v>
                </c:pt>
                <c:pt idx="1638">
                  <c:v>3.7360000000000004E-2</c:v>
                </c:pt>
                <c:pt idx="1639">
                  <c:v>3.7705000000000009E-2</c:v>
                </c:pt>
                <c:pt idx="1640">
                  <c:v>4.1044999999999991E-2</c:v>
                </c:pt>
                <c:pt idx="1641">
                  <c:v>3.5913E-2</c:v>
                </c:pt>
                <c:pt idx="1642">
                  <c:v>3.3634999999999998E-2</c:v>
                </c:pt>
                <c:pt idx="1643">
                  <c:v>3.7805000000000005E-2</c:v>
                </c:pt>
                <c:pt idx="1644">
                  <c:v>3.7662000000000001E-2</c:v>
                </c:pt>
                <c:pt idx="1645">
                  <c:v>3.463200000000001E-2</c:v>
                </c:pt>
                <c:pt idx="1646">
                  <c:v>3.0485000000000005E-2</c:v>
                </c:pt>
                <c:pt idx="1647">
                  <c:v>4.4951999999999999E-2</c:v>
                </c:pt>
                <c:pt idx="1648">
                  <c:v>4.0832000000000007E-2</c:v>
                </c:pt>
                <c:pt idx="1649">
                  <c:v>3.0516000000000001E-2</c:v>
                </c:pt>
                <c:pt idx="1650">
                  <c:v>4.3496000000000014E-2</c:v>
                </c:pt>
                <c:pt idx="1651">
                  <c:v>3.8674000000000007E-2</c:v>
                </c:pt>
                <c:pt idx="1652">
                  <c:v>3.6549999999999999E-2</c:v>
                </c:pt>
                <c:pt idx="1653">
                  <c:v>3.4530999999999999E-2</c:v>
                </c:pt>
                <c:pt idx="1654">
                  <c:v>3.1234000000000005E-2</c:v>
                </c:pt>
                <c:pt idx="1655">
                  <c:v>3.8490999999999997E-2</c:v>
                </c:pt>
                <c:pt idx="1656">
                  <c:v>3.820500000000001E-2</c:v>
                </c:pt>
                <c:pt idx="1657">
                  <c:v>4.0142999999999998E-2</c:v>
                </c:pt>
                <c:pt idx="1658">
                  <c:v>4.2096000000000015E-2</c:v>
                </c:pt>
                <c:pt idx="1659">
                  <c:v>4.5127E-2</c:v>
                </c:pt>
                <c:pt idx="1660">
                  <c:v>3.4645000000000002E-2</c:v>
                </c:pt>
                <c:pt idx="1661">
                  <c:v>3.1086000000000003E-2</c:v>
                </c:pt>
                <c:pt idx="1662">
                  <c:v>3.5352000000000001E-2</c:v>
                </c:pt>
                <c:pt idx="1663">
                  <c:v>4.2888000000000009E-2</c:v>
                </c:pt>
                <c:pt idx="1664">
                  <c:v>4.2028000000000003E-2</c:v>
                </c:pt>
                <c:pt idx="1665">
                  <c:v>3.3355000000000003E-2</c:v>
                </c:pt>
                <c:pt idx="1666">
                  <c:v>3.7397000000000007E-2</c:v>
                </c:pt>
                <c:pt idx="1667">
                  <c:v>3.9761999999999999E-2</c:v>
                </c:pt>
                <c:pt idx="1668">
                  <c:v>3.8801000000000002E-2</c:v>
                </c:pt>
                <c:pt idx="1669">
                  <c:v>3.9316999999999998E-2</c:v>
                </c:pt>
                <c:pt idx="1670">
                  <c:v>3.950300000000001E-2</c:v>
                </c:pt>
                <c:pt idx="1671">
                  <c:v>4.5363000000000014E-2</c:v>
                </c:pt>
                <c:pt idx="1672">
                  <c:v>3.7658000000000004E-2</c:v>
                </c:pt>
                <c:pt idx="1673">
                  <c:v>3.3356999999999998E-2</c:v>
                </c:pt>
                <c:pt idx="1674">
                  <c:v>3.9552999999999998E-2</c:v>
                </c:pt>
                <c:pt idx="1675">
                  <c:v>3.9771000000000008E-2</c:v>
                </c:pt>
                <c:pt idx="1676">
                  <c:v>3.2300000000000002E-2</c:v>
                </c:pt>
                <c:pt idx="1677">
                  <c:v>3.795500000000001E-2</c:v>
                </c:pt>
                <c:pt idx="1678">
                  <c:v>4.4469000000000009E-2</c:v>
                </c:pt>
                <c:pt idx="1679">
                  <c:v>4.240300000000001E-2</c:v>
                </c:pt>
                <c:pt idx="1680">
                  <c:v>3.8709E-2</c:v>
                </c:pt>
                <c:pt idx="1681">
                  <c:v>3.4140000000000004E-2</c:v>
                </c:pt>
                <c:pt idx="1682">
                  <c:v>3.7346999999999998E-2</c:v>
                </c:pt>
                <c:pt idx="1683">
                  <c:v>4.5297000000000004E-2</c:v>
                </c:pt>
                <c:pt idx="1684">
                  <c:v>5.1269999999999996E-2</c:v>
                </c:pt>
                <c:pt idx="1685">
                  <c:v>3.6331000000000009E-2</c:v>
                </c:pt>
                <c:pt idx="1686">
                  <c:v>3.9653000000000008E-2</c:v>
                </c:pt>
                <c:pt idx="1687">
                  <c:v>3.5098999999999998E-2</c:v>
                </c:pt>
                <c:pt idx="1688">
                  <c:v>3.6180000000000004E-2</c:v>
                </c:pt>
                <c:pt idx="1689">
                  <c:v>3.7666999999999999E-2</c:v>
                </c:pt>
                <c:pt idx="1690">
                  <c:v>4.648E-2</c:v>
                </c:pt>
                <c:pt idx="1691">
                  <c:v>3.8304999999999999E-2</c:v>
                </c:pt>
                <c:pt idx="1692">
                  <c:v>3.8556E-2</c:v>
                </c:pt>
                <c:pt idx="1693">
                  <c:v>3.6185000000000002E-2</c:v>
                </c:pt>
                <c:pt idx="1694">
                  <c:v>4.4966000000000006E-2</c:v>
                </c:pt>
                <c:pt idx="1695">
                  <c:v>4.6391000000000009E-2</c:v>
                </c:pt>
                <c:pt idx="1696">
                  <c:v>3.4237000000000004E-2</c:v>
                </c:pt>
                <c:pt idx="1697">
                  <c:v>3.5514000000000004E-2</c:v>
                </c:pt>
                <c:pt idx="1698">
                  <c:v>3.771E-2</c:v>
                </c:pt>
                <c:pt idx="1699">
                  <c:v>3.4834000000000004E-2</c:v>
                </c:pt>
                <c:pt idx="1700">
                  <c:v>3.3790000000000001E-2</c:v>
                </c:pt>
                <c:pt idx="1701">
                  <c:v>3.3020000000000001E-2</c:v>
                </c:pt>
                <c:pt idx="1702">
                  <c:v>4.1973999999999997E-2</c:v>
                </c:pt>
                <c:pt idx="1703">
                  <c:v>4.3295E-2</c:v>
                </c:pt>
                <c:pt idx="1704">
                  <c:v>4.3219E-2</c:v>
                </c:pt>
                <c:pt idx="1705">
                  <c:v>4.2793000000000012E-2</c:v>
                </c:pt>
                <c:pt idx="1706">
                  <c:v>5.2268000000000002E-2</c:v>
                </c:pt>
                <c:pt idx="1707">
                  <c:v>4.9544000000000005E-2</c:v>
                </c:pt>
                <c:pt idx="1708">
                  <c:v>3.9210000000000002E-2</c:v>
                </c:pt>
                <c:pt idx="1709">
                  <c:v>4.2359000000000008E-2</c:v>
                </c:pt>
                <c:pt idx="1710">
                  <c:v>4.2604000000000003E-2</c:v>
                </c:pt>
                <c:pt idx="1711">
                  <c:v>4.2962000000000014E-2</c:v>
                </c:pt>
                <c:pt idx="1712">
                  <c:v>3.8988000000000002E-2</c:v>
                </c:pt>
                <c:pt idx="1713">
                  <c:v>4.2282000000000007E-2</c:v>
                </c:pt>
                <c:pt idx="1714">
                  <c:v>4.3397000000000012E-2</c:v>
                </c:pt>
                <c:pt idx="1715">
                  <c:v>4.6434999999999997E-2</c:v>
                </c:pt>
                <c:pt idx="1716">
                  <c:v>4.3499000000000003E-2</c:v>
                </c:pt>
                <c:pt idx="1717">
                  <c:v>4.1534000000000001E-2</c:v>
                </c:pt>
                <c:pt idx="1718">
                  <c:v>4.286800000000001E-2</c:v>
                </c:pt>
                <c:pt idx="1719">
                  <c:v>4.3369000000000005E-2</c:v>
                </c:pt>
                <c:pt idx="1720">
                  <c:v>3.6468E-2</c:v>
                </c:pt>
                <c:pt idx="1721">
                  <c:v>3.7416000000000005E-2</c:v>
                </c:pt>
                <c:pt idx="1722">
                  <c:v>4.9224000000000004E-2</c:v>
                </c:pt>
                <c:pt idx="1723">
                  <c:v>4.6336000000000009E-2</c:v>
                </c:pt>
                <c:pt idx="1724">
                  <c:v>3.9711999999999997E-2</c:v>
                </c:pt>
                <c:pt idx="1725">
                  <c:v>4.2707000000000009E-2</c:v>
                </c:pt>
                <c:pt idx="1726">
                  <c:v>4.8840999999999996E-2</c:v>
                </c:pt>
                <c:pt idx="1727">
                  <c:v>4.9728000000000008E-2</c:v>
                </c:pt>
                <c:pt idx="1728">
                  <c:v>4.4970000000000003E-2</c:v>
                </c:pt>
                <c:pt idx="1729">
                  <c:v>4.4123000000000009E-2</c:v>
                </c:pt>
                <c:pt idx="1730">
                  <c:v>4.9177000000000005E-2</c:v>
                </c:pt>
                <c:pt idx="1731">
                  <c:v>4.7271000000000001E-2</c:v>
                </c:pt>
                <c:pt idx="1732">
                  <c:v>4.9322000000000005E-2</c:v>
                </c:pt>
                <c:pt idx="1733">
                  <c:v>4.7964000000000007E-2</c:v>
                </c:pt>
                <c:pt idx="1734">
                  <c:v>4.9735000000000008E-2</c:v>
                </c:pt>
                <c:pt idx="1735">
                  <c:v>4.8820000000000002E-2</c:v>
                </c:pt>
                <c:pt idx="1736">
                  <c:v>4.5519999999999998E-2</c:v>
                </c:pt>
                <c:pt idx="1737">
                  <c:v>4.7859000000000006E-2</c:v>
                </c:pt>
                <c:pt idx="1738">
                  <c:v>4.8855000000000003E-2</c:v>
                </c:pt>
                <c:pt idx="1739">
                  <c:v>4.9995000000000012E-2</c:v>
                </c:pt>
                <c:pt idx="1740">
                  <c:v>4.8744000000000003E-2</c:v>
                </c:pt>
                <c:pt idx="1741">
                  <c:v>4.6503999999999997E-2</c:v>
                </c:pt>
                <c:pt idx="1742">
                  <c:v>5.0025E-2</c:v>
                </c:pt>
                <c:pt idx="1743">
                  <c:v>4.8166000000000007E-2</c:v>
                </c:pt>
                <c:pt idx="1744">
                  <c:v>5.0299999999999997E-2</c:v>
                </c:pt>
                <c:pt idx="1745">
                  <c:v>4.9514000000000009E-2</c:v>
                </c:pt>
                <c:pt idx="1746">
                  <c:v>5.2714000000000011E-2</c:v>
                </c:pt>
                <c:pt idx="1747">
                  <c:v>5.3691999999999997E-2</c:v>
                </c:pt>
                <c:pt idx="1748">
                  <c:v>5.1645999999999991E-2</c:v>
                </c:pt>
                <c:pt idx="1749">
                  <c:v>5.1664999999999996E-2</c:v>
                </c:pt>
                <c:pt idx="1750">
                  <c:v>5.2730000000000006E-2</c:v>
                </c:pt>
                <c:pt idx="1751">
                  <c:v>5.1021999999999998E-2</c:v>
                </c:pt>
                <c:pt idx="1752">
                  <c:v>4.6481000000000001E-2</c:v>
                </c:pt>
                <c:pt idx="1753">
                  <c:v>5.3553000000000003E-2</c:v>
                </c:pt>
                <c:pt idx="1754">
                  <c:v>5.3083000000000005E-2</c:v>
                </c:pt>
                <c:pt idx="1755">
                  <c:v>5.0428000000000001E-2</c:v>
                </c:pt>
                <c:pt idx="1756">
                  <c:v>5.1207000000000003E-2</c:v>
                </c:pt>
                <c:pt idx="1757">
                  <c:v>5.2016000000000014E-2</c:v>
                </c:pt>
                <c:pt idx="1758">
                  <c:v>5.6187000000000001E-2</c:v>
                </c:pt>
                <c:pt idx="1759">
                  <c:v>5.2252000000000007E-2</c:v>
                </c:pt>
                <c:pt idx="1760">
                  <c:v>5.4205000000000003E-2</c:v>
                </c:pt>
                <c:pt idx="1761">
                  <c:v>5.2040000000000003E-2</c:v>
                </c:pt>
                <c:pt idx="1762">
                  <c:v>5.8751999999999999E-2</c:v>
                </c:pt>
                <c:pt idx="1763">
                  <c:v>5.8425999999999999E-2</c:v>
                </c:pt>
                <c:pt idx="1764">
                  <c:v>5.2314000000000013E-2</c:v>
                </c:pt>
                <c:pt idx="1765">
                  <c:v>5.4134000000000009E-2</c:v>
                </c:pt>
                <c:pt idx="1766">
                  <c:v>5.7523000000000005E-2</c:v>
                </c:pt>
                <c:pt idx="1767">
                  <c:v>5.8864000000000007E-2</c:v>
                </c:pt>
                <c:pt idx="1768">
                  <c:v>5.6198999999999999E-2</c:v>
                </c:pt>
                <c:pt idx="1769">
                  <c:v>5.9038000000000007E-2</c:v>
                </c:pt>
                <c:pt idx="1770">
                  <c:v>5.6728000000000001E-2</c:v>
                </c:pt>
                <c:pt idx="1771">
                  <c:v>6.0327000000000006E-2</c:v>
                </c:pt>
                <c:pt idx="1772">
                  <c:v>5.7831000000000007E-2</c:v>
                </c:pt>
                <c:pt idx="1773">
                  <c:v>5.4391000000000016E-2</c:v>
                </c:pt>
                <c:pt idx="1774">
                  <c:v>5.8741000000000002E-2</c:v>
                </c:pt>
                <c:pt idx="1775">
                  <c:v>5.7518000000000007E-2</c:v>
                </c:pt>
                <c:pt idx="1776">
                  <c:v>5.1580000000000001E-2</c:v>
                </c:pt>
                <c:pt idx="1777">
                  <c:v>6.0271999999999992E-2</c:v>
                </c:pt>
                <c:pt idx="1778">
                  <c:v>6.7461999999999994E-2</c:v>
                </c:pt>
                <c:pt idx="1779">
                  <c:v>6.3288999999999998E-2</c:v>
                </c:pt>
                <c:pt idx="1780">
                  <c:v>5.5961000000000004E-2</c:v>
                </c:pt>
                <c:pt idx="1781">
                  <c:v>5.7051000000000004E-2</c:v>
                </c:pt>
                <c:pt idx="1782">
                  <c:v>6.011600000000001E-2</c:v>
                </c:pt>
                <c:pt idx="1783">
                  <c:v>6.1169000000000001E-2</c:v>
                </c:pt>
                <c:pt idx="1784">
                  <c:v>5.9090000000000004E-2</c:v>
                </c:pt>
                <c:pt idx="1785">
                  <c:v>6.4042000000000016E-2</c:v>
                </c:pt>
                <c:pt idx="1786">
                  <c:v>6.7701000000000011E-2</c:v>
                </c:pt>
                <c:pt idx="1787">
                  <c:v>5.8577000000000004E-2</c:v>
                </c:pt>
                <c:pt idx="1788">
                  <c:v>5.3638999999999999E-2</c:v>
                </c:pt>
                <c:pt idx="1789">
                  <c:v>5.1044999999999993E-2</c:v>
                </c:pt>
                <c:pt idx="1790">
                  <c:v>6.0345999999999997E-2</c:v>
                </c:pt>
                <c:pt idx="1791">
                  <c:v>5.8328999999999999E-2</c:v>
                </c:pt>
                <c:pt idx="1792">
                  <c:v>5.5904000000000002E-2</c:v>
                </c:pt>
                <c:pt idx="1793">
                  <c:v>5.9784000000000011E-2</c:v>
                </c:pt>
                <c:pt idx="1794">
                  <c:v>6.5456000000000014E-2</c:v>
                </c:pt>
                <c:pt idx="1795">
                  <c:v>6.2362000000000015E-2</c:v>
                </c:pt>
                <c:pt idx="1796">
                  <c:v>6.1673999999999993E-2</c:v>
                </c:pt>
                <c:pt idx="1797">
                  <c:v>6.3979999999999995E-2</c:v>
                </c:pt>
                <c:pt idx="1798">
                  <c:v>6.4013000000000014E-2</c:v>
                </c:pt>
                <c:pt idx="1799">
                  <c:v>5.838200000000001E-2</c:v>
                </c:pt>
                <c:pt idx="1800">
                  <c:v>5.6918000000000003E-2</c:v>
                </c:pt>
                <c:pt idx="1801">
                  <c:v>5.848600000000001E-2</c:v>
                </c:pt>
                <c:pt idx="1802">
                  <c:v>6.2338000000000011E-2</c:v>
                </c:pt>
                <c:pt idx="1803">
                  <c:v>6.0801000000000008E-2</c:v>
                </c:pt>
                <c:pt idx="1804">
                  <c:v>5.6569999999999995E-2</c:v>
                </c:pt>
                <c:pt idx="1805">
                  <c:v>5.7823000000000006E-2</c:v>
                </c:pt>
                <c:pt idx="1806">
                  <c:v>5.8928000000000001E-2</c:v>
                </c:pt>
                <c:pt idx="1807">
                  <c:v>5.2648E-2</c:v>
                </c:pt>
                <c:pt idx="1808">
                  <c:v>5.0959999999999998E-2</c:v>
                </c:pt>
                <c:pt idx="1809">
                  <c:v>5.0828999999999999E-2</c:v>
                </c:pt>
                <c:pt idx="1810">
                  <c:v>5.3131999999999999E-2</c:v>
                </c:pt>
                <c:pt idx="1811">
                  <c:v>6.0001000000000006E-2</c:v>
                </c:pt>
                <c:pt idx="1812">
                  <c:v>5.7079000000000005E-2</c:v>
                </c:pt>
                <c:pt idx="1813">
                  <c:v>5.9780000000000014E-2</c:v>
                </c:pt>
                <c:pt idx="1814">
                  <c:v>6.5958000000000003E-2</c:v>
                </c:pt>
                <c:pt idx="1815">
                  <c:v>6.5660999999999997E-2</c:v>
                </c:pt>
                <c:pt idx="1816">
                  <c:v>5.7745000000000005E-2</c:v>
                </c:pt>
                <c:pt idx="1817">
                  <c:v>5.6417000000000009E-2</c:v>
                </c:pt>
                <c:pt idx="1818">
                  <c:v>6.3534999999999994E-2</c:v>
                </c:pt>
                <c:pt idx="1819">
                  <c:v>6.7877000000000021E-2</c:v>
                </c:pt>
                <c:pt idx="1820">
                  <c:v>5.3301000000000001E-2</c:v>
                </c:pt>
                <c:pt idx="1821">
                  <c:v>5.4335000000000008E-2</c:v>
                </c:pt>
                <c:pt idx="1822">
                  <c:v>5.956100000000001E-2</c:v>
                </c:pt>
                <c:pt idx="1823">
                  <c:v>5.926300000000001E-2</c:v>
                </c:pt>
                <c:pt idx="1824">
                  <c:v>5.1275999999999995E-2</c:v>
                </c:pt>
                <c:pt idx="1825">
                  <c:v>5.2923000000000005E-2</c:v>
                </c:pt>
                <c:pt idx="1826">
                  <c:v>5.5718000000000011E-2</c:v>
                </c:pt>
                <c:pt idx="1827">
                  <c:v>5.7335000000000011E-2</c:v>
                </c:pt>
                <c:pt idx="1828">
                  <c:v>6.2934000000000004E-2</c:v>
                </c:pt>
                <c:pt idx="1829">
                  <c:v>5.6033000000000006E-2</c:v>
                </c:pt>
                <c:pt idx="1830">
                  <c:v>6.7594000000000015E-2</c:v>
                </c:pt>
                <c:pt idx="1831">
                  <c:v>5.8513000000000009E-2</c:v>
                </c:pt>
                <c:pt idx="1832">
                  <c:v>6.0901000000000004E-2</c:v>
                </c:pt>
                <c:pt idx="1833">
                  <c:v>6.3440999999999997E-2</c:v>
                </c:pt>
                <c:pt idx="1834">
                  <c:v>6.9475000000000009E-2</c:v>
                </c:pt>
                <c:pt idx="1835">
                  <c:v>6.2669000000000002E-2</c:v>
                </c:pt>
                <c:pt idx="1836">
                  <c:v>6.477200000000001E-2</c:v>
                </c:pt>
                <c:pt idx="1837">
                  <c:v>5.9198000000000008E-2</c:v>
                </c:pt>
                <c:pt idx="1838">
                  <c:v>6.0524000000000001E-2</c:v>
                </c:pt>
                <c:pt idx="1839">
                  <c:v>6.073400000000001E-2</c:v>
                </c:pt>
                <c:pt idx="1840">
                  <c:v>5.7445999999999997E-2</c:v>
                </c:pt>
                <c:pt idx="1841">
                  <c:v>5.1901999999999997E-2</c:v>
                </c:pt>
                <c:pt idx="1842">
                  <c:v>6.3322000000000003E-2</c:v>
                </c:pt>
                <c:pt idx="1843">
                  <c:v>5.7701000000000009E-2</c:v>
                </c:pt>
                <c:pt idx="1844">
                  <c:v>5.5337000000000011E-2</c:v>
                </c:pt>
                <c:pt idx="1845">
                  <c:v>5.5226999999999998E-2</c:v>
                </c:pt>
                <c:pt idx="1846">
                  <c:v>5.842E-2</c:v>
                </c:pt>
                <c:pt idx="1847">
                  <c:v>6.3849000000000003E-2</c:v>
                </c:pt>
                <c:pt idx="1848">
                  <c:v>6.8049999999999999E-2</c:v>
                </c:pt>
                <c:pt idx="1849">
                  <c:v>5.8909000000000003E-2</c:v>
                </c:pt>
                <c:pt idx="1850">
                  <c:v>6.5665000000000001E-2</c:v>
                </c:pt>
                <c:pt idx="1851">
                  <c:v>6.0551000000000001E-2</c:v>
                </c:pt>
                <c:pt idx="1852">
                  <c:v>4.9516000000000004E-2</c:v>
                </c:pt>
                <c:pt idx="1853">
                  <c:v>5.2926000000000008E-2</c:v>
                </c:pt>
                <c:pt idx="1854">
                  <c:v>5.8624999999999997E-2</c:v>
                </c:pt>
                <c:pt idx="1855">
                  <c:v>7.3285000000000003E-2</c:v>
                </c:pt>
                <c:pt idx="1856">
                  <c:v>5.0242000000000002E-2</c:v>
                </c:pt>
                <c:pt idx="1857">
                  <c:v>5.4211000000000009E-2</c:v>
                </c:pt>
                <c:pt idx="1858">
                  <c:v>5.3978999999999999E-2</c:v>
                </c:pt>
                <c:pt idx="1859">
                  <c:v>5.4648999999999996E-2</c:v>
                </c:pt>
                <c:pt idx="1860">
                  <c:v>4.9401000000000007E-2</c:v>
                </c:pt>
                <c:pt idx="1861">
                  <c:v>5.5659E-2</c:v>
                </c:pt>
                <c:pt idx="1862">
                  <c:v>5.2409000000000004E-2</c:v>
                </c:pt>
                <c:pt idx="1863">
                  <c:v>5.8348999999999998E-2</c:v>
                </c:pt>
                <c:pt idx="1864">
                  <c:v>5.8228999999999996E-2</c:v>
                </c:pt>
                <c:pt idx="1865">
                  <c:v>5.937400000000001E-2</c:v>
                </c:pt>
                <c:pt idx="1866">
                  <c:v>6.0990000000000009E-2</c:v>
                </c:pt>
                <c:pt idx="1867">
                  <c:v>7.1029999999999996E-2</c:v>
                </c:pt>
                <c:pt idx="1868">
                  <c:v>5.0653999999999998E-2</c:v>
                </c:pt>
                <c:pt idx="1869">
                  <c:v>4.8635999999999999E-2</c:v>
                </c:pt>
                <c:pt idx="1870">
                  <c:v>4.7735000000000007E-2</c:v>
                </c:pt>
                <c:pt idx="1871">
                  <c:v>5.0625999999999997E-2</c:v>
                </c:pt>
                <c:pt idx="1872">
                  <c:v>4.5832000000000005E-2</c:v>
                </c:pt>
                <c:pt idx="1873">
                  <c:v>4.7606000000000009E-2</c:v>
                </c:pt>
                <c:pt idx="1874">
                  <c:v>5.797200000000001E-2</c:v>
                </c:pt>
                <c:pt idx="1875">
                  <c:v>5.4589000000000006E-2</c:v>
                </c:pt>
                <c:pt idx="1876">
                  <c:v>5.0001999999999998E-2</c:v>
                </c:pt>
                <c:pt idx="1877">
                  <c:v>5.3055999999999999E-2</c:v>
                </c:pt>
                <c:pt idx="1878">
                  <c:v>4.9192000000000013E-2</c:v>
                </c:pt>
                <c:pt idx="1879">
                  <c:v>5.5057000000000009E-2</c:v>
                </c:pt>
                <c:pt idx="1880">
                  <c:v>6.1654E-2</c:v>
                </c:pt>
                <c:pt idx="1881">
                  <c:v>5.0897000000000012E-2</c:v>
                </c:pt>
                <c:pt idx="1882">
                  <c:v>5.4162000000000016E-2</c:v>
                </c:pt>
                <c:pt idx="1883">
                  <c:v>5.4555000000000006E-2</c:v>
                </c:pt>
                <c:pt idx="1884">
                  <c:v>4.623E-2</c:v>
                </c:pt>
                <c:pt idx="1885">
                  <c:v>4.1766000000000005E-2</c:v>
                </c:pt>
                <c:pt idx="1886">
                  <c:v>5.2673000000000005E-2</c:v>
                </c:pt>
                <c:pt idx="1887">
                  <c:v>5.6114999999999998E-2</c:v>
                </c:pt>
                <c:pt idx="1888">
                  <c:v>4.4603000000000004E-2</c:v>
                </c:pt>
                <c:pt idx="1889">
                  <c:v>4.6857000000000003E-2</c:v>
                </c:pt>
                <c:pt idx="1890">
                  <c:v>5.2253000000000001E-2</c:v>
                </c:pt>
                <c:pt idx="1891">
                  <c:v>5.5615000000000005E-2</c:v>
                </c:pt>
                <c:pt idx="1892">
                  <c:v>4.8931000000000002E-2</c:v>
                </c:pt>
                <c:pt idx="1893">
                  <c:v>4.5381000000000005E-2</c:v>
                </c:pt>
                <c:pt idx="1894">
                  <c:v>5.1307000000000005E-2</c:v>
                </c:pt>
                <c:pt idx="1895">
                  <c:v>4.8183000000000004E-2</c:v>
                </c:pt>
                <c:pt idx="1896">
                  <c:v>4.5379000000000003E-2</c:v>
                </c:pt>
                <c:pt idx="1897">
                  <c:v>5.7319000000000009E-2</c:v>
                </c:pt>
                <c:pt idx="1898">
                  <c:v>5.8303000000000008E-2</c:v>
                </c:pt>
                <c:pt idx="1899">
                  <c:v>5.1128999999999994E-2</c:v>
                </c:pt>
                <c:pt idx="1900">
                  <c:v>4.3553000000000001E-2</c:v>
                </c:pt>
                <c:pt idx="1901">
                  <c:v>4.8550000000000003E-2</c:v>
                </c:pt>
                <c:pt idx="1902">
                  <c:v>5.1792000000000005E-2</c:v>
                </c:pt>
                <c:pt idx="1903">
                  <c:v>4.954200000000001E-2</c:v>
                </c:pt>
                <c:pt idx="1904">
                  <c:v>4.8469000000000005E-2</c:v>
                </c:pt>
                <c:pt idx="1905">
                  <c:v>4.0382000000000008E-2</c:v>
                </c:pt>
                <c:pt idx="1906">
                  <c:v>4.7966000000000009E-2</c:v>
                </c:pt>
                <c:pt idx="1907">
                  <c:v>4.6294000000000002E-2</c:v>
                </c:pt>
                <c:pt idx="1908">
                  <c:v>4.8080999999999999E-2</c:v>
                </c:pt>
                <c:pt idx="1909">
                  <c:v>4.0224999999999997E-2</c:v>
                </c:pt>
                <c:pt idx="1910">
                  <c:v>3.9238000000000002E-2</c:v>
                </c:pt>
                <c:pt idx="1911">
                  <c:v>4.6926999999999996E-2</c:v>
                </c:pt>
                <c:pt idx="1912">
                  <c:v>4.3090000000000003E-2</c:v>
                </c:pt>
                <c:pt idx="1913">
                  <c:v>4.3253999999999994E-2</c:v>
                </c:pt>
                <c:pt idx="1914">
                  <c:v>4.9372000000000006E-2</c:v>
                </c:pt>
                <c:pt idx="1915">
                  <c:v>5.0738000000000005E-2</c:v>
                </c:pt>
                <c:pt idx="1916">
                  <c:v>4.8381E-2</c:v>
                </c:pt>
                <c:pt idx="1917">
                  <c:v>4.6323000000000003E-2</c:v>
                </c:pt>
                <c:pt idx="1918">
                  <c:v>4.3142E-2</c:v>
                </c:pt>
                <c:pt idx="1919">
                  <c:v>4.905700000000001E-2</c:v>
                </c:pt>
                <c:pt idx="1920">
                  <c:v>4.1114999999999999E-2</c:v>
                </c:pt>
                <c:pt idx="1921">
                  <c:v>4.0812000000000015E-2</c:v>
                </c:pt>
                <c:pt idx="1922">
                  <c:v>4.8913000000000005E-2</c:v>
                </c:pt>
                <c:pt idx="1923">
                  <c:v>4.8821000000000003E-2</c:v>
                </c:pt>
                <c:pt idx="1924">
                  <c:v>4.0601999999999999E-2</c:v>
                </c:pt>
                <c:pt idx="1925">
                  <c:v>4.1318000000000007E-2</c:v>
                </c:pt>
                <c:pt idx="1926">
                  <c:v>4.7381000000000006E-2</c:v>
                </c:pt>
                <c:pt idx="1927">
                  <c:v>5.1899000000000001E-2</c:v>
                </c:pt>
                <c:pt idx="1928">
                  <c:v>4.1964000000000001E-2</c:v>
                </c:pt>
                <c:pt idx="1929">
                  <c:v>4.2840000000000003E-2</c:v>
                </c:pt>
                <c:pt idx="1930">
                  <c:v>5.0114000000000006E-2</c:v>
                </c:pt>
                <c:pt idx="1931">
                  <c:v>4.6928999999999992E-2</c:v>
                </c:pt>
                <c:pt idx="1932">
                  <c:v>3.6956999999999997E-2</c:v>
                </c:pt>
                <c:pt idx="1933">
                  <c:v>4.3397000000000012E-2</c:v>
                </c:pt>
                <c:pt idx="1934">
                  <c:v>4.6289999999999991E-2</c:v>
                </c:pt>
                <c:pt idx="1935">
                  <c:v>4.0755000000000006E-2</c:v>
                </c:pt>
                <c:pt idx="1936">
                  <c:v>4.2706000000000015E-2</c:v>
                </c:pt>
                <c:pt idx="1937">
                  <c:v>4.936900000000001E-2</c:v>
                </c:pt>
                <c:pt idx="1938">
                  <c:v>5.0299000000000003E-2</c:v>
                </c:pt>
                <c:pt idx="1939">
                  <c:v>4.2804000000000009E-2</c:v>
                </c:pt>
                <c:pt idx="1940">
                  <c:v>3.6568999999999997E-2</c:v>
                </c:pt>
                <c:pt idx="1941">
                  <c:v>4.0015000000000002E-2</c:v>
                </c:pt>
                <c:pt idx="1942">
                  <c:v>3.9727999999999999E-2</c:v>
                </c:pt>
                <c:pt idx="1943">
                  <c:v>3.5534999999999997E-2</c:v>
                </c:pt>
                <c:pt idx="1944">
                  <c:v>3.7189000000000007E-2</c:v>
                </c:pt>
                <c:pt idx="1945">
                  <c:v>4.1933000000000005E-2</c:v>
                </c:pt>
                <c:pt idx="1946">
                  <c:v>5.0489000000000006E-2</c:v>
                </c:pt>
                <c:pt idx="1947">
                  <c:v>4.7312000000000014E-2</c:v>
                </c:pt>
                <c:pt idx="1948">
                  <c:v>3.8591E-2</c:v>
                </c:pt>
                <c:pt idx="1949">
                  <c:v>4.5280000000000001E-2</c:v>
                </c:pt>
                <c:pt idx="1950">
                  <c:v>5.2157000000000009E-2</c:v>
                </c:pt>
                <c:pt idx="1951">
                  <c:v>4.7392000000000011E-2</c:v>
                </c:pt>
                <c:pt idx="1952">
                  <c:v>4.0585999999999997E-2</c:v>
                </c:pt>
                <c:pt idx="1953">
                  <c:v>4.2600000000000006E-2</c:v>
                </c:pt>
                <c:pt idx="1954">
                  <c:v>4.7434000000000011E-2</c:v>
                </c:pt>
                <c:pt idx="1955">
                  <c:v>4.9801000000000005E-2</c:v>
                </c:pt>
                <c:pt idx="1956">
                  <c:v>4.4031000000000008E-2</c:v>
                </c:pt>
                <c:pt idx="1957">
                  <c:v>4.3748000000000002E-2</c:v>
                </c:pt>
                <c:pt idx="1958">
                  <c:v>4.905000000000001E-2</c:v>
                </c:pt>
                <c:pt idx="1959">
                  <c:v>4.5540999999999998E-2</c:v>
                </c:pt>
                <c:pt idx="1960">
                  <c:v>4.5187999999999999E-2</c:v>
                </c:pt>
                <c:pt idx="1961">
                  <c:v>4.3742000000000003E-2</c:v>
                </c:pt>
                <c:pt idx="1962">
                  <c:v>4.6567999999999998E-2</c:v>
                </c:pt>
                <c:pt idx="1963">
                  <c:v>4.676700000000001E-2</c:v>
                </c:pt>
                <c:pt idx="1964">
                  <c:v>4.163E-2</c:v>
                </c:pt>
                <c:pt idx="1965">
                  <c:v>3.9940999999999997E-2</c:v>
                </c:pt>
                <c:pt idx="1966">
                  <c:v>4.700300000000001E-2</c:v>
                </c:pt>
                <c:pt idx="1967">
                  <c:v>5.1153000000000004E-2</c:v>
                </c:pt>
                <c:pt idx="1968">
                  <c:v>4.4476000000000009E-2</c:v>
                </c:pt>
                <c:pt idx="1969">
                  <c:v>4.1630999999999994E-2</c:v>
                </c:pt>
                <c:pt idx="1970">
                  <c:v>4.7803000000000012E-2</c:v>
                </c:pt>
                <c:pt idx="1971">
                  <c:v>4.4145999999999998E-2</c:v>
                </c:pt>
                <c:pt idx="1972">
                  <c:v>4.5845999999999998E-2</c:v>
                </c:pt>
                <c:pt idx="1973">
                  <c:v>4.4040000000000003E-2</c:v>
                </c:pt>
                <c:pt idx="1974">
                  <c:v>4.3246999999999994E-2</c:v>
                </c:pt>
                <c:pt idx="1975">
                  <c:v>5.1546999999999996E-2</c:v>
                </c:pt>
                <c:pt idx="1976">
                  <c:v>4.6247999999999991E-2</c:v>
                </c:pt>
                <c:pt idx="1977">
                  <c:v>4.1305000000000001E-2</c:v>
                </c:pt>
                <c:pt idx="1978">
                  <c:v>5.0706000000000015E-2</c:v>
                </c:pt>
                <c:pt idx="1979">
                  <c:v>5.6814000000000003E-2</c:v>
                </c:pt>
                <c:pt idx="1980">
                  <c:v>4.5214999999999998E-2</c:v>
                </c:pt>
                <c:pt idx="1981">
                  <c:v>3.8622999999999998E-2</c:v>
                </c:pt>
                <c:pt idx="1982">
                  <c:v>4.8688999999999996E-2</c:v>
                </c:pt>
                <c:pt idx="1983">
                  <c:v>4.8765000000000003E-2</c:v>
                </c:pt>
                <c:pt idx="1984">
                  <c:v>4.5298999999999999E-2</c:v>
                </c:pt>
                <c:pt idx="1985">
                  <c:v>4.0357000000000004E-2</c:v>
                </c:pt>
                <c:pt idx="1986">
                  <c:v>5.8435000000000001E-2</c:v>
                </c:pt>
                <c:pt idx="1987">
                  <c:v>5.7353000000000008E-2</c:v>
                </c:pt>
                <c:pt idx="1988">
                  <c:v>6.1331000000000004E-2</c:v>
                </c:pt>
                <c:pt idx="1989">
                  <c:v>4.2166000000000009E-2</c:v>
                </c:pt>
                <c:pt idx="1990">
                  <c:v>4.8219999999999999E-2</c:v>
                </c:pt>
                <c:pt idx="1991">
                  <c:v>4.5005000000000003E-2</c:v>
                </c:pt>
                <c:pt idx="1992">
                  <c:v>4.6528E-2</c:v>
                </c:pt>
                <c:pt idx="1993">
                  <c:v>4.5294000000000001E-2</c:v>
                </c:pt>
                <c:pt idx="1994">
                  <c:v>4.6264999999999994E-2</c:v>
                </c:pt>
                <c:pt idx="1995">
                  <c:v>4.8953999999999998E-2</c:v>
                </c:pt>
                <c:pt idx="1996">
                  <c:v>4.6715000000000007E-2</c:v>
                </c:pt>
                <c:pt idx="1997">
                  <c:v>4.1126999999999997E-2</c:v>
                </c:pt>
                <c:pt idx="1998">
                  <c:v>4.6176000000000002E-2</c:v>
                </c:pt>
                <c:pt idx="1999">
                  <c:v>5.066600000000001E-2</c:v>
                </c:pt>
                <c:pt idx="2000">
                  <c:v>4.1632000000000002E-2</c:v>
                </c:pt>
                <c:pt idx="2001">
                  <c:v>3.8037000000000008E-2</c:v>
                </c:pt>
                <c:pt idx="2002">
                  <c:v>4.4588000000000003E-2</c:v>
                </c:pt>
                <c:pt idx="2003">
                  <c:v>4.9279999999999997E-2</c:v>
                </c:pt>
                <c:pt idx="2004">
                  <c:v>4.1027999999999995E-2</c:v>
                </c:pt>
                <c:pt idx="2005">
                  <c:v>3.7665000000000004E-2</c:v>
                </c:pt>
                <c:pt idx="2006">
                  <c:v>4.5057000000000007E-2</c:v>
                </c:pt>
                <c:pt idx="2007">
                  <c:v>4.7404000000000009E-2</c:v>
                </c:pt>
                <c:pt idx="2008">
                  <c:v>5.4381000000000013E-2</c:v>
                </c:pt>
                <c:pt idx="2009">
                  <c:v>4.8828000000000003E-2</c:v>
                </c:pt>
                <c:pt idx="2010">
                  <c:v>4.9458000000000009E-2</c:v>
                </c:pt>
                <c:pt idx="2011">
                  <c:v>5.0969E-2</c:v>
                </c:pt>
                <c:pt idx="2012">
                  <c:v>4.6001E-2</c:v>
                </c:pt>
                <c:pt idx="2013">
                  <c:v>4.9920000000000006E-2</c:v>
                </c:pt>
                <c:pt idx="2014">
                  <c:v>5.1019000000000002E-2</c:v>
                </c:pt>
                <c:pt idx="2015">
                  <c:v>5.8555999999999997E-2</c:v>
                </c:pt>
                <c:pt idx="2016">
                  <c:v>5.1900999999999996E-2</c:v>
                </c:pt>
                <c:pt idx="2017">
                  <c:v>4.3302000000000007E-2</c:v>
                </c:pt>
                <c:pt idx="2018">
                  <c:v>4.6647999999999995E-2</c:v>
                </c:pt>
                <c:pt idx="2019">
                  <c:v>5.2871000000000001E-2</c:v>
                </c:pt>
                <c:pt idx="2020">
                  <c:v>5.3905000000000002E-2</c:v>
                </c:pt>
                <c:pt idx="2021">
                  <c:v>5.0881000000000003E-2</c:v>
                </c:pt>
                <c:pt idx="2022">
                  <c:v>5.287300000000001E-2</c:v>
                </c:pt>
                <c:pt idx="2023">
                  <c:v>5.509300000000001E-2</c:v>
                </c:pt>
                <c:pt idx="2024">
                  <c:v>5.1736000000000004E-2</c:v>
                </c:pt>
                <c:pt idx="2025">
                  <c:v>5.0608E-2</c:v>
                </c:pt>
                <c:pt idx="2026">
                  <c:v>5.2181000000000005E-2</c:v>
                </c:pt>
                <c:pt idx="2027">
                  <c:v>5.5184999999999998E-2</c:v>
                </c:pt>
                <c:pt idx="2028">
                  <c:v>5.5448999999999998E-2</c:v>
                </c:pt>
                <c:pt idx="2029">
                  <c:v>5.5857000000000004E-2</c:v>
                </c:pt>
                <c:pt idx="2030">
                  <c:v>5.1858999999999995E-2</c:v>
                </c:pt>
                <c:pt idx="2031">
                  <c:v>4.9151E-2</c:v>
                </c:pt>
                <c:pt idx="2032">
                  <c:v>4.8488000000000003E-2</c:v>
                </c:pt>
                <c:pt idx="2033">
                  <c:v>4.8585999999999997E-2</c:v>
                </c:pt>
                <c:pt idx="2034">
                  <c:v>5.3508E-2</c:v>
                </c:pt>
                <c:pt idx="2035">
                  <c:v>5.3115000000000002E-2</c:v>
                </c:pt>
                <c:pt idx="2036">
                  <c:v>5.5073000000000004E-2</c:v>
                </c:pt>
                <c:pt idx="2037">
                  <c:v>5.3961000000000002E-2</c:v>
                </c:pt>
                <c:pt idx="2038">
                  <c:v>5.1128999999999994E-2</c:v>
                </c:pt>
                <c:pt idx="2039">
                  <c:v>5.9625999999999998E-2</c:v>
                </c:pt>
                <c:pt idx="2040">
                  <c:v>5.4570000000000007E-2</c:v>
                </c:pt>
                <c:pt idx="2041">
                  <c:v>4.2161000000000004E-2</c:v>
                </c:pt>
                <c:pt idx="2042">
                  <c:v>4.5087000000000009E-2</c:v>
                </c:pt>
                <c:pt idx="2043">
                  <c:v>5.1029999999999992E-2</c:v>
                </c:pt>
                <c:pt idx="2044">
                  <c:v>5.619600000000001E-2</c:v>
                </c:pt>
                <c:pt idx="2045">
                  <c:v>5.1865000000000001E-2</c:v>
                </c:pt>
                <c:pt idx="2046">
                  <c:v>5.1632999999999998E-2</c:v>
                </c:pt>
                <c:pt idx="2047">
                  <c:v>6.496600000000001E-2</c:v>
                </c:pt>
                <c:pt idx="2048">
                  <c:v>6.0511000000000009E-2</c:v>
                </c:pt>
                <c:pt idx="2049">
                  <c:v>5.3912000000000009E-2</c:v>
                </c:pt>
                <c:pt idx="2050">
                  <c:v>5.0021999999999997E-2</c:v>
                </c:pt>
                <c:pt idx="2051">
                  <c:v>6.0917000000000013E-2</c:v>
                </c:pt>
                <c:pt idx="2052">
                  <c:v>5.6741E-2</c:v>
                </c:pt>
                <c:pt idx="2053">
                  <c:v>4.8274999999999992E-2</c:v>
                </c:pt>
                <c:pt idx="2054">
                  <c:v>5.3881999999999999E-2</c:v>
                </c:pt>
                <c:pt idx="2055">
                  <c:v>5.5469000000000004E-2</c:v>
                </c:pt>
                <c:pt idx="2056">
                  <c:v>6.0395000000000011E-2</c:v>
                </c:pt>
                <c:pt idx="2057">
                  <c:v>5.115999999999999E-2</c:v>
                </c:pt>
                <c:pt idx="2058">
                  <c:v>5.1458000000000004E-2</c:v>
                </c:pt>
                <c:pt idx="2059">
                  <c:v>5.9763000000000017E-2</c:v>
                </c:pt>
                <c:pt idx="2060">
                  <c:v>5.4492000000000006E-2</c:v>
                </c:pt>
                <c:pt idx="2061">
                  <c:v>5.035400000000001E-2</c:v>
                </c:pt>
                <c:pt idx="2062">
                  <c:v>5.2985000000000004E-2</c:v>
                </c:pt>
                <c:pt idx="2063">
                  <c:v>6.2919000000000003E-2</c:v>
                </c:pt>
                <c:pt idx="2064">
                  <c:v>6.5582000000000015E-2</c:v>
                </c:pt>
                <c:pt idx="2065">
                  <c:v>5.3612000000000007E-2</c:v>
                </c:pt>
                <c:pt idx="2066">
                  <c:v>5.1843E-2</c:v>
                </c:pt>
                <c:pt idx="2067">
                  <c:v>5.6254999999999993E-2</c:v>
                </c:pt>
                <c:pt idx="2068">
                  <c:v>6.0134000000000007E-2</c:v>
                </c:pt>
                <c:pt idx="2069">
                  <c:v>5.4800000000000008E-2</c:v>
                </c:pt>
                <c:pt idx="2070">
                  <c:v>5.1834000000000005E-2</c:v>
                </c:pt>
                <c:pt idx="2071">
                  <c:v>5.1570999999999992E-2</c:v>
                </c:pt>
                <c:pt idx="2072">
                  <c:v>5.7731000000000011E-2</c:v>
                </c:pt>
                <c:pt idx="2073">
                  <c:v>4.5282000000000003E-2</c:v>
                </c:pt>
                <c:pt idx="2074">
                  <c:v>4.5258999999999994E-2</c:v>
                </c:pt>
                <c:pt idx="2075">
                  <c:v>5.4299000000000007E-2</c:v>
                </c:pt>
                <c:pt idx="2076">
                  <c:v>5.4463000000000011E-2</c:v>
                </c:pt>
                <c:pt idx="2077">
                  <c:v>5.7188000000000003E-2</c:v>
                </c:pt>
                <c:pt idx="2078">
                  <c:v>4.8065999999999998E-2</c:v>
                </c:pt>
                <c:pt idx="2079">
                  <c:v>5.2726000000000009E-2</c:v>
                </c:pt>
                <c:pt idx="2080">
                  <c:v>4.7921999999999999E-2</c:v>
                </c:pt>
                <c:pt idx="2081">
                  <c:v>4.6073999999999997E-2</c:v>
                </c:pt>
                <c:pt idx="2082">
                  <c:v>4.5051000000000001E-2</c:v>
                </c:pt>
                <c:pt idx="2083">
                  <c:v>4.6966000000000008E-2</c:v>
                </c:pt>
                <c:pt idx="2084">
                  <c:v>4.9170000000000005E-2</c:v>
                </c:pt>
                <c:pt idx="2085">
                  <c:v>4.7600000000000003E-2</c:v>
                </c:pt>
                <c:pt idx="2086">
                  <c:v>4.7008000000000008E-2</c:v>
                </c:pt>
                <c:pt idx="2087">
                  <c:v>4.9885000000000006E-2</c:v>
                </c:pt>
                <c:pt idx="2088">
                  <c:v>5.1852000000000009E-2</c:v>
                </c:pt>
                <c:pt idx="2089">
                  <c:v>5.1397000000000012E-2</c:v>
                </c:pt>
                <c:pt idx="2090">
                  <c:v>4.8430000000000008E-2</c:v>
                </c:pt>
                <c:pt idx="2091">
                  <c:v>5.1160999999999998E-2</c:v>
                </c:pt>
                <c:pt idx="2092">
                  <c:v>5.0048999999999996E-2</c:v>
                </c:pt>
                <c:pt idx="2093">
                  <c:v>5.0120999999999999E-2</c:v>
                </c:pt>
                <c:pt idx="2094">
                  <c:v>5.1265999999999992E-2</c:v>
                </c:pt>
                <c:pt idx="2095">
                  <c:v>4.8260999999999998E-2</c:v>
                </c:pt>
                <c:pt idx="2096">
                  <c:v>4.7877000000000003E-2</c:v>
                </c:pt>
                <c:pt idx="2097">
                  <c:v>5.1936000000000003E-2</c:v>
                </c:pt>
                <c:pt idx="2098">
                  <c:v>5.3011000000000003E-2</c:v>
                </c:pt>
                <c:pt idx="2099">
                  <c:v>4.9211000000000005E-2</c:v>
                </c:pt>
                <c:pt idx="2100">
                  <c:v>4.9499000000000008E-2</c:v>
                </c:pt>
                <c:pt idx="2101">
                  <c:v>5.056200000000001E-2</c:v>
                </c:pt>
                <c:pt idx="2102">
                  <c:v>4.9287000000000004E-2</c:v>
                </c:pt>
                <c:pt idx="2103">
                  <c:v>5.1274999999999994E-2</c:v>
                </c:pt>
                <c:pt idx="2104">
                  <c:v>5.6380000000000006E-2</c:v>
                </c:pt>
                <c:pt idx="2105">
                  <c:v>5.6058999999999998E-2</c:v>
                </c:pt>
                <c:pt idx="2106">
                  <c:v>5.1657999999999996E-2</c:v>
                </c:pt>
                <c:pt idx="2107">
                  <c:v>5.1071999999999992E-2</c:v>
                </c:pt>
                <c:pt idx="2108">
                  <c:v>6.0936000000000004E-2</c:v>
                </c:pt>
                <c:pt idx="2109">
                  <c:v>5.5421000000000005E-2</c:v>
                </c:pt>
                <c:pt idx="2110">
                  <c:v>5.0070000000000003E-2</c:v>
                </c:pt>
                <c:pt idx="2111">
                  <c:v>5.076300000000001E-2</c:v>
                </c:pt>
                <c:pt idx="2112">
                  <c:v>4.7775999999999999E-2</c:v>
                </c:pt>
                <c:pt idx="2113">
                  <c:v>5.2539000000000002E-2</c:v>
                </c:pt>
                <c:pt idx="2114">
                  <c:v>4.5859000000000004E-2</c:v>
                </c:pt>
                <c:pt idx="2115">
                  <c:v>4.3613000000000006E-2</c:v>
                </c:pt>
                <c:pt idx="2116">
                  <c:v>5.1180999999999997E-2</c:v>
                </c:pt>
                <c:pt idx="2117">
                  <c:v>4.6046999999999998E-2</c:v>
                </c:pt>
                <c:pt idx="2118">
                  <c:v>4.7319000000000007E-2</c:v>
                </c:pt>
                <c:pt idx="2119">
                  <c:v>4.5608000000000003E-2</c:v>
                </c:pt>
                <c:pt idx="2120">
                  <c:v>5.1729999999999998E-2</c:v>
                </c:pt>
                <c:pt idx="2121">
                  <c:v>5.1341999999999999E-2</c:v>
                </c:pt>
                <c:pt idx="2122">
                  <c:v>4.4456000000000009E-2</c:v>
                </c:pt>
                <c:pt idx="2123">
                  <c:v>3.8764E-2</c:v>
                </c:pt>
                <c:pt idx="2124">
                  <c:v>5.3791000000000005E-2</c:v>
                </c:pt>
                <c:pt idx="2125">
                  <c:v>5.3376000000000007E-2</c:v>
                </c:pt>
                <c:pt idx="2126">
                  <c:v>4.6312000000000006E-2</c:v>
                </c:pt>
                <c:pt idx="2127">
                  <c:v>3.8762999999999999E-2</c:v>
                </c:pt>
                <c:pt idx="2128">
                  <c:v>4.5814000000000007E-2</c:v>
                </c:pt>
                <c:pt idx="2129">
                  <c:v>4.3386000000000008E-2</c:v>
                </c:pt>
                <c:pt idx="2130">
                  <c:v>4.5403000000000006E-2</c:v>
                </c:pt>
                <c:pt idx="2131">
                  <c:v>4.0777000000000008E-2</c:v>
                </c:pt>
                <c:pt idx="2132">
                  <c:v>4.2084000000000003E-2</c:v>
                </c:pt>
                <c:pt idx="2133">
                  <c:v>4.2858000000000007E-2</c:v>
                </c:pt>
                <c:pt idx="2134">
                  <c:v>3.8256999999999999E-2</c:v>
                </c:pt>
                <c:pt idx="2135">
                  <c:v>4.2204999999999999E-2</c:v>
                </c:pt>
                <c:pt idx="2136">
                  <c:v>4.3569000000000004E-2</c:v>
                </c:pt>
                <c:pt idx="2137">
                  <c:v>4.9483000000000013E-2</c:v>
                </c:pt>
                <c:pt idx="2138">
                  <c:v>4.5207000000000004E-2</c:v>
                </c:pt>
                <c:pt idx="2139">
                  <c:v>3.8876000000000001E-2</c:v>
                </c:pt>
                <c:pt idx="2140">
                  <c:v>4.4092000000000006E-2</c:v>
                </c:pt>
                <c:pt idx="2141">
                  <c:v>4.7710000000000016E-2</c:v>
                </c:pt>
                <c:pt idx="2142">
                  <c:v>4.4228999999999997E-2</c:v>
                </c:pt>
                <c:pt idx="2143">
                  <c:v>4.789100000000001E-2</c:v>
                </c:pt>
                <c:pt idx="2144">
                  <c:v>4.9330000000000006E-2</c:v>
                </c:pt>
                <c:pt idx="2145">
                  <c:v>4.459500000000001E-2</c:v>
                </c:pt>
                <c:pt idx="2146">
                  <c:v>3.7590000000000005E-2</c:v>
                </c:pt>
                <c:pt idx="2147">
                  <c:v>3.7792000000000006E-2</c:v>
                </c:pt>
                <c:pt idx="2148">
                  <c:v>4.2880000000000008E-2</c:v>
                </c:pt>
                <c:pt idx="2149">
                  <c:v>4.8743000000000002E-2</c:v>
                </c:pt>
                <c:pt idx="2150">
                  <c:v>4.3057000000000005E-2</c:v>
                </c:pt>
                <c:pt idx="2151">
                  <c:v>3.2150999999999999E-2</c:v>
                </c:pt>
                <c:pt idx="2152">
                  <c:v>3.5913E-2</c:v>
                </c:pt>
                <c:pt idx="2153">
                  <c:v>3.9181000000000001E-2</c:v>
                </c:pt>
                <c:pt idx="2154">
                  <c:v>3.6464999999999997E-2</c:v>
                </c:pt>
                <c:pt idx="2155">
                  <c:v>3.5520000000000003E-2</c:v>
                </c:pt>
                <c:pt idx="2156">
                  <c:v>3.3189999999999997E-2</c:v>
                </c:pt>
                <c:pt idx="2157">
                  <c:v>3.3585999999999998E-2</c:v>
                </c:pt>
                <c:pt idx="2158">
                  <c:v>3.6056999999999999E-2</c:v>
                </c:pt>
                <c:pt idx="2159">
                  <c:v>3.9639000000000008E-2</c:v>
                </c:pt>
                <c:pt idx="2160">
                  <c:v>3.6996000000000001E-2</c:v>
                </c:pt>
                <c:pt idx="2161">
                  <c:v>4.5563000000000006E-2</c:v>
                </c:pt>
                <c:pt idx="2162">
                  <c:v>3.8966000000000001E-2</c:v>
                </c:pt>
                <c:pt idx="2163">
                  <c:v>3.0837000000000007E-2</c:v>
                </c:pt>
                <c:pt idx="2164">
                  <c:v>3.3979000000000002E-2</c:v>
                </c:pt>
                <c:pt idx="2165">
                  <c:v>3.1212000000000004E-2</c:v>
                </c:pt>
                <c:pt idx="2166">
                  <c:v>3.735200000000001E-2</c:v>
                </c:pt>
                <c:pt idx="2167">
                  <c:v>3.6835000000000007E-2</c:v>
                </c:pt>
                <c:pt idx="2168">
                  <c:v>3.3480999999999997E-2</c:v>
                </c:pt>
                <c:pt idx="2169">
                  <c:v>3.5615000000000008E-2</c:v>
                </c:pt>
                <c:pt idx="2170">
                  <c:v>3.923900000000001E-2</c:v>
                </c:pt>
                <c:pt idx="2171">
                  <c:v>3.1504999999999998E-2</c:v>
                </c:pt>
                <c:pt idx="2172">
                  <c:v>3.7635000000000009E-2</c:v>
                </c:pt>
                <c:pt idx="2173">
                  <c:v>4.1114000000000005E-2</c:v>
                </c:pt>
                <c:pt idx="2174">
                  <c:v>4.0174999999999995E-2</c:v>
                </c:pt>
                <c:pt idx="2175">
                  <c:v>3.685200000000001E-2</c:v>
                </c:pt>
                <c:pt idx="2176">
                  <c:v>2.8854999999999999E-2</c:v>
                </c:pt>
                <c:pt idx="2177">
                  <c:v>3.0252000000000001E-2</c:v>
                </c:pt>
                <c:pt idx="2178">
                  <c:v>3.3249000000000001E-2</c:v>
                </c:pt>
                <c:pt idx="2179">
                  <c:v>2.9179000000000004E-2</c:v>
                </c:pt>
                <c:pt idx="2180">
                  <c:v>3.2637000000000006E-2</c:v>
                </c:pt>
                <c:pt idx="2181">
                  <c:v>3.601300000000001E-2</c:v>
                </c:pt>
                <c:pt idx="2182">
                  <c:v>2.9137000000000003E-2</c:v>
                </c:pt>
                <c:pt idx="2183">
                  <c:v>3.1606000000000002E-2</c:v>
                </c:pt>
                <c:pt idx="2184">
                  <c:v>2.6939000000000005E-2</c:v>
                </c:pt>
                <c:pt idx="2185">
                  <c:v>3.7350000000000001E-2</c:v>
                </c:pt>
                <c:pt idx="2186">
                  <c:v>3.4118999999999997E-2</c:v>
                </c:pt>
                <c:pt idx="2187">
                  <c:v>2.7392000000000003E-2</c:v>
                </c:pt>
                <c:pt idx="2188">
                  <c:v>2.7410000000000004E-2</c:v>
                </c:pt>
                <c:pt idx="2189">
                  <c:v>2.8519999999999997E-2</c:v>
                </c:pt>
                <c:pt idx="2190">
                  <c:v>2.7810000000000005E-2</c:v>
                </c:pt>
                <c:pt idx="2191">
                  <c:v>2.9145999999999998E-2</c:v>
                </c:pt>
                <c:pt idx="2192">
                  <c:v>2.9436000000000004E-2</c:v>
                </c:pt>
                <c:pt idx="2193">
                  <c:v>3.1219000000000004E-2</c:v>
                </c:pt>
                <c:pt idx="2194">
                  <c:v>3.0758000000000001E-2</c:v>
                </c:pt>
                <c:pt idx="2195">
                  <c:v>3.1965E-2</c:v>
                </c:pt>
                <c:pt idx="2196">
                  <c:v>3.2166E-2</c:v>
                </c:pt>
                <c:pt idx="2197">
                  <c:v>3.3152000000000001E-2</c:v>
                </c:pt>
                <c:pt idx="2198">
                  <c:v>3.0525E-2</c:v>
                </c:pt>
                <c:pt idx="2199">
                  <c:v>2.3465E-2</c:v>
                </c:pt>
                <c:pt idx="2200">
                  <c:v>2.5551999999999998E-2</c:v>
                </c:pt>
                <c:pt idx="2201">
                  <c:v>2.9356E-2</c:v>
                </c:pt>
                <c:pt idx="2202">
                  <c:v>3.1149000000000003E-2</c:v>
                </c:pt>
                <c:pt idx="2203">
                  <c:v>3.0554000000000001E-2</c:v>
                </c:pt>
                <c:pt idx="2204">
                  <c:v>2.6321999999999998E-2</c:v>
                </c:pt>
                <c:pt idx="2205">
                  <c:v>2.8990999999999996E-2</c:v>
                </c:pt>
                <c:pt idx="2206">
                  <c:v>2.6779000000000004E-2</c:v>
                </c:pt>
                <c:pt idx="2207">
                  <c:v>3.1538000000000004E-2</c:v>
                </c:pt>
                <c:pt idx="2208">
                  <c:v>2.8839000000000004E-2</c:v>
                </c:pt>
                <c:pt idx="2209">
                  <c:v>3.2042000000000008E-2</c:v>
                </c:pt>
                <c:pt idx="2210">
                  <c:v>2.8455999999999999E-2</c:v>
                </c:pt>
                <c:pt idx="2211">
                  <c:v>3.1180000000000003E-2</c:v>
                </c:pt>
                <c:pt idx="2212">
                  <c:v>3.4866000000000001E-2</c:v>
                </c:pt>
                <c:pt idx="2213">
                  <c:v>3.2250000000000008E-2</c:v>
                </c:pt>
                <c:pt idx="2214">
                  <c:v>2.3672000000000002E-2</c:v>
                </c:pt>
                <c:pt idx="2215">
                  <c:v>2.4301000000000003E-2</c:v>
                </c:pt>
                <c:pt idx="2216">
                  <c:v>2.9925E-2</c:v>
                </c:pt>
                <c:pt idx="2217">
                  <c:v>3.1241000000000008E-2</c:v>
                </c:pt>
                <c:pt idx="2218">
                  <c:v>3.1887000000000006E-2</c:v>
                </c:pt>
                <c:pt idx="2219">
                  <c:v>2.2668000000000001E-2</c:v>
                </c:pt>
                <c:pt idx="2220">
                  <c:v>2.5291000000000004E-2</c:v>
                </c:pt>
                <c:pt idx="2221">
                  <c:v>3.3452999999999997E-2</c:v>
                </c:pt>
                <c:pt idx="2222">
                  <c:v>3.3847000000000002E-2</c:v>
                </c:pt>
                <c:pt idx="2223">
                  <c:v>2.878E-2</c:v>
                </c:pt>
                <c:pt idx="2224">
                  <c:v>2.6780000000000002E-2</c:v>
                </c:pt>
                <c:pt idx="2225">
                  <c:v>2.4679000000000006E-2</c:v>
                </c:pt>
                <c:pt idx="2226">
                  <c:v>2.2925999999999998E-2</c:v>
                </c:pt>
                <c:pt idx="2227">
                  <c:v>3.2847000000000008E-2</c:v>
                </c:pt>
                <c:pt idx="2228">
                  <c:v>2.7811000000000002E-2</c:v>
                </c:pt>
                <c:pt idx="2229">
                  <c:v>2.8839000000000004E-2</c:v>
                </c:pt>
                <c:pt idx="2230">
                  <c:v>3.1195000000000004E-2</c:v>
                </c:pt>
                <c:pt idx="2231">
                  <c:v>3.0745000000000005E-2</c:v>
                </c:pt>
                <c:pt idx="2232">
                  <c:v>2.8091999999999999E-2</c:v>
                </c:pt>
                <c:pt idx="2233">
                  <c:v>3.1092000000000002E-2</c:v>
                </c:pt>
                <c:pt idx="2234">
                  <c:v>3.3457000000000001E-2</c:v>
                </c:pt>
                <c:pt idx="2235">
                  <c:v>2.9326999999999995E-2</c:v>
                </c:pt>
                <c:pt idx="2236">
                  <c:v>2.8809000000000005E-2</c:v>
                </c:pt>
                <c:pt idx="2237">
                  <c:v>2.6074000000000003E-2</c:v>
                </c:pt>
                <c:pt idx="2238">
                  <c:v>2.8480000000000002E-2</c:v>
                </c:pt>
                <c:pt idx="2239">
                  <c:v>2.8627999999999997E-2</c:v>
                </c:pt>
                <c:pt idx="2240">
                  <c:v>2.4239000000000004E-2</c:v>
                </c:pt>
                <c:pt idx="2241">
                  <c:v>2.4138E-2</c:v>
                </c:pt>
                <c:pt idx="2242">
                  <c:v>2.7724000000000002E-2</c:v>
                </c:pt>
                <c:pt idx="2243">
                  <c:v>2.9959E-2</c:v>
                </c:pt>
                <c:pt idx="2244">
                  <c:v>2.8244999999999999E-2</c:v>
                </c:pt>
                <c:pt idx="2245">
                  <c:v>3.0127000000000001E-2</c:v>
                </c:pt>
                <c:pt idx="2246">
                  <c:v>2.9040000000000003E-2</c:v>
                </c:pt>
                <c:pt idx="2247">
                  <c:v>2.8772000000000002E-2</c:v>
                </c:pt>
                <c:pt idx="2248">
                  <c:v>2.8521000000000001E-2</c:v>
                </c:pt>
                <c:pt idx="2249">
                  <c:v>2.4797999999999997E-2</c:v>
                </c:pt>
                <c:pt idx="2250">
                  <c:v>2.4868999999999999E-2</c:v>
                </c:pt>
                <c:pt idx="2251">
                  <c:v>2.7493000000000007E-2</c:v>
                </c:pt>
                <c:pt idx="2252">
                  <c:v>2.1413000000000005E-2</c:v>
                </c:pt>
                <c:pt idx="2253">
                  <c:v>2.324E-2</c:v>
                </c:pt>
                <c:pt idx="2254">
                  <c:v>3.0953999999999999E-2</c:v>
                </c:pt>
                <c:pt idx="2255">
                  <c:v>3.2085000000000009E-2</c:v>
                </c:pt>
                <c:pt idx="2256">
                  <c:v>2.8357E-2</c:v>
                </c:pt>
                <c:pt idx="2257">
                  <c:v>2.3133000000000001E-2</c:v>
                </c:pt>
                <c:pt idx="2258">
                  <c:v>4.1366000000000007E-2</c:v>
                </c:pt>
                <c:pt idx="2259">
                  <c:v>3.0214999999999999E-2</c:v>
                </c:pt>
                <c:pt idx="2260">
                  <c:v>3.6548000000000004E-2</c:v>
                </c:pt>
                <c:pt idx="2261">
                  <c:v>3.322E-2</c:v>
                </c:pt>
                <c:pt idx="2262">
                  <c:v>2.8913999999999999E-2</c:v>
                </c:pt>
                <c:pt idx="2263">
                  <c:v>2.6023000000000004E-2</c:v>
                </c:pt>
                <c:pt idx="2264">
                  <c:v>2.3833000000000003E-2</c:v>
                </c:pt>
                <c:pt idx="2265">
                  <c:v>2.5582000000000001E-2</c:v>
                </c:pt>
                <c:pt idx="2266">
                  <c:v>2.6988999999999999E-2</c:v>
                </c:pt>
                <c:pt idx="2267">
                  <c:v>2.8440000000000003E-2</c:v>
                </c:pt>
                <c:pt idx="2268">
                  <c:v>2.8831000000000002E-2</c:v>
                </c:pt>
                <c:pt idx="2269">
                  <c:v>1.8393000000000003E-2</c:v>
                </c:pt>
                <c:pt idx="2270">
                  <c:v>2.6844000000000003E-2</c:v>
                </c:pt>
                <c:pt idx="2271">
                  <c:v>3.0969E-2</c:v>
                </c:pt>
                <c:pt idx="2272">
                  <c:v>2.3796999999999995E-2</c:v>
                </c:pt>
                <c:pt idx="2273">
                  <c:v>2.1602000000000003E-2</c:v>
                </c:pt>
                <c:pt idx="2274">
                  <c:v>3.1113999999999999E-2</c:v>
                </c:pt>
                <c:pt idx="2275">
                  <c:v>3.0259000000000005E-2</c:v>
                </c:pt>
                <c:pt idx="2276">
                  <c:v>2.8492E-2</c:v>
                </c:pt>
                <c:pt idx="2277">
                  <c:v>2.6162999999999995E-2</c:v>
                </c:pt>
                <c:pt idx="2278">
                  <c:v>2.6221000000000005E-2</c:v>
                </c:pt>
                <c:pt idx="2279">
                  <c:v>2.8326999999999998E-2</c:v>
                </c:pt>
                <c:pt idx="2280">
                  <c:v>2.562E-2</c:v>
                </c:pt>
                <c:pt idx="2281">
                  <c:v>2.7072000000000006E-2</c:v>
                </c:pt>
                <c:pt idx="2282">
                  <c:v>3.2262000000000006E-2</c:v>
                </c:pt>
                <c:pt idx="2283">
                  <c:v>3.0870000000000005E-2</c:v>
                </c:pt>
                <c:pt idx="2284">
                  <c:v>2.5569999999999999E-2</c:v>
                </c:pt>
                <c:pt idx="2285">
                  <c:v>2.4721999999999997E-2</c:v>
                </c:pt>
                <c:pt idx="2286">
                  <c:v>2.8704E-2</c:v>
                </c:pt>
                <c:pt idx="2287">
                  <c:v>3.0138999999999999E-2</c:v>
                </c:pt>
                <c:pt idx="2288">
                  <c:v>3.2117000000000007E-2</c:v>
                </c:pt>
                <c:pt idx="2289">
                  <c:v>2.5738E-2</c:v>
                </c:pt>
                <c:pt idx="2290">
                  <c:v>2.5906999999999999E-2</c:v>
                </c:pt>
                <c:pt idx="2291">
                  <c:v>2.7888000000000003E-2</c:v>
                </c:pt>
                <c:pt idx="2292">
                  <c:v>2.4537000000000003E-2</c:v>
                </c:pt>
                <c:pt idx="2293">
                  <c:v>2.4247000000000005E-2</c:v>
                </c:pt>
                <c:pt idx="2294">
                  <c:v>3.478500000000001E-2</c:v>
                </c:pt>
                <c:pt idx="2295">
                  <c:v>3.3447999999999999E-2</c:v>
                </c:pt>
                <c:pt idx="2296">
                  <c:v>2.4716999999999996E-2</c:v>
                </c:pt>
                <c:pt idx="2297">
                  <c:v>2.2202000000000003E-2</c:v>
                </c:pt>
                <c:pt idx="2298">
                  <c:v>2.1054000000000003E-2</c:v>
                </c:pt>
                <c:pt idx="2299">
                  <c:v>2.7702000000000004E-2</c:v>
                </c:pt>
                <c:pt idx="2300">
                  <c:v>3.0116E-2</c:v>
                </c:pt>
                <c:pt idx="2301">
                  <c:v>3.5151000000000002E-2</c:v>
                </c:pt>
                <c:pt idx="2302">
                  <c:v>2.5153999999999999E-2</c:v>
                </c:pt>
                <c:pt idx="2303">
                  <c:v>2.4471000000000007E-2</c:v>
                </c:pt>
                <c:pt idx="2304">
                  <c:v>3.1321000000000002E-2</c:v>
                </c:pt>
                <c:pt idx="2305">
                  <c:v>2.8704E-2</c:v>
                </c:pt>
                <c:pt idx="2306">
                  <c:v>2.196E-2</c:v>
                </c:pt>
                <c:pt idx="2307">
                  <c:v>2.8598999999999996E-2</c:v>
                </c:pt>
                <c:pt idx="2308">
                  <c:v>3.1207000000000002E-2</c:v>
                </c:pt>
                <c:pt idx="2309">
                  <c:v>2.2478000000000005E-2</c:v>
                </c:pt>
                <c:pt idx="2310">
                  <c:v>2.1462999999999999E-2</c:v>
                </c:pt>
                <c:pt idx="2311">
                  <c:v>2.7049000000000007E-2</c:v>
                </c:pt>
                <c:pt idx="2312">
                  <c:v>3.1149000000000003E-2</c:v>
                </c:pt>
                <c:pt idx="2313">
                  <c:v>3.1833000000000007E-2</c:v>
                </c:pt>
                <c:pt idx="2314">
                  <c:v>2.6058000000000001E-2</c:v>
                </c:pt>
                <c:pt idx="2315">
                  <c:v>2.9779000000000003E-2</c:v>
                </c:pt>
                <c:pt idx="2316">
                  <c:v>3.6226000000000001E-2</c:v>
                </c:pt>
                <c:pt idx="2317">
                  <c:v>3.2610000000000007E-2</c:v>
                </c:pt>
                <c:pt idx="2318">
                  <c:v>2.8053999999999999E-2</c:v>
                </c:pt>
                <c:pt idx="2319">
                  <c:v>3.0086999999999999E-2</c:v>
                </c:pt>
                <c:pt idx="2320">
                  <c:v>3.4942000000000001E-2</c:v>
                </c:pt>
                <c:pt idx="2321">
                  <c:v>3.0034000000000005E-2</c:v>
                </c:pt>
                <c:pt idx="2322">
                  <c:v>2.5859000000000004E-2</c:v>
                </c:pt>
                <c:pt idx="2323">
                  <c:v>2.9848000000000003E-2</c:v>
                </c:pt>
                <c:pt idx="2324">
                  <c:v>2.9402000000000001E-2</c:v>
                </c:pt>
                <c:pt idx="2325">
                  <c:v>2.3893999999999999E-2</c:v>
                </c:pt>
                <c:pt idx="2326">
                  <c:v>2.5139999999999999E-2</c:v>
                </c:pt>
                <c:pt idx="2327">
                  <c:v>2.6279000000000007E-2</c:v>
                </c:pt>
                <c:pt idx="2328">
                  <c:v>2.7619000000000005E-2</c:v>
                </c:pt>
                <c:pt idx="2329">
                  <c:v>2.9131000000000004E-2</c:v>
                </c:pt>
                <c:pt idx="2330">
                  <c:v>2.3941E-2</c:v>
                </c:pt>
                <c:pt idx="2331">
                  <c:v>2.6114000000000002E-2</c:v>
                </c:pt>
                <c:pt idx="2332">
                  <c:v>3.2210000000000009E-2</c:v>
                </c:pt>
                <c:pt idx="2333">
                  <c:v>2.9413000000000005E-2</c:v>
                </c:pt>
                <c:pt idx="2334">
                  <c:v>2.4004000000000001E-2</c:v>
                </c:pt>
                <c:pt idx="2335">
                  <c:v>2.7901000000000002E-2</c:v>
                </c:pt>
                <c:pt idx="2336">
                  <c:v>2.3961E-2</c:v>
                </c:pt>
                <c:pt idx="2337">
                  <c:v>3.3210999999999997E-2</c:v>
                </c:pt>
                <c:pt idx="2338">
                  <c:v>2.6598E-2</c:v>
                </c:pt>
                <c:pt idx="2339">
                  <c:v>2.9714000000000001E-2</c:v>
                </c:pt>
                <c:pt idx="2340">
                  <c:v>3.0918999999999999E-2</c:v>
                </c:pt>
                <c:pt idx="2341">
                  <c:v>2.6294999999999999E-2</c:v>
                </c:pt>
                <c:pt idx="2342">
                  <c:v>2.4272000000000002E-2</c:v>
                </c:pt>
                <c:pt idx="2343">
                  <c:v>2.9065000000000001E-2</c:v>
                </c:pt>
                <c:pt idx="2344">
                  <c:v>2.8802999999999999E-2</c:v>
                </c:pt>
                <c:pt idx="2345">
                  <c:v>3.1525999999999998E-2</c:v>
                </c:pt>
                <c:pt idx="2346">
                  <c:v>3.0662000000000002E-2</c:v>
                </c:pt>
                <c:pt idx="2347">
                  <c:v>3.0790999999999999E-2</c:v>
                </c:pt>
                <c:pt idx="2348">
                  <c:v>3.0377000000000005E-2</c:v>
                </c:pt>
                <c:pt idx="2349">
                  <c:v>3.0119999999999997E-2</c:v>
                </c:pt>
                <c:pt idx="2350">
                  <c:v>2.9284999999999999E-2</c:v>
                </c:pt>
                <c:pt idx="2351">
                  <c:v>2.6647000000000007E-2</c:v>
                </c:pt>
                <c:pt idx="2352">
                  <c:v>3.0447000000000002E-2</c:v>
                </c:pt>
                <c:pt idx="2353">
                  <c:v>3.3620999999999998E-2</c:v>
                </c:pt>
                <c:pt idx="2354">
                  <c:v>3.2739000000000004E-2</c:v>
                </c:pt>
                <c:pt idx="2355">
                  <c:v>3.4140999999999998E-2</c:v>
                </c:pt>
                <c:pt idx="2356">
                  <c:v>2.7066000000000003E-2</c:v>
                </c:pt>
                <c:pt idx="2357">
                  <c:v>2.7544000000000003E-2</c:v>
                </c:pt>
                <c:pt idx="2358">
                  <c:v>3.0680000000000002E-2</c:v>
                </c:pt>
                <c:pt idx="2359">
                  <c:v>2.7285000000000007E-2</c:v>
                </c:pt>
                <c:pt idx="2360">
                  <c:v>3.1025000000000004E-2</c:v>
                </c:pt>
                <c:pt idx="2361">
                  <c:v>3.3446999999999998E-2</c:v>
                </c:pt>
                <c:pt idx="2362">
                  <c:v>2.7094000000000003E-2</c:v>
                </c:pt>
                <c:pt idx="2363">
                  <c:v>3.0384999999999999E-2</c:v>
                </c:pt>
                <c:pt idx="2364">
                  <c:v>3.0148999999999999E-2</c:v>
                </c:pt>
                <c:pt idx="2365">
                  <c:v>3.0348E-2</c:v>
                </c:pt>
                <c:pt idx="2366">
                  <c:v>3.2257000000000008E-2</c:v>
                </c:pt>
                <c:pt idx="2367">
                  <c:v>2.2881000000000002E-2</c:v>
                </c:pt>
                <c:pt idx="2368">
                  <c:v>3.0828999999999999E-2</c:v>
                </c:pt>
                <c:pt idx="2369">
                  <c:v>2.3847000000000004E-2</c:v>
                </c:pt>
                <c:pt idx="2370">
                  <c:v>3.6520999999999998E-2</c:v>
                </c:pt>
                <c:pt idx="2371">
                  <c:v>2.8423999999999998E-2</c:v>
                </c:pt>
                <c:pt idx="2372">
                  <c:v>2.4876000000000002E-2</c:v>
                </c:pt>
                <c:pt idx="2373">
                  <c:v>3.4573000000000007E-2</c:v>
                </c:pt>
                <c:pt idx="2374">
                  <c:v>2.8705999999999999E-2</c:v>
                </c:pt>
                <c:pt idx="2375">
                  <c:v>3.4333000000000002E-2</c:v>
                </c:pt>
                <c:pt idx="2376">
                  <c:v>3.2292000000000001E-2</c:v>
                </c:pt>
                <c:pt idx="2377">
                  <c:v>2.5359E-2</c:v>
                </c:pt>
                <c:pt idx="2378">
                  <c:v>2.3345000000000001E-2</c:v>
                </c:pt>
                <c:pt idx="2379">
                  <c:v>3.1008000000000004E-2</c:v>
                </c:pt>
                <c:pt idx="2380">
                  <c:v>3.5899000000000007E-2</c:v>
                </c:pt>
                <c:pt idx="2381">
                  <c:v>3.1347000000000007E-2</c:v>
                </c:pt>
                <c:pt idx="2382">
                  <c:v>2.9448000000000002E-2</c:v>
                </c:pt>
                <c:pt idx="2383">
                  <c:v>2.3814999999999999E-2</c:v>
                </c:pt>
                <c:pt idx="2384">
                  <c:v>2.7018000000000004E-2</c:v>
                </c:pt>
                <c:pt idx="2385">
                  <c:v>3.4869999999999998E-2</c:v>
                </c:pt>
                <c:pt idx="2386">
                  <c:v>3.1384000000000002E-2</c:v>
                </c:pt>
                <c:pt idx="2387">
                  <c:v>3.2637000000000006E-2</c:v>
                </c:pt>
                <c:pt idx="2388">
                  <c:v>2.5714000000000001E-2</c:v>
                </c:pt>
                <c:pt idx="2389">
                  <c:v>2.2002000000000004E-2</c:v>
                </c:pt>
                <c:pt idx="2390">
                  <c:v>2.4924999999999996E-2</c:v>
                </c:pt>
                <c:pt idx="2391">
                  <c:v>2.6109000000000004E-2</c:v>
                </c:pt>
                <c:pt idx="2392">
                  <c:v>2.6080000000000002E-2</c:v>
                </c:pt>
                <c:pt idx="2393">
                  <c:v>2.7455000000000007E-2</c:v>
                </c:pt>
                <c:pt idx="2394">
                  <c:v>3.343900000000001E-2</c:v>
                </c:pt>
                <c:pt idx="2395">
                  <c:v>3.0045000000000002E-2</c:v>
                </c:pt>
                <c:pt idx="2396">
                  <c:v>2.2684000000000003E-2</c:v>
                </c:pt>
                <c:pt idx="2397">
                  <c:v>2.1818000000000001E-2</c:v>
                </c:pt>
                <c:pt idx="2398">
                  <c:v>2.8045000000000004E-2</c:v>
                </c:pt>
                <c:pt idx="2399">
                  <c:v>3.1394999999999999E-2</c:v>
                </c:pt>
                <c:pt idx="2400">
                  <c:v>2.4143000000000001E-2</c:v>
                </c:pt>
                <c:pt idx="2401">
                  <c:v>3.1198E-2</c:v>
                </c:pt>
                <c:pt idx="2402">
                  <c:v>3.1286000000000001E-2</c:v>
                </c:pt>
                <c:pt idx="2403">
                  <c:v>2.8625999999999999E-2</c:v>
                </c:pt>
                <c:pt idx="2404">
                  <c:v>3.4439000000000004E-2</c:v>
                </c:pt>
                <c:pt idx="2405">
                  <c:v>3.1996999999999998E-2</c:v>
                </c:pt>
                <c:pt idx="2406">
                  <c:v>3.1685000000000005E-2</c:v>
                </c:pt>
                <c:pt idx="2407">
                  <c:v>2.7811000000000002E-2</c:v>
                </c:pt>
                <c:pt idx="2408">
                  <c:v>2.2060000000000003E-2</c:v>
                </c:pt>
                <c:pt idx="2409">
                  <c:v>2.5092000000000003E-2</c:v>
                </c:pt>
                <c:pt idx="2410">
                  <c:v>2.5887000000000004E-2</c:v>
                </c:pt>
                <c:pt idx="2411">
                  <c:v>2.6849000000000005E-2</c:v>
                </c:pt>
                <c:pt idx="2412">
                  <c:v>2.7668000000000002E-2</c:v>
                </c:pt>
                <c:pt idx="2413">
                  <c:v>2.2406000000000002E-2</c:v>
                </c:pt>
                <c:pt idx="2414">
                  <c:v>2.5751000000000003E-2</c:v>
                </c:pt>
                <c:pt idx="2415">
                  <c:v>2.5974000000000001E-2</c:v>
                </c:pt>
                <c:pt idx="2416">
                  <c:v>1.7971000000000001E-2</c:v>
                </c:pt>
                <c:pt idx="2417">
                  <c:v>1.8543000000000004E-2</c:v>
                </c:pt>
                <c:pt idx="2418">
                  <c:v>2.3195999999999998E-2</c:v>
                </c:pt>
                <c:pt idx="2419">
                  <c:v>3.4117999999999996E-2</c:v>
                </c:pt>
                <c:pt idx="2420">
                  <c:v>3.449300000000001E-2</c:v>
                </c:pt>
                <c:pt idx="2421">
                  <c:v>2.8423999999999998E-2</c:v>
                </c:pt>
                <c:pt idx="2422">
                  <c:v>2.2079000000000008E-2</c:v>
                </c:pt>
                <c:pt idx="2423">
                  <c:v>2.6866999999999999E-2</c:v>
                </c:pt>
                <c:pt idx="2424">
                  <c:v>2.6776000000000001E-2</c:v>
                </c:pt>
                <c:pt idx="2425">
                  <c:v>2.9422E-2</c:v>
                </c:pt>
                <c:pt idx="2426">
                  <c:v>1.9448000000000003E-2</c:v>
                </c:pt>
                <c:pt idx="2427">
                  <c:v>2.3310999999999995E-2</c:v>
                </c:pt>
                <c:pt idx="2428">
                  <c:v>2.7211000000000003E-2</c:v>
                </c:pt>
                <c:pt idx="2429">
                  <c:v>2.2963000000000004E-2</c:v>
                </c:pt>
                <c:pt idx="2430">
                  <c:v>1.9338999999999999E-2</c:v>
                </c:pt>
                <c:pt idx="2431">
                  <c:v>3.2586999999999998E-2</c:v>
                </c:pt>
                <c:pt idx="2432">
                  <c:v>2.4606000000000003E-2</c:v>
                </c:pt>
                <c:pt idx="2433">
                  <c:v>2.4247000000000005E-2</c:v>
                </c:pt>
                <c:pt idx="2434">
                  <c:v>2.2792E-2</c:v>
                </c:pt>
                <c:pt idx="2435">
                  <c:v>2.8249000000000003E-2</c:v>
                </c:pt>
                <c:pt idx="2436">
                  <c:v>2.3549999999999998E-2</c:v>
                </c:pt>
                <c:pt idx="2437">
                  <c:v>2.0479000000000004E-2</c:v>
                </c:pt>
                <c:pt idx="2438">
                  <c:v>2.2035000000000003E-2</c:v>
                </c:pt>
                <c:pt idx="2439">
                  <c:v>1.9338000000000001E-2</c:v>
                </c:pt>
                <c:pt idx="2440">
                  <c:v>2.2152999999999999E-2</c:v>
                </c:pt>
                <c:pt idx="2441">
                  <c:v>2.5004000000000002E-2</c:v>
                </c:pt>
                <c:pt idx="2442">
                  <c:v>2.9797999999999998E-2</c:v>
                </c:pt>
                <c:pt idx="2443">
                  <c:v>2.8363999999999997E-2</c:v>
                </c:pt>
                <c:pt idx="2444">
                  <c:v>2.4299000000000001E-2</c:v>
                </c:pt>
                <c:pt idx="2445">
                  <c:v>2.3130999999999999E-2</c:v>
                </c:pt>
                <c:pt idx="2446">
                  <c:v>2.2015000000000003E-2</c:v>
                </c:pt>
                <c:pt idx="2447">
                  <c:v>2.3255000000000001E-2</c:v>
                </c:pt>
                <c:pt idx="2448">
                  <c:v>1.9914000000000001E-2</c:v>
                </c:pt>
                <c:pt idx="2449">
                  <c:v>1.8851000000000003E-2</c:v>
                </c:pt>
                <c:pt idx="2450">
                  <c:v>2.1569999999999999E-2</c:v>
                </c:pt>
                <c:pt idx="2451">
                  <c:v>2.0159999999999997E-2</c:v>
                </c:pt>
                <c:pt idx="2452">
                  <c:v>2.3588999999999995E-2</c:v>
                </c:pt>
                <c:pt idx="2453">
                  <c:v>1.7496999999999999E-2</c:v>
                </c:pt>
                <c:pt idx="2454">
                  <c:v>1.4697E-2</c:v>
                </c:pt>
                <c:pt idx="2455">
                  <c:v>1.77E-2</c:v>
                </c:pt>
                <c:pt idx="2456">
                  <c:v>2.6406000000000002E-2</c:v>
                </c:pt>
                <c:pt idx="2457">
                  <c:v>1.5516E-2</c:v>
                </c:pt>
                <c:pt idx="2458">
                  <c:v>1.6747000000000001E-2</c:v>
                </c:pt>
                <c:pt idx="2459">
                  <c:v>2.3373999999999999E-2</c:v>
                </c:pt>
                <c:pt idx="2460">
                  <c:v>2.9100999999999998E-2</c:v>
                </c:pt>
                <c:pt idx="2461">
                  <c:v>1.5460000000000002E-2</c:v>
                </c:pt>
                <c:pt idx="2462">
                  <c:v>1.6102999999999999E-2</c:v>
                </c:pt>
                <c:pt idx="2463">
                  <c:v>2.2245000000000008E-2</c:v>
                </c:pt>
                <c:pt idx="2464">
                  <c:v>2.0135000000000004E-2</c:v>
                </c:pt>
                <c:pt idx="2465">
                  <c:v>2.4334000000000001E-2</c:v>
                </c:pt>
                <c:pt idx="2466">
                  <c:v>2.4046999999999999E-2</c:v>
                </c:pt>
                <c:pt idx="2467">
                  <c:v>1.7715999999999999E-2</c:v>
                </c:pt>
                <c:pt idx="2468">
                  <c:v>1.9557999999999999E-2</c:v>
                </c:pt>
                <c:pt idx="2469">
                  <c:v>1.5354000000000001E-2</c:v>
                </c:pt>
                <c:pt idx="2470">
                  <c:v>1.1468000000000002E-2</c:v>
                </c:pt>
                <c:pt idx="2471">
                  <c:v>1.319E-2</c:v>
                </c:pt>
                <c:pt idx="2472">
                  <c:v>1.7385999999999999E-2</c:v>
                </c:pt>
                <c:pt idx="2473">
                  <c:v>1.9591000000000004E-2</c:v>
                </c:pt>
                <c:pt idx="2474">
                  <c:v>1.7374000000000001E-2</c:v>
                </c:pt>
                <c:pt idx="2475">
                  <c:v>1.6475E-2</c:v>
                </c:pt>
                <c:pt idx="2476">
                  <c:v>1.6650999999999999E-2</c:v>
                </c:pt>
                <c:pt idx="2477">
                  <c:v>1.6174000000000001E-2</c:v>
                </c:pt>
                <c:pt idx="2478">
                  <c:v>1.7977E-2</c:v>
                </c:pt>
                <c:pt idx="2479">
                  <c:v>1.721E-2</c:v>
                </c:pt>
                <c:pt idx="2480">
                  <c:v>1.9956999999999999E-2</c:v>
                </c:pt>
                <c:pt idx="2481">
                  <c:v>1.4695E-2</c:v>
                </c:pt>
                <c:pt idx="2482">
                  <c:v>1.2195999999999999E-2</c:v>
                </c:pt>
                <c:pt idx="2483">
                  <c:v>1.4615E-2</c:v>
                </c:pt>
                <c:pt idx="2484">
                  <c:v>1.5394E-2</c:v>
                </c:pt>
                <c:pt idx="2485">
                  <c:v>2.4753999999999998E-2</c:v>
                </c:pt>
                <c:pt idx="2486">
                  <c:v>1.8865000000000003E-2</c:v>
                </c:pt>
                <c:pt idx="2487">
                  <c:v>8.348000000000003E-3</c:v>
                </c:pt>
                <c:pt idx="2488">
                  <c:v>2.2830000000000007E-2</c:v>
                </c:pt>
                <c:pt idx="2489">
                  <c:v>1.1108000000000002E-2</c:v>
                </c:pt>
                <c:pt idx="2490">
                  <c:v>1.4933E-2</c:v>
                </c:pt>
                <c:pt idx="2491">
                  <c:v>1.2512000000000001E-2</c:v>
                </c:pt>
                <c:pt idx="2492">
                  <c:v>1.6258000000000002E-2</c:v>
                </c:pt>
                <c:pt idx="2493">
                  <c:v>1.6723000000000002E-2</c:v>
                </c:pt>
                <c:pt idx="2494">
                  <c:v>1.7817E-2</c:v>
                </c:pt>
                <c:pt idx="2495">
                  <c:v>1.3781000000000003E-2</c:v>
                </c:pt>
                <c:pt idx="2496">
                  <c:v>1.3670000000000002E-2</c:v>
                </c:pt>
                <c:pt idx="2497">
                  <c:v>1.4794999999999999E-2</c:v>
                </c:pt>
                <c:pt idx="2498">
                  <c:v>1.3442000000000003E-2</c:v>
                </c:pt>
                <c:pt idx="2499">
                  <c:v>1.1734000000000001E-2</c:v>
                </c:pt>
                <c:pt idx="2500">
                  <c:v>1.5240999999999999E-2</c:v>
                </c:pt>
                <c:pt idx="2501">
                  <c:v>1.9651999999999999E-2</c:v>
                </c:pt>
                <c:pt idx="2502">
                  <c:v>1.9373999999999999E-2</c:v>
                </c:pt>
                <c:pt idx="2503">
                  <c:v>1.7357000000000001E-2</c:v>
                </c:pt>
                <c:pt idx="2504">
                  <c:v>1.3719E-2</c:v>
                </c:pt>
                <c:pt idx="2505">
                  <c:v>1.3264000000000001E-2</c:v>
                </c:pt>
                <c:pt idx="2506">
                  <c:v>1.0496E-2</c:v>
                </c:pt>
                <c:pt idx="2507">
                  <c:v>1.069E-2</c:v>
                </c:pt>
                <c:pt idx="2508">
                  <c:v>1.3748000000000002E-2</c:v>
                </c:pt>
                <c:pt idx="2509">
                  <c:v>1.9078999999999999E-2</c:v>
                </c:pt>
                <c:pt idx="2510">
                  <c:v>1.7965999999999999E-2</c:v>
                </c:pt>
                <c:pt idx="2511">
                  <c:v>9.8920000000000032E-3</c:v>
                </c:pt>
                <c:pt idx="2512">
                  <c:v>1.0208E-2</c:v>
                </c:pt>
                <c:pt idx="2513">
                  <c:v>1.7035999999999999E-2</c:v>
                </c:pt>
                <c:pt idx="2514">
                  <c:v>1.0271000000000001E-2</c:v>
                </c:pt>
                <c:pt idx="2515">
                  <c:v>1.0277999999999999E-2</c:v>
                </c:pt>
                <c:pt idx="2516">
                  <c:v>1.5058E-2</c:v>
                </c:pt>
                <c:pt idx="2517">
                  <c:v>9.9150000000000019E-3</c:v>
                </c:pt>
                <c:pt idx="2518">
                  <c:v>1.1466000000000002E-2</c:v>
                </c:pt>
                <c:pt idx="2519">
                  <c:v>1.6171999999999999E-2</c:v>
                </c:pt>
                <c:pt idx="2520">
                  <c:v>1.7670000000000002E-2</c:v>
                </c:pt>
                <c:pt idx="2521">
                  <c:v>1.5014E-2</c:v>
                </c:pt>
                <c:pt idx="2522">
                  <c:v>1.6605000000000005E-2</c:v>
                </c:pt>
                <c:pt idx="2523">
                  <c:v>1.2531E-2</c:v>
                </c:pt>
                <c:pt idx="2524">
                  <c:v>8.6390000000000008E-3</c:v>
                </c:pt>
                <c:pt idx="2525">
                  <c:v>1.2762000000000001E-2</c:v>
                </c:pt>
                <c:pt idx="2526">
                  <c:v>2.2259000000000004E-2</c:v>
                </c:pt>
                <c:pt idx="2527">
                  <c:v>2.0054000000000002E-2</c:v>
                </c:pt>
                <c:pt idx="2528">
                  <c:v>1.1089000000000002E-2</c:v>
                </c:pt>
                <c:pt idx="2529">
                  <c:v>1.4015999999999999E-2</c:v>
                </c:pt>
                <c:pt idx="2530">
                  <c:v>1.7916000000000001E-2</c:v>
                </c:pt>
                <c:pt idx="2531">
                  <c:v>1.8349000000000001E-2</c:v>
                </c:pt>
                <c:pt idx="2532">
                  <c:v>1.1646999999999999E-2</c:v>
                </c:pt>
                <c:pt idx="2533">
                  <c:v>1.1028000000000001E-2</c:v>
                </c:pt>
                <c:pt idx="2534">
                  <c:v>1.6749000000000003E-2</c:v>
                </c:pt>
                <c:pt idx="2535">
                  <c:v>1.4867999999999999E-2</c:v>
                </c:pt>
                <c:pt idx="2536">
                  <c:v>1.3991999999999999E-2</c:v>
                </c:pt>
                <c:pt idx="2537">
                  <c:v>2.1080000000000005E-2</c:v>
                </c:pt>
                <c:pt idx="2538">
                  <c:v>1.9626000000000005E-2</c:v>
                </c:pt>
                <c:pt idx="2539">
                  <c:v>1.8727000000000004E-2</c:v>
                </c:pt>
                <c:pt idx="2540">
                  <c:v>1.0444000000000002E-2</c:v>
                </c:pt>
                <c:pt idx="2541">
                  <c:v>1.4465E-2</c:v>
                </c:pt>
                <c:pt idx="2542">
                  <c:v>1.0975E-2</c:v>
                </c:pt>
                <c:pt idx="2543">
                  <c:v>1.0965000000000001E-2</c:v>
                </c:pt>
                <c:pt idx="2544">
                  <c:v>8.3660000000000036E-3</c:v>
                </c:pt>
                <c:pt idx="2545">
                  <c:v>1.3181999999999999E-2</c:v>
                </c:pt>
                <c:pt idx="2546">
                  <c:v>1.5277000000000001E-2</c:v>
                </c:pt>
                <c:pt idx="2547">
                  <c:v>1.2366E-2</c:v>
                </c:pt>
                <c:pt idx="2548">
                  <c:v>1.5507000000000002E-2</c:v>
                </c:pt>
                <c:pt idx="2549">
                  <c:v>1.5091E-2</c:v>
                </c:pt>
                <c:pt idx="2550">
                  <c:v>1.4121E-2</c:v>
                </c:pt>
                <c:pt idx="2551">
                  <c:v>1.4720000000000002E-2</c:v>
                </c:pt>
                <c:pt idx="2552">
                  <c:v>1.1761000000000002E-2</c:v>
                </c:pt>
                <c:pt idx="2553">
                  <c:v>9.3760000000000024E-3</c:v>
                </c:pt>
                <c:pt idx="2554">
                  <c:v>9.9310000000000006E-3</c:v>
                </c:pt>
                <c:pt idx="2555">
                  <c:v>1.1409000000000001E-2</c:v>
                </c:pt>
                <c:pt idx="2556">
                  <c:v>1.1774000000000001E-2</c:v>
                </c:pt>
                <c:pt idx="2557">
                  <c:v>4.5970000000000004E-3</c:v>
                </c:pt>
                <c:pt idx="2558">
                  <c:v>4.0159999999999996E-3</c:v>
                </c:pt>
                <c:pt idx="2559">
                  <c:v>1.1511000000000002E-2</c:v>
                </c:pt>
                <c:pt idx="2560">
                  <c:v>8.910000000000003E-3</c:v>
                </c:pt>
                <c:pt idx="2561">
                  <c:v>1.1799E-2</c:v>
                </c:pt>
                <c:pt idx="2562">
                  <c:v>1.6236E-2</c:v>
                </c:pt>
                <c:pt idx="2563">
                  <c:v>1.9439000000000001E-2</c:v>
                </c:pt>
                <c:pt idx="2564">
                  <c:v>7.9450000000000024E-3</c:v>
                </c:pt>
                <c:pt idx="2565">
                  <c:v>8.7050000000000009E-3</c:v>
                </c:pt>
                <c:pt idx="2566">
                  <c:v>3.9150000000000001E-3</c:v>
                </c:pt>
                <c:pt idx="2567">
                  <c:v>6.9520000000000007E-3</c:v>
                </c:pt>
                <c:pt idx="2568">
                  <c:v>9.6580000000000051E-3</c:v>
                </c:pt>
                <c:pt idx="2569">
                  <c:v>1.0762000000000002E-2</c:v>
                </c:pt>
                <c:pt idx="2570">
                  <c:v>9.8180000000000021E-3</c:v>
                </c:pt>
                <c:pt idx="2571">
                  <c:v>1.1020000000000002E-2</c:v>
                </c:pt>
                <c:pt idx="2572">
                  <c:v>1.3069000000000001E-2</c:v>
                </c:pt>
                <c:pt idx="2573">
                  <c:v>1.2787000000000001E-2</c:v>
                </c:pt>
                <c:pt idx="2574">
                  <c:v>1.0978E-2</c:v>
                </c:pt>
                <c:pt idx="2575">
                  <c:v>1.1571000000000001E-2</c:v>
                </c:pt>
                <c:pt idx="2576">
                  <c:v>1.2879E-2</c:v>
                </c:pt>
                <c:pt idx="2577">
                  <c:v>1.2234E-2</c:v>
                </c:pt>
                <c:pt idx="2578">
                  <c:v>1.0224E-2</c:v>
                </c:pt>
                <c:pt idx="2579">
                  <c:v>2.2499000000000005E-2</c:v>
                </c:pt>
                <c:pt idx="2580">
                  <c:v>3.5926E-2</c:v>
                </c:pt>
                <c:pt idx="2581">
                  <c:v>1.4397999999999998E-2</c:v>
                </c:pt>
                <c:pt idx="2582">
                  <c:v>7.4430000000000017E-3</c:v>
                </c:pt>
                <c:pt idx="2583">
                  <c:v>1.0834999999999997E-2</c:v>
                </c:pt>
                <c:pt idx="2584">
                  <c:v>9.6070000000000027E-3</c:v>
                </c:pt>
                <c:pt idx="2585">
                  <c:v>1.2853E-2</c:v>
                </c:pt>
                <c:pt idx="2586">
                  <c:v>4.726000000000001E-3</c:v>
                </c:pt>
                <c:pt idx="2587">
                  <c:v>4.2220000000000001E-3</c:v>
                </c:pt>
                <c:pt idx="2588">
                  <c:v>6.5440000000000003E-3</c:v>
                </c:pt>
                <c:pt idx="2589">
                  <c:v>9.0000000000000028E-3</c:v>
                </c:pt>
                <c:pt idx="2590">
                  <c:v>1.1738999999999998E-2</c:v>
                </c:pt>
                <c:pt idx="2591">
                  <c:v>1.3285000000000002E-2</c:v>
                </c:pt>
                <c:pt idx="2592">
                  <c:v>3.2560000000000002E-3</c:v>
                </c:pt>
                <c:pt idx="2593">
                  <c:v>1.0851000000000001E-2</c:v>
                </c:pt>
                <c:pt idx="2594">
                  <c:v>9.7970000000000002E-3</c:v>
                </c:pt>
                <c:pt idx="2595">
                  <c:v>4.5380000000000012E-3</c:v>
                </c:pt>
                <c:pt idx="2596">
                  <c:v>1.1801000000000002E-2</c:v>
                </c:pt>
                <c:pt idx="2597">
                  <c:v>1.5259E-2</c:v>
                </c:pt>
                <c:pt idx="2598">
                  <c:v>8.3290000000000013E-3</c:v>
                </c:pt>
                <c:pt idx="2599">
                  <c:v>6.8160000000000009E-3</c:v>
                </c:pt>
                <c:pt idx="2600">
                  <c:v>7.4210000000000005E-3</c:v>
                </c:pt>
                <c:pt idx="2601">
                  <c:v>9.9990000000000027E-3</c:v>
                </c:pt>
                <c:pt idx="2602">
                  <c:v>9.7570000000000018E-3</c:v>
                </c:pt>
                <c:pt idx="2603">
                  <c:v>6.6970000000000007E-3</c:v>
                </c:pt>
                <c:pt idx="2604">
                  <c:v>1.4352E-2</c:v>
                </c:pt>
                <c:pt idx="2605">
                  <c:v>1.5610000000000001E-2</c:v>
                </c:pt>
                <c:pt idx="2606">
                  <c:v>1.3240999999999999E-2</c:v>
                </c:pt>
                <c:pt idx="2607">
                  <c:v>9.2400000000000034E-3</c:v>
                </c:pt>
                <c:pt idx="2608">
                  <c:v>4.1980000000000003E-3</c:v>
                </c:pt>
                <c:pt idx="2609">
                  <c:v>1.2917E-2</c:v>
                </c:pt>
                <c:pt idx="2610">
                  <c:v>4.6509999999999998E-3</c:v>
                </c:pt>
                <c:pt idx="2611">
                  <c:v>1.0512000000000001E-2</c:v>
                </c:pt>
                <c:pt idx="2612">
                  <c:v>6.9690000000000012E-3</c:v>
                </c:pt>
                <c:pt idx="2613">
                  <c:v>8.9700000000000023E-3</c:v>
                </c:pt>
                <c:pt idx="2614">
                  <c:v>1.5554E-2</c:v>
                </c:pt>
                <c:pt idx="2615">
                  <c:v>8.9290000000000012E-3</c:v>
                </c:pt>
                <c:pt idx="2616">
                  <c:v>5.0040000000000006E-3</c:v>
                </c:pt>
                <c:pt idx="2617">
                  <c:v>6.7420000000000015E-3</c:v>
                </c:pt>
                <c:pt idx="2618">
                  <c:v>1.2213E-2</c:v>
                </c:pt>
                <c:pt idx="2619">
                  <c:v>8.3400000000000019E-3</c:v>
                </c:pt>
                <c:pt idx="2620">
                  <c:v>6.5110000000000012E-3</c:v>
                </c:pt>
                <c:pt idx="2621">
                  <c:v>8.0070000000000002E-3</c:v>
                </c:pt>
                <c:pt idx="2622">
                  <c:v>1.0375000000000001E-2</c:v>
                </c:pt>
                <c:pt idx="2623">
                  <c:v>8.5120000000000022E-3</c:v>
                </c:pt>
                <c:pt idx="2624">
                  <c:v>7.1269999999999997E-3</c:v>
                </c:pt>
                <c:pt idx="2625">
                  <c:v>8.4730000000000031E-3</c:v>
                </c:pt>
                <c:pt idx="2626">
                  <c:v>8.1590000000000013E-3</c:v>
                </c:pt>
                <c:pt idx="2627">
                  <c:v>8.3180000000000007E-3</c:v>
                </c:pt>
                <c:pt idx="2628">
                  <c:v>7.9100000000000021E-3</c:v>
                </c:pt>
                <c:pt idx="2629">
                  <c:v>7.9939999999999994E-3</c:v>
                </c:pt>
                <c:pt idx="2630">
                  <c:v>1.4141000000000001E-2</c:v>
                </c:pt>
                <c:pt idx="2631">
                  <c:v>9.8130000000000023E-3</c:v>
                </c:pt>
                <c:pt idx="2632">
                  <c:v>4.9630000000000013E-3</c:v>
                </c:pt>
                <c:pt idx="2633">
                  <c:v>8.3330000000000019E-3</c:v>
                </c:pt>
                <c:pt idx="2634">
                  <c:v>1.1447000000000002E-2</c:v>
                </c:pt>
                <c:pt idx="2635">
                  <c:v>5.4410000000000005E-3</c:v>
                </c:pt>
                <c:pt idx="2636">
                  <c:v>3.8319999999999999E-3</c:v>
                </c:pt>
                <c:pt idx="2637">
                  <c:v>4.0500000000000006E-3</c:v>
                </c:pt>
                <c:pt idx="2638">
                  <c:v>1.0825000000000001E-2</c:v>
                </c:pt>
                <c:pt idx="2639">
                  <c:v>1.1188999999999999E-2</c:v>
                </c:pt>
                <c:pt idx="2640">
                  <c:v>1.6504000000000001E-2</c:v>
                </c:pt>
                <c:pt idx="2641">
                  <c:v>9.5460000000000007E-3</c:v>
                </c:pt>
                <c:pt idx="2642">
                  <c:v>1.1830000000000002E-2</c:v>
                </c:pt>
                <c:pt idx="2643">
                  <c:v>1.4395999999999999E-2</c:v>
                </c:pt>
                <c:pt idx="2644">
                  <c:v>9.9630000000000048E-3</c:v>
                </c:pt>
                <c:pt idx="2645">
                  <c:v>6.1330000000000013E-3</c:v>
                </c:pt>
                <c:pt idx="2646">
                  <c:v>1.0614E-2</c:v>
                </c:pt>
                <c:pt idx="2647">
                  <c:v>1.3339E-2</c:v>
                </c:pt>
                <c:pt idx="2648">
                  <c:v>1.1835000000000002E-2</c:v>
                </c:pt>
                <c:pt idx="2649">
                  <c:v>1.0438999999999999E-2</c:v>
                </c:pt>
                <c:pt idx="2650">
                  <c:v>7.3249999999999999E-3</c:v>
                </c:pt>
                <c:pt idx="2651">
                  <c:v>1.0723000000000002E-2</c:v>
                </c:pt>
                <c:pt idx="2652">
                  <c:v>1.3838000000000001E-2</c:v>
                </c:pt>
                <c:pt idx="2653">
                  <c:v>6.8279999999999999E-3</c:v>
                </c:pt>
                <c:pt idx="2654">
                  <c:v>6.2720000000000015E-3</c:v>
                </c:pt>
                <c:pt idx="2655">
                  <c:v>8.711E-3</c:v>
                </c:pt>
                <c:pt idx="2656">
                  <c:v>5.6530000000000009E-3</c:v>
                </c:pt>
                <c:pt idx="2657">
                  <c:v>6.3410000000000011E-3</c:v>
                </c:pt>
                <c:pt idx="2658">
                  <c:v>4.6200000000000001E-4</c:v>
                </c:pt>
                <c:pt idx="2659">
                  <c:v>8.0010000000000029E-3</c:v>
                </c:pt>
                <c:pt idx="2660">
                  <c:v>1.3656000000000001E-2</c:v>
                </c:pt>
                <c:pt idx="2661">
                  <c:v>1.1330000000000002E-2</c:v>
                </c:pt>
                <c:pt idx="2662">
                  <c:v>3.5890000000000006E-3</c:v>
                </c:pt>
                <c:pt idx="2663">
                  <c:v>8.357000000000005E-3</c:v>
                </c:pt>
                <c:pt idx="2664">
                  <c:v>6.5730000000000007E-3</c:v>
                </c:pt>
                <c:pt idx="2665">
                  <c:v>1.0866000000000001E-2</c:v>
                </c:pt>
                <c:pt idx="2666">
                  <c:v>1.3103000000000002E-2</c:v>
                </c:pt>
                <c:pt idx="2667">
                  <c:v>1.0222000000000002E-2</c:v>
                </c:pt>
                <c:pt idx="2668">
                  <c:v>1.2541999999999999E-2</c:v>
                </c:pt>
                <c:pt idx="2669">
                  <c:v>1.0871E-2</c:v>
                </c:pt>
                <c:pt idx="2670">
                  <c:v>5.3140000000000001E-3</c:v>
                </c:pt>
                <c:pt idx="2671">
                  <c:v>7.5670000000000008E-3</c:v>
                </c:pt>
                <c:pt idx="2672">
                  <c:v>1.2468999999999997E-2</c:v>
                </c:pt>
                <c:pt idx="2673">
                  <c:v>1.1623000000000003E-2</c:v>
                </c:pt>
                <c:pt idx="2674">
                  <c:v>4.281000000000001E-3</c:v>
                </c:pt>
                <c:pt idx="2675">
                  <c:v>7.8380000000000012E-3</c:v>
                </c:pt>
                <c:pt idx="2676">
                  <c:v>1.6712999999999999E-2</c:v>
                </c:pt>
                <c:pt idx="2677">
                  <c:v>5.8539999999999998E-3</c:v>
                </c:pt>
                <c:pt idx="2678">
                  <c:v>4.3639999999999998E-3</c:v>
                </c:pt>
                <c:pt idx="2679">
                  <c:v>7.5960000000000012E-3</c:v>
                </c:pt>
                <c:pt idx="2680">
                  <c:v>3.2940000000000005E-3</c:v>
                </c:pt>
                <c:pt idx="2681">
                  <c:v>9.667000000000002E-3</c:v>
                </c:pt>
                <c:pt idx="2682">
                  <c:v>1.5219999999999999E-3</c:v>
                </c:pt>
                <c:pt idx="2683">
                  <c:v>6.3460000000000009E-3</c:v>
                </c:pt>
                <c:pt idx="2684">
                  <c:v>7.739000000000002E-3</c:v>
                </c:pt>
                <c:pt idx="2685">
                  <c:v>9.9210000000000027E-3</c:v>
                </c:pt>
                <c:pt idx="2686">
                  <c:v>9.4620000000000051E-3</c:v>
                </c:pt>
                <c:pt idx="2687">
                  <c:v>1.2566000000000001E-2</c:v>
                </c:pt>
                <c:pt idx="2688">
                  <c:v>7.6249999999999998E-3</c:v>
                </c:pt>
                <c:pt idx="2689">
                  <c:v>7.307000000000001E-3</c:v>
                </c:pt>
                <c:pt idx="2690">
                  <c:v>1.0529999999999998E-2</c:v>
                </c:pt>
                <c:pt idx="2691">
                  <c:v>6.7110000000000017E-3</c:v>
                </c:pt>
                <c:pt idx="2692">
                  <c:v>8.542000000000001E-3</c:v>
                </c:pt>
                <c:pt idx="2693">
                  <c:v>1.5389000000000002E-2</c:v>
                </c:pt>
                <c:pt idx="2694">
                  <c:v>1.2843000000000002E-2</c:v>
                </c:pt>
                <c:pt idx="2695">
                  <c:v>8.6560000000000022E-3</c:v>
                </c:pt>
                <c:pt idx="2696">
                  <c:v>2.3890000000000001E-3</c:v>
                </c:pt>
                <c:pt idx="2697">
                  <c:v>1.0097E-2</c:v>
                </c:pt>
                <c:pt idx="2698">
                  <c:v>9.9570000000000023E-3</c:v>
                </c:pt>
                <c:pt idx="2699">
                  <c:v>2.33E-3</c:v>
                </c:pt>
                <c:pt idx="2700">
                  <c:v>5.7149999999999996E-3</c:v>
                </c:pt>
                <c:pt idx="2701">
                  <c:v>1.4633999999999998E-2</c:v>
                </c:pt>
                <c:pt idx="2702">
                  <c:v>5.9720000000000016E-3</c:v>
                </c:pt>
                <c:pt idx="2703">
                  <c:v>7.1560000000000009E-3</c:v>
                </c:pt>
                <c:pt idx="2704">
                  <c:v>2.2740000000000004E-3</c:v>
                </c:pt>
                <c:pt idx="2705">
                  <c:v>1.0416E-2</c:v>
                </c:pt>
                <c:pt idx="2706">
                  <c:v>7.5860000000000007E-3</c:v>
                </c:pt>
                <c:pt idx="2707">
                  <c:v>7.9790000000000017E-3</c:v>
                </c:pt>
                <c:pt idx="2708">
                  <c:v>4.2209999999999999E-3</c:v>
                </c:pt>
                <c:pt idx="2709">
                  <c:v>4.5480000000000008E-3</c:v>
                </c:pt>
                <c:pt idx="2710">
                  <c:v>7.2100000000000011E-3</c:v>
                </c:pt>
                <c:pt idx="2711">
                  <c:v>6.7470000000000013E-3</c:v>
                </c:pt>
                <c:pt idx="2712">
                  <c:v>2.8760000000000001E-3</c:v>
                </c:pt>
                <c:pt idx="2713">
                  <c:v>1.6299999999999999E-3</c:v>
                </c:pt>
                <c:pt idx="2714">
                  <c:v>6.0890000000000007E-3</c:v>
                </c:pt>
                <c:pt idx="2715">
                  <c:v>8.0960000000000008E-3</c:v>
                </c:pt>
                <c:pt idx="2716">
                  <c:v>6.1720000000000004E-3</c:v>
                </c:pt>
                <c:pt idx="2717">
                  <c:v>1.1055000000000001E-2</c:v>
                </c:pt>
                <c:pt idx="2718">
                  <c:v>1.5377E-2</c:v>
                </c:pt>
                <c:pt idx="2719">
                  <c:v>1.5571000000000002E-2</c:v>
                </c:pt>
                <c:pt idx="2720">
                  <c:v>1.1899000000000002E-2</c:v>
                </c:pt>
                <c:pt idx="2721">
                  <c:v>1.0340999999999999E-2</c:v>
                </c:pt>
                <c:pt idx="2722">
                  <c:v>8.2070000000000008E-3</c:v>
                </c:pt>
                <c:pt idx="2723">
                  <c:v>-2.4900000000000004E-4</c:v>
                </c:pt>
                <c:pt idx="2724">
                  <c:v>6.4570000000000009E-3</c:v>
                </c:pt>
                <c:pt idx="2725">
                  <c:v>9.5380000000000013E-3</c:v>
                </c:pt>
                <c:pt idx="2726">
                  <c:v>5.2630000000000012E-3</c:v>
                </c:pt>
                <c:pt idx="2727">
                  <c:v>4.6690000000000004E-3</c:v>
                </c:pt>
                <c:pt idx="2728">
                  <c:v>4.9860000000000017E-3</c:v>
                </c:pt>
                <c:pt idx="2729">
                  <c:v>9.6820000000000014E-3</c:v>
                </c:pt>
                <c:pt idx="2730">
                  <c:v>7.9979999999999999E-3</c:v>
                </c:pt>
                <c:pt idx="2731">
                  <c:v>8.9550000000000029E-3</c:v>
                </c:pt>
                <c:pt idx="2732">
                  <c:v>8.6220000000000012E-3</c:v>
                </c:pt>
                <c:pt idx="2733">
                  <c:v>6.4290000000000007E-3</c:v>
                </c:pt>
                <c:pt idx="2734">
                  <c:v>1.1257E-2</c:v>
                </c:pt>
                <c:pt idx="2735">
                  <c:v>1.1074000000000001E-2</c:v>
                </c:pt>
                <c:pt idx="2736">
                  <c:v>2.0430000000000005E-3</c:v>
                </c:pt>
                <c:pt idx="2737">
                  <c:v>4.2300000000000011E-3</c:v>
                </c:pt>
                <c:pt idx="2738">
                  <c:v>5.922000000000001E-3</c:v>
                </c:pt>
                <c:pt idx="2739">
                  <c:v>5.5539999999999999E-3</c:v>
                </c:pt>
                <c:pt idx="2740">
                  <c:v>6.4080000000000005E-3</c:v>
                </c:pt>
                <c:pt idx="2741">
                  <c:v>7.9249999999999998E-3</c:v>
                </c:pt>
                <c:pt idx="2742">
                  <c:v>8.399000000000002E-3</c:v>
                </c:pt>
                <c:pt idx="2743">
                  <c:v>1.6115999999999998E-2</c:v>
                </c:pt>
                <c:pt idx="2744">
                  <c:v>1.7309999999999999E-3</c:v>
                </c:pt>
                <c:pt idx="2745">
                  <c:v>3.3250000000000003E-3</c:v>
                </c:pt>
                <c:pt idx="2746">
                  <c:v>1.1325000000000002E-2</c:v>
                </c:pt>
                <c:pt idx="2747">
                  <c:v>9.9380000000000007E-3</c:v>
                </c:pt>
                <c:pt idx="2748">
                  <c:v>5.7490000000000006E-3</c:v>
                </c:pt>
                <c:pt idx="2749">
                  <c:v>5.6870000000000002E-3</c:v>
                </c:pt>
                <c:pt idx="2750">
                  <c:v>6.9730000000000018E-3</c:v>
                </c:pt>
                <c:pt idx="2751">
                  <c:v>5.8659999999999997E-3</c:v>
                </c:pt>
                <c:pt idx="2752">
                  <c:v>-1.0000000000000003E-5</c:v>
                </c:pt>
                <c:pt idx="2753">
                  <c:v>8.7500000000000024E-4</c:v>
                </c:pt>
                <c:pt idx="2754">
                  <c:v>5.6330000000000009E-3</c:v>
                </c:pt>
                <c:pt idx="2755">
                  <c:v>5.6820000000000004E-3</c:v>
                </c:pt>
                <c:pt idx="2756">
                  <c:v>5.458000000000001E-3</c:v>
                </c:pt>
                <c:pt idx="2757">
                  <c:v>4.5460000000000006E-3</c:v>
                </c:pt>
                <c:pt idx="2758">
                  <c:v>5.1450000000000003E-3</c:v>
                </c:pt>
                <c:pt idx="2759">
                  <c:v>1.1114000000000001E-2</c:v>
                </c:pt>
                <c:pt idx="2760">
                  <c:v>2.9919999999999999E-3</c:v>
                </c:pt>
                <c:pt idx="2761">
                  <c:v>-1.003E-3</c:v>
                </c:pt>
                <c:pt idx="2762">
                  <c:v>8.8510000000000047E-3</c:v>
                </c:pt>
                <c:pt idx="2763">
                  <c:v>4.6280000000000002E-3</c:v>
                </c:pt>
                <c:pt idx="2764">
                  <c:v>9.4830000000000018E-3</c:v>
                </c:pt>
                <c:pt idx="2765">
                  <c:v>8.2570000000000005E-3</c:v>
                </c:pt>
                <c:pt idx="2766">
                  <c:v>-6.0700000000000012E-4</c:v>
                </c:pt>
                <c:pt idx="2767">
                  <c:v>7.8189999999999996E-3</c:v>
                </c:pt>
                <c:pt idx="2768">
                  <c:v>5.4930000000000005E-3</c:v>
                </c:pt>
                <c:pt idx="2769">
                  <c:v>9.045000000000001E-3</c:v>
                </c:pt>
                <c:pt idx="2770">
                  <c:v>4.1029999999999999E-3</c:v>
                </c:pt>
                <c:pt idx="2771">
                  <c:v>7.2000000000000007E-3</c:v>
                </c:pt>
                <c:pt idx="2772">
                  <c:v>9.5730000000000051E-3</c:v>
                </c:pt>
                <c:pt idx="2773">
                  <c:v>5.6720000000000008E-3</c:v>
                </c:pt>
                <c:pt idx="2774">
                  <c:v>3.1590000000000003E-3</c:v>
                </c:pt>
                <c:pt idx="2775">
                  <c:v>5.1300000000000011E-4</c:v>
                </c:pt>
                <c:pt idx="2776">
                  <c:v>-2.1100000000000003E-4</c:v>
                </c:pt>
                <c:pt idx="2777">
                  <c:v>3.4580000000000001E-3</c:v>
                </c:pt>
                <c:pt idx="2778">
                  <c:v>2.0630000000000006E-3</c:v>
                </c:pt>
                <c:pt idx="2779">
                  <c:v>6.1200000000000004E-3</c:v>
                </c:pt>
                <c:pt idx="2780">
                  <c:v>5.5110000000000011E-3</c:v>
                </c:pt>
                <c:pt idx="2781">
                  <c:v>8.8200000000000032E-3</c:v>
                </c:pt>
                <c:pt idx="2782">
                  <c:v>3.1560000000000004E-3</c:v>
                </c:pt>
                <c:pt idx="2783">
                  <c:v>4.8609999999999999E-3</c:v>
                </c:pt>
                <c:pt idx="2784">
                  <c:v>5.8740000000000007E-3</c:v>
                </c:pt>
                <c:pt idx="2785">
                  <c:v>5.9950000000000012E-3</c:v>
                </c:pt>
                <c:pt idx="2786">
                  <c:v>1.6950000000000001E-3</c:v>
                </c:pt>
                <c:pt idx="2787">
                  <c:v>6.8330000000000005E-3</c:v>
                </c:pt>
                <c:pt idx="2788">
                  <c:v>9.2930000000000026E-3</c:v>
                </c:pt>
                <c:pt idx="2789">
                  <c:v>9.1690000000000018E-3</c:v>
                </c:pt>
                <c:pt idx="2790">
                  <c:v>5.8979999999999996E-3</c:v>
                </c:pt>
                <c:pt idx="2791">
                  <c:v>1.2420000000000003E-3</c:v>
                </c:pt>
                <c:pt idx="2792">
                  <c:v>3.9100000000000007E-4</c:v>
                </c:pt>
                <c:pt idx="2793">
                  <c:v>3.3470000000000006E-3</c:v>
                </c:pt>
                <c:pt idx="2794">
                  <c:v>4.3800000000000002E-3</c:v>
                </c:pt>
                <c:pt idx="2795">
                  <c:v>2.7980000000000006E-3</c:v>
                </c:pt>
                <c:pt idx="2796">
                  <c:v>3.5390000000000005E-3</c:v>
                </c:pt>
                <c:pt idx="2797">
                  <c:v>4.4030000000000007E-3</c:v>
                </c:pt>
                <c:pt idx="2798">
                  <c:v>3.7310000000000004E-3</c:v>
                </c:pt>
                <c:pt idx="2799">
                  <c:v>1.2755000000000001E-2</c:v>
                </c:pt>
                <c:pt idx="2800">
                  <c:v>9.044E-3</c:v>
                </c:pt>
                <c:pt idx="2801">
                  <c:v>1.2296999999999999E-2</c:v>
                </c:pt>
                <c:pt idx="2802">
                  <c:v>4.3820000000000005E-3</c:v>
                </c:pt>
                <c:pt idx="2803">
                  <c:v>6.5070000000000006E-3</c:v>
                </c:pt>
                <c:pt idx="2804">
                  <c:v>4.3839999999999999E-3</c:v>
                </c:pt>
                <c:pt idx="2805">
                  <c:v>7.052000000000001E-3</c:v>
                </c:pt>
                <c:pt idx="2806">
                  <c:v>7.1470000000000006E-3</c:v>
                </c:pt>
                <c:pt idx="2807">
                  <c:v>8.8500000000000037E-4</c:v>
                </c:pt>
                <c:pt idx="2808">
                  <c:v>4.2269999999999999E-3</c:v>
                </c:pt>
                <c:pt idx="2809">
                  <c:v>4.614E-3</c:v>
                </c:pt>
                <c:pt idx="2810">
                  <c:v>9.9880000000000004E-3</c:v>
                </c:pt>
                <c:pt idx="2811">
                  <c:v>1.1227000000000001E-2</c:v>
                </c:pt>
                <c:pt idx="2812">
                  <c:v>4.568E-3</c:v>
                </c:pt>
                <c:pt idx="2813">
                  <c:v>2.6900000000000003E-4</c:v>
                </c:pt>
                <c:pt idx="2814">
                  <c:v>2.5590000000000001E-3</c:v>
                </c:pt>
                <c:pt idx="2815">
                  <c:v>4.8989999999999997E-3</c:v>
                </c:pt>
                <c:pt idx="2816">
                  <c:v>1.4980000000000002E-3</c:v>
                </c:pt>
                <c:pt idx="2817">
                  <c:v>1.2300000000000004E-4</c:v>
                </c:pt>
                <c:pt idx="2818">
                  <c:v>1.0359999999999998E-2</c:v>
                </c:pt>
                <c:pt idx="2819">
                  <c:v>1.0220999999999999E-2</c:v>
                </c:pt>
                <c:pt idx="2820">
                  <c:v>7.1549999999999999E-3</c:v>
                </c:pt>
                <c:pt idx="2821">
                  <c:v>1.7127E-2</c:v>
                </c:pt>
                <c:pt idx="2822">
                  <c:v>8.2160000000000028E-3</c:v>
                </c:pt>
                <c:pt idx="2823">
                  <c:v>7.6380000000000007E-3</c:v>
                </c:pt>
                <c:pt idx="2824">
                  <c:v>-2.2569999999999999E-3</c:v>
                </c:pt>
                <c:pt idx="2825">
                  <c:v>2.0400000000000005E-4</c:v>
                </c:pt>
                <c:pt idx="2826">
                  <c:v>2.1210000000000005E-3</c:v>
                </c:pt>
                <c:pt idx="2827">
                  <c:v>6.497000000000001E-3</c:v>
                </c:pt>
                <c:pt idx="2828">
                  <c:v>6.013000000000001E-3</c:v>
                </c:pt>
                <c:pt idx="2829">
                  <c:v>1.4289999999999999E-3</c:v>
                </c:pt>
                <c:pt idx="2830">
                  <c:v>1.4170000000000001E-3</c:v>
                </c:pt>
                <c:pt idx="2831">
                  <c:v>4.8600000000000006E-3</c:v>
                </c:pt>
                <c:pt idx="2832">
                  <c:v>5.4990000000000013E-3</c:v>
                </c:pt>
                <c:pt idx="2833">
                  <c:v>6.3300000000000006E-3</c:v>
                </c:pt>
                <c:pt idx="2834">
                  <c:v>7.425000000000001E-3</c:v>
                </c:pt>
                <c:pt idx="2835">
                  <c:v>4.0140000000000002E-3</c:v>
                </c:pt>
                <c:pt idx="2836">
                  <c:v>5.301000000000001E-3</c:v>
                </c:pt>
                <c:pt idx="2837">
                  <c:v>8.3000000000000018E-3</c:v>
                </c:pt>
                <c:pt idx="2838">
                  <c:v>3.2080000000000008E-3</c:v>
                </c:pt>
                <c:pt idx="2839">
                  <c:v>3.7630000000000007E-3</c:v>
                </c:pt>
                <c:pt idx="2840">
                  <c:v>5.2080000000000008E-3</c:v>
                </c:pt>
                <c:pt idx="2841">
                  <c:v>-5.0400000000000011E-4</c:v>
                </c:pt>
                <c:pt idx="2842">
                  <c:v>7.4270000000000004E-3</c:v>
                </c:pt>
                <c:pt idx="2843">
                  <c:v>8.0140000000000003E-3</c:v>
                </c:pt>
                <c:pt idx="2844">
                  <c:v>8.5280000000000026E-3</c:v>
                </c:pt>
                <c:pt idx="2845">
                  <c:v>5.5849999999999997E-3</c:v>
                </c:pt>
                <c:pt idx="2846">
                  <c:v>4.6020000000000002E-3</c:v>
                </c:pt>
                <c:pt idx="2847">
                  <c:v>3.9740000000000001E-3</c:v>
                </c:pt>
                <c:pt idx="2848">
                  <c:v>4.6619999999999995E-3</c:v>
                </c:pt>
                <c:pt idx="2849">
                  <c:v>3.6480000000000006E-3</c:v>
                </c:pt>
                <c:pt idx="2850">
                  <c:v>1.5130000000000002E-3</c:v>
                </c:pt>
                <c:pt idx="2851">
                  <c:v>5.7570000000000008E-3</c:v>
                </c:pt>
                <c:pt idx="2852">
                  <c:v>8.6900000000000033E-3</c:v>
                </c:pt>
                <c:pt idx="2853">
                  <c:v>1.041E-3</c:v>
                </c:pt>
                <c:pt idx="2854">
                  <c:v>-2.0210000000000002E-3</c:v>
                </c:pt>
                <c:pt idx="2855">
                  <c:v>2.232E-3</c:v>
                </c:pt>
                <c:pt idx="2856">
                  <c:v>1.9990000000000003E-3</c:v>
                </c:pt>
                <c:pt idx="2857">
                  <c:v>-2.0400000000000005E-4</c:v>
                </c:pt>
                <c:pt idx="2858">
                  <c:v>-7.2100000000000018E-4</c:v>
                </c:pt>
                <c:pt idx="2859">
                  <c:v>-3.6160000000000003E-3</c:v>
                </c:pt>
                <c:pt idx="2860">
                  <c:v>6.5550000000000009E-3</c:v>
                </c:pt>
                <c:pt idx="2861">
                  <c:v>2.8530000000000001E-3</c:v>
                </c:pt>
                <c:pt idx="2862">
                  <c:v>7.6360000000000013E-3</c:v>
                </c:pt>
                <c:pt idx="2863">
                  <c:v>1.6819999999999999E-3</c:v>
                </c:pt>
                <c:pt idx="2864">
                  <c:v>1.3037999999999998E-2</c:v>
                </c:pt>
                <c:pt idx="2865">
                  <c:v>5.8730000000000006E-3</c:v>
                </c:pt>
                <c:pt idx="2866">
                  <c:v>-4.0900000000000008E-4</c:v>
                </c:pt>
                <c:pt idx="2867">
                  <c:v>-2.0500000000000002E-3</c:v>
                </c:pt>
                <c:pt idx="2868">
                  <c:v>6.3090000000000012E-3</c:v>
                </c:pt>
                <c:pt idx="2869">
                  <c:v>1.2556999999999999E-2</c:v>
                </c:pt>
                <c:pt idx="2870">
                  <c:v>5.837000000000001E-3</c:v>
                </c:pt>
                <c:pt idx="2871">
                  <c:v>3.4160000000000002E-3</c:v>
                </c:pt>
                <c:pt idx="2872">
                  <c:v>8.5670000000000017E-3</c:v>
                </c:pt>
                <c:pt idx="2873">
                  <c:v>5.2700000000000012E-3</c:v>
                </c:pt>
                <c:pt idx="2874">
                  <c:v>2.9919999999999999E-3</c:v>
                </c:pt>
                <c:pt idx="2875">
                  <c:v>1.4980000000000002E-3</c:v>
                </c:pt>
                <c:pt idx="2876">
                  <c:v>3.8000000000000008E-4</c:v>
                </c:pt>
                <c:pt idx="2877">
                  <c:v>3.375E-3</c:v>
                </c:pt>
                <c:pt idx="2878">
                  <c:v>6.7500000000000008E-3</c:v>
                </c:pt>
                <c:pt idx="2879">
                  <c:v>6.6429999999999996E-3</c:v>
                </c:pt>
                <c:pt idx="2880">
                  <c:v>3.3670000000000006E-3</c:v>
                </c:pt>
                <c:pt idx="2881">
                  <c:v>1.3880000000000003E-2</c:v>
                </c:pt>
                <c:pt idx="2882">
                  <c:v>1.3883000000000003E-2</c:v>
                </c:pt>
                <c:pt idx="2883">
                  <c:v>7.9510000000000015E-3</c:v>
                </c:pt>
                <c:pt idx="2884">
                  <c:v>4.9880000000000011E-3</c:v>
                </c:pt>
                <c:pt idx="2885">
                  <c:v>4.5669999999999999E-3</c:v>
                </c:pt>
                <c:pt idx="2886">
                  <c:v>6.4080000000000005E-3</c:v>
                </c:pt>
                <c:pt idx="2887">
                  <c:v>3.2540000000000004E-3</c:v>
                </c:pt>
                <c:pt idx="2888">
                  <c:v>-1.4300000000000003E-3</c:v>
                </c:pt>
                <c:pt idx="2889">
                  <c:v>3.0119999999999999E-3</c:v>
                </c:pt>
                <c:pt idx="2890">
                  <c:v>7.0540000000000004E-3</c:v>
                </c:pt>
                <c:pt idx="2891">
                  <c:v>4.3379999999999998E-3</c:v>
                </c:pt>
                <c:pt idx="2892">
                  <c:v>7.5070000000000007E-3</c:v>
                </c:pt>
                <c:pt idx="2893">
                  <c:v>-2.9919999999999999E-3</c:v>
                </c:pt>
                <c:pt idx="2894">
                  <c:v>2.5440000000000003E-3</c:v>
                </c:pt>
                <c:pt idx="2895">
                  <c:v>3.7780000000000005E-3</c:v>
                </c:pt>
                <c:pt idx="2896">
                  <c:v>3.8070000000000005E-3</c:v>
                </c:pt>
                <c:pt idx="2897">
                  <c:v>-3.4630000000000004E-3</c:v>
                </c:pt>
                <c:pt idx="2898">
                  <c:v>9.0320000000000018E-3</c:v>
                </c:pt>
                <c:pt idx="2899">
                  <c:v>5.3770000000000007E-3</c:v>
                </c:pt>
                <c:pt idx="2900">
                  <c:v>4.0000000000000007E-6</c:v>
                </c:pt>
                <c:pt idx="2901">
                  <c:v>-4.6500000000000003E-4</c:v>
                </c:pt>
                <c:pt idx="2902">
                  <c:v>1.2160000000000001E-3</c:v>
                </c:pt>
                <c:pt idx="2903">
                  <c:v>1.9050000000000004E-3</c:v>
                </c:pt>
                <c:pt idx="2904">
                  <c:v>4.216000000000001E-3</c:v>
                </c:pt>
                <c:pt idx="2905">
                  <c:v>-1.0900000000000003E-4</c:v>
                </c:pt>
                <c:pt idx="2906">
                  <c:v>-2.9430000000000003E-3</c:v>
                </c:pt>
                <c:pt idx="2907">
                  <c:v>7.2800000000000017E-3</c:v>
                </c:pt>
                <c:pt idx="2908">
                  <c:v>7.6940000000000003E-3</c:v>
                </c:pt>
                <c:pt idx="2909">
                  <c:v>-3.6280000000000006E-3</c:v>
                </c:pt>
                <c:pt idx="2910">
                  <c:v>2.1510000000000001E-3</c:v>
                </c:pt>
                <c:pt idx="2911">
                  <c:v>1.5930000000000002E-3</c:v>
                </c:pt>
                <c:pt idx="2912">
                  <c:v>1.7099999999999997E-3</c:v>
                </c:pt>
                <c:pt idx="2913">
                  <c:v>4.1960000000000001E-3</c:v>
                </c:pt>
                <c:pt idx="2914">
                  <c:v>-3.5990000000000002E-3</c:v>
                </c:pt>
                <c:pt idx="2915">
                  <c:v>6.8230000000000009E-3</c:v>
                </c:pt>
                <c:pt idx="2916">
                  <c:v>3.1360000000000003E-3</c:v>
                </c:pt>
                <c:pt idx="2917">
                  <c:v>-1.0260000000000002E-3</c:v>
                </c:pt>
                <c:pt idx="2918">
                  <c:v>2.0149999999999999E-3</c:v>
                </c:pt>
                <c:pt idx="2919">
                  <c:v>1.2800000000000003E-3</c:v>
                </c:pt>
                <c:pt idx="2920">
                  <c:v>5.7860000000000012E-3</c:v>
                </c:pt>
                <c:pt idx="2921">
                  <c:v>3.4210000000000004E-3</c:v>
                </c:pt>
                <c:pt idx="2922">
                  <c:v>-3.2350000000000005E-3</c:v>
                </c:pt>
                <c:pt idx="2923">
                  <c:v>2.0140000000000002E-3</c:v>
                </c:pt>
                <c:pt idx="2924">
                  <c:v>7.9270000000000018E-3</c:v>
                </c:pt>
                <c:pt idx="2925">
                  <c:v>1.7880000000000003E-3</c:v>
                </c:pt>
                <c:pt idx="2926">
                  <c:v>-5.6800000000000015E-4</c:v>
                </c:pt>
                <c:pt idx="2927">
                  <c:v>-7.000000000000001E-4</c:v>
                </c:pt>
                <c:pt idx="2928">
                  <c:v>5.0340000000000003E-3</c:v>
                </c:pt>
                <c:pt idx="2929">
                  <c:v>5.5920000000000006E-3</c:v>
                </c:pt>
                <c:pt idx="2930">
                  <c:v>-9.9600000000000057E-4</c:v>
                </c:pt>
                <c:pt idx="2931">
                  <c:v>3.6430000000000008E-3</c:v>
                </c:pt>
                <c:pt idx="2932">
                  <c:v>1.263E-3</c:v>
                </c:pt>
                <c:pt idx="2933">
                  <c:v>6.4850000000000012E-3</c:v>
                </c:pt>
                <c:pt idx="2934">
                  <c:v>6.8440000000000003E-3</c:v>
                </c:pt>
                <c:pt idx="2935">
                  <c:v>-9.9600000000000057E-4</c:v>
                </c:pt>
                <c:pt idx="2936">
                  <c:v>1.8500000000000003E-3</c:v>
                </c:pt>
                <c:pt idx="2937">
                  <c:v>5.4980000000000012E-3</c:v>
                </c:pt>
                <c:pt idx="2938">
                  <c:v>6.9680000000000011E-3</c:v>
                </c:pt>
                <c:pt idx="2939">
                  <c:v>5.1999999999999998E-3</c:v>
                </c:pt>
                <c:pt idx="2940">
                  <c:v>5.3020000000000003E-3</c:v>
                </c:pt>
                <c:pt idx="2941">
                  <c:v>6.6779999999999999E-3</c:v>
                </c:pt>
                <c:pt idx="2942">
                  <c:v>2.996E-3</c:v>
                </c:pt>
                <c:pt idx="2943">
                  <c:v>7.9900000000000023E-4</c:v>
                </c:pt>
                <c:pt idx="2944">
                  <c:v>2.1270000000000004E-3</c:v>
                </c:pt>
                <c:pt idx="2945">
                  <c:v>1.6340000000000005E-3</c:v>
                </c:pt>
                <c:pt idx="2946">
                  <c:v>1.6080000000000003E-3</c:v>
                </c:pt>
                <c:pt idx="2947">
                  <c:v>2.7680000000000005E-3</c:v>
                </c:pt>
                <c:pt idx="2948">
                  <c:v>-3.8560000000000001E-3</c:v>
                </c:pt>
                <c:pt idx="2949">
                  <c:v>1.6639999999999999E-3</c:v>
                </c:pt>
                <c:pt idx="2950">
                  <c:v>-9.9500000000000022E-4</c:v>
                </c:pt>
                <c:pt idx="2951">
                  <c:v>-2.7990000000000003E-3</c:v>
                </c:pt>
                <c:pt idx="2952">
                  <c:v>2.1840000000000006E-3</c:v>
                </c:pt>
                <c:pt idx="2953">
                  <c:v>3.7110000000000003E-3</c:v>
                </c:pt>
                <c:pt idx="2954">
                  <c:v>2.8159999999999999E-3</c:v>
                </c:pt>
                <c:pt idx="2955">
                  <c:v>6.9600000000000011E-4</c:v>
                </c:pt>
                <c:pt idx="2956">
                  <c:v>1.6559999999999999E-3</c:v>
                </c:pt>
                <c:pt idx="2957">
                  <c:v>3.3800000000000006E-3</c:v>
                </c:pt>
                <c:pt idx="2958">
                  <c:v>2.362E-3</c:v>
                </c:pt>
                <c:pt idx="2959">
                  <c:v>-1.217E-3</c:v>
                </c:pt>
                <c:pt idx="2960">
                  <c:v>-5.6129999999999999E-3</c:v>
                </c:pt>
                <c:pt idx="2961">
                  <c:v>-1.3079999999999999E-3</c:v>
                </c:pt>
                <c:pt idx="2962">
                  <c:v>7.2930000000000017E-3</c:v>
                </c:pt>
                <c:pt idx="2963">
                  <c:v>5.3020000000000003E-3</c:v>
                </c:pt>
                <c:pt idx="2964">
                  <c:v>6.3559999999999997E-3</c:v>
                </c:pt>
                <c:pt idx="2965">
                  <c:v>2.4500000000000005E-4</c:v>
                </c:pt>
                <c:pt idx="2966">
                  <c:v>3.9300000000000012E-3</c:v>
                </c:pt>
                <c:pt idx="2967">
                  <c:v>3.7640000000000009E-3</c:v>
                </c:pt>
                <c:pt idx="2968">
                  <c:v>2.2670000000000004E-3</c:v>
                </c:pt>
                <c:pt idx="2969">
                  <c:v>1.1390000000000003E-3</c:v>
                </c:pt>
                <c:pt idx="2970">
                  <c:v>1.6040000000000004E-3</c:v>
                </c:pt>
                <c:pt idx="2971">
                  <c:v>4.3439999999999998E-3</c:v>
                </c:pt>
                <c:pt idx="2972">
                  <c:v>2.1530000000000004E-3</c:v>
                </c:pt>
                <c:pt idx="2973">
                  <c:v>-1.2019999999999997E-3</c:v>
                </c:pt>
                <c:pt idx="2974">
                  <c:v>1.0369999999999999E-3</c:v>
                </c:pt>
                <c:pt idx="2975">
                  <c:v>2.3730000000000001E-3</c:v>
                </c:pt>
                <c:pt idx="2976">
                  <c:v>-5.8100000000000014E-4</c:v>
                </c:pt>
                <c:pt idx="2977">
                  <c:v>2.2000000000000006E-4</c:v>
                </c:pt>
                <c:pt idx="2978">
                  <c:v>-9.6000000000000013E-4</c:v>
                </c:pt>
                <c:pt idx="2979">
                  <c:v>-4.4020000000000005E-3</c:v>
                </c:pt>
                <c:pt idx="2980">
                  <c:v>2.2190000000000001E-3</c:v>
                </c:pt>
                <c:pt idx="2981">
                  <c:v>5.167999999999999E-3</c:v>
                </c:pt>
                <c:pt idx="2982">
                  <c:v>-4.7000000000000004E-5</c:v>
                </c:pt>
                <c:pt idx="2983">
                  <c:v>3.7080000000000008E-3</c:v>
                </c:pt>
                <c:pt idx="2984">
                  <c:v>8.5520000000000023E-3</c:v>
                </c:pt>
                <c:pt idx="2985">
                  <c:v>8.0710000000000018E-3</c:v>
                </c:pt>
                <c:pt idx="2986">
                  <c:v>6.0600000000000009E-4</c:v>
                </c:pt>
                <c:pt idx="2987">
                  <c:v>1.2149999999999999E-3</c:v>
                </c:pt>
                <c:pt idx="2988">
                  <c:v>4.2790000000000007E-3</c:v>
                </c:pt>
                <c:pt idx="2989">
                  <c:v>2.2090000000000005E-3</c:v>
                </c:pt>
                <c:pt idx="2990">
                  <c:v>-1.5000000000000004E-5</c:v>
                </c:pt>
                <c:pt idx="2991">
                  <c:v>6.6270000000000001E-3</c:v>
                </c:pt>
                <c:pt idx="2992">
                  <c:v>1.0462000000000001E-2</c:v>
                </c:pt>
                <c:pt idx="2993">
                  <c:v>1.7580000000000002E-3</c:v>
                </c:pt>
                <c:pt idx="2994">
                  <c:v>3.1390000000000003E-3</c:v>
                </c:pt>
                <c:pt idx="2995">
                  <c:v>1.0597000000000001E-2</c:v>
                </c:pt>
                <c:pt idx="2996">
                  <c:v>7.2649999999999998E-3</c:v>
                </c:pt>
                <c:pt idx="2997">
                  <c:v>4.9200000000000014E-4</c:v>
                </c:pt>
                <c:pt idx="2998">
                  <c:v>-3.5220000000000004E-3</c:v>
                </c:pt>
                <c:pt idx="2999">
                  <c:v>5.5579999999999996E-3</c:v>
                </c:pt>
                <c:pt idx="3000">
                  <c:v>2.6270000000000009E-3</c:v>
                </c:pt>
                <c:pt idx="3001">
                  <c:v>1.3110000000000001E-3</c:v>
                </c:pt>
                <c:pt idx="3002">
                  <c:v>3.532E-3</c:v>
                </c:pt>
                <c:pt idx="3003">
                  <c:v>4.2579999999999996E-3</c:v>
                </c:pt>
                <c:pt idx="3004">
                  <c:v>3.9560000000000003E-3</c:v>
                </c:pt>
                <c:pt idx="3005">
                  <c:v>9.6040000000000032E-3</c:v>
                </c:pt>
                <c:pt idx="3006">
                  <c:v>7.6020000000000011E-3</c:v>
                </c:pt>
                <c:pt idx="3007">
                  <c:v>5.3119999999999999E-3</c:v>
                </c:pt>
                <c:pt idx="3008">
                  <c:v>1.0437999999999998E-2</c:v>
                </c:pt>
                <c:pt idx="3009">
                  <c:v>7.4240000000000009E-3</c:v>
                </c:pt>
                <c:pt idx="3010">
                  <c:v>-1.2400000000000002E-3</c:v>
                </c:pt>
                <c:pt idx="3011">
                  <c:v>-1.6680000000000004E-3</c:v>
                </c:pt>
                <c:pt idx="3012">
                  <c:v>-6.2300000000000007E-4</c:v>
                </c:pt>
                <c:pt idx="3013">
                  <c:v>-4.7330000000000011E-3</c:v>
                </c:pt>
                <c:pt idx="3014">
                  <c:v>-9.0600000000000023E-4</c:v>
                </c:pt>
                <c:pt idx="3015">
                  <c:v>-5.6880000000000003E-3</c:v>
                </c:pt>
                <c:pt idx="3016">
                  <c:v>4.3500000000000006E-4</c:v>
                </c:pt>
                <c:pt idx="3017">
                  <c:v>-2.0090000000000004E-3</c:v>
                </c:pt>
                <c:pt idx="3018">
                  <c:v>-5.9040000000000013E-3</c:v>
                </c:pt>
                <c:pt idx="3019">
                  <c:v>-3.839E-3</c:v>
                </c:pt>
                <c:pt idx="3020">
                  <c:v>-1.9950000000000002E-3</c:v>
                </c:pt>
                <c:pt idx="3021">
                  <c:v>1.2880000000000003E-3</c:v>
                </c:pt>
                <c:pt idx="3022">
                  <c:v>9.4600000000000033E-4</c:v>
                </c:pt>
                <c:pt idx="3023">
                  <c:v>-7.1200000000000007E-4</c:v>
                </c:pt>
                <c:pt idx="3024">
                  <c:v>-2.6400000000000007E-4</c:v>
                </c:pt>
                <c:pt idx="3025">
                  <c:v>2.5090000000000004E-3</c:v>
                </c:pt>
                <c:pt idx="3026">
                  <c:v>4.1790000000000013E-3</c:v>
                </c:pt>
                <c:pt idx="3027">
                  <c:v>-5.1870000000000006E-3</c:v>
                </c:pt>
                <c:pt idx="3028">
                  <c:v>-9.7500000000000017E-4</c:v>
                </c:pt>
                <c:pt idx="3029">
                  <c:v>1.0014E-2</c:v>
                </c:pt>
                <c:pt idx="3030">
                  <c:v>4.4890000000000008E-3</c:v>
                </c:pt>
                <c:pt idx="3031">
                  <c:v>8.6160000000000004E-3</c:v>
                </c:pt>
                <c:pt idx="3032">
                  <c:v>9.3500000000000039E-4</c:v>
                </c:pt>
                <c:pt idx="3033">
                  <c:v>1.5510000000000003E-3</c:v>
                </c:pt>
                <c:pt idx="3034">
                  <c:v>4.0270000000000002E-3</c:v>
                </c:pt>
                <c:pt idx="3035">
                  <c:v>8.9000000000000049E-5</c:v>
                </c:pt>
                <c:pt idx="3036">
                  <c:v>-3.1720000000000003E-3</c:v>
                </c:pt>
                <c:pt idx="3037">
                  <c:v>-5.5500000000000011E-3</c:v>
                </c:pt>
                <c:pt idx="3038">
                  <c:v>-3.1930000000000005E-3</c:v>
                </c:pt>
                <c:pt idx="3039">
                  <c:v>2.7110000000000003E-3</c:v>
                </c:pt>
                <c:pt idx="3040">
                  <c:v>1.8350000000000003E-3</c:v>
                </c:pt>
                <c:pt idx="3041">
                  <c:v>-1.2340000000000003E-3</c:v>
                </c:pt>
                <c:pt idx="3042">
                  <c:v>2.6420000000000003E-3</c:v>
                </c:pt>
                <c:pt idx="3043">
                  <c:v>-7.6900000000000015E-4</c:v>
                </c:pt>
                <c:pt idx="3044">
                  <c:v>1.9890000000000003E-3</c:v>
                </c:pt>
                <c:pt idx="3045">
                  <c:v>-3.2620000000000006E-3</c:v>
                </c:pt>
                <c:pt idx="3046">
                  <c:v>1.2697999999999997E-2</c:v>
                </c:pt>
                <c:pt idx="3047">
                  <c:v>7.8609999999999999E-3</c:v>
                </c:pt>
                <c:pt idx="3048">
                  <c:v>-7.0700000000000005E-4</c:v>
                </c:pt>
                <c:pt idx="3049">
                  <c:v>-4.5040000000000002E-3</c:v>
                </c:pt>
                <c:pt idx="3050">
                  <c:v>6.0540000000000004E-3</c:v>
                </c:pt>
                <c:pt idx="3051">
                  <c:v>1.2719999999999997E-3</c:v>
                </c:pt>
                <c:pt idx="3052">
                  <c:v>-2.8340000000000001E-3</c:v>
                </c:pt>
                <c:pt idx="3053">
                  <c:v>6.1200000000000002E-4</c:v>
                </c:pt>
                <c:pt idx="3054">
                  <c:v>1.6430000000000001E-3</c:v>
                </c:pt>
                <c:pt idx="3055">
                  <c:v>7.6600000000000008E-4</c:v>
                </c:pt>
                <c:pt idx="3056">
                  <c:v>8.2800000000000029E-4</c:v>
                </c:pt>
                <c:pt idx="3057">
                  <c:v>-1.219E-3</c:v>
                </c:pt>
                <c:pt idx="3058">
                  <c:v>-1.3070000000000002E-3</c:v>
                </c:pt>
                <c:pt idx="3059">
                  <c:v>2.6870000000000006E-3</c:v>
                </c:pt>
                <c:pt idx="3060">
                  <c:v>9.9000000000000048E-5</c:v>
                </c:pt>
                <c:pt idx="3061">
                  <c:v>-3.5190000000000004E-3</c:v>
                </c:pt>
                <c:pt idx="3062">
                  <c:v>-2.3180000000000002E-3</c:v>
                </c:pt>
                <c:pt idx="3063">
                  <c:v>4.6589999999999999E-3</c:v>
                </c:pt>
                <c:pt idx="3064">
                  <c:v>-1.1559999999999999E-3</c:v>
                </c:pt>
                <c:pt idx="3065">
                  <c:v>-5.2610000000000009E-3</c:v>
                </c:pt>
                <c:pt idx="3066">
                  <c:v>-1.9010000000000001E-3</c:v>
                </c:pt>
                <c:pt idx="3067">
                  <c:v>3.1250000000000006E-3</c:v>
                </c:pt>
                <c:pt idx="3068">
                  <c:v>-1.6440000000000005E-3</c:v>
                </c:pt>
                <c:pt idx="3069">
                  <c:v>-3.223000000000001E-3</c:v>
                </c:pt>
                <c:pt idx="3070">
                  <c:v>-6.6000000000000019E-5</c:v>
                </c:pt>
                <c:pt idx="3071">
                  <c:v>2.6530000000000004E-3</c:v>
                </c:pt>
                <c:pt idx="3072">
                  <c:v>3.5550000000000004E-3</c:v>
                </c:pt>
                <c:pt idx="3073">
                  <c:v>7.090000000000001E-4</c:v>
                </c:pt>
                <c:pt idx="3074">
                  <c:v>-1.3799999999999999E-4</c:v>
                </c:pt>
                <c:pt idx="3075">
                  <c:v>7.9360000000000021E-3</c:v>
                </c:pt>
                <c:pt idx="3076">
                  <c:v>3.9769999999999996E-3</c:v>
                </c:pt>
                <c:pt idx="3077">
                  <c:v>3.5460000000000005E-3</c:v>
                </c:pt>
                <c:pt idx="3078">
                  <c:v>-1.7359999999999999E-3</c:v>
                </c:pt>
                <c:pt idx="3079">
                  <c:v>5.8390000000000004E-3</c:v>
                </c:pt>
                <c:pt idx="3080">
                  <c:v>-3.8000000000000008E-4</c:v>
                </c:pt>
                <c:pt idx="3081">
                  <c:v>7.9000000000000023E-5</c:v>
                </c:pt>
                <c:pt idx="3082">
                  <c:v>1.7979999999999999E-3</c:v>
                </c:pt>
                <c:pt idx="3083">
                  <c:v>3.9329999999999999E-3</c:v>
                </c:pt>
                <c:pt idx="3084">
                  <c:v>2.6710000000000002E-3</c:v>
                </c:pt>
                <c:pt idx="3085">
                  <c:v>2.6190000000000002E-3</c:v>
                </c:pt>
                <c:pt idx="3086">
                  <c:v>3.9329999999999999E-3</c:v>
                </c:pt>
                <c:pt idx="3087">
                  <c:v>3.0720000000000001E-3</c:v>
                </c:pt>
                <c:pt idx="3088">
                  <c:v>3.8790000000000001E-3</c:v>
                </c:pt>
                <c:pt idx="3089">
                  <c:v>6.6660000000000009E-3</c:v>
                </c:pt>
                <c:pt idx="3090">
                  <c:v>2.0480000000000003E-3</c:v>
                </c:pt>
                <c:pt idx="3091">
                  <c:v>2.2760000000000002E-3</c:v>
                </c:pt>
                <c:pt idx="3092">
                  <c:v>7.1460000000000004E-3</c:v>
                </c:pt>
                <c:pt idx="3093">
                  <c:v>3.9650000000000006E-3</c:v>
                </c:pt>
                <c:pt idx="3094">
                  <c:v>-1.0219999999999997E-3</c:v>
                </c:pt>
                <c:pt idx="3095">
                  <c:v>3.6850000000000008E-3</c:v>
                </c:pt>
                <c:pt idx="3096">
                  <c:v>5.8630000000000002E-3</c:v>
                </c:pt>
                <c:pt idx="3097">
                  <c:v>3.1960000000000001E-3</c:v>
                </c:pt>
                <c:pt idx="3098">
                  <c:v>5.1000000000000013E-5</c:v>
                </c:pt>
                <c:pt idx="3099">
                  <c:v>1.1349999999999999E-3</c:v>
                </c:pt>
                <c:pt idx="3100">
                  <c:v>4.4300000000000009E-4</c:v>
                </c:pt>
                <c:pt idx="3101">
                  <c:v>1.8710000000000003E-3</c:v>
                </c:pt>
                <c:pt idx="3102">
                  <c:v>4.3810000000000012E-3</c:v>
                </c:pt>
                <c:pt idx="3103">
                  <c:v>2.3909999999999999E-3</c:v>
                </c:pt>
                <c:pt idx="3104">
                  <c:v>-1.6870000000000001E-3</c:v>
                </c:pt>
                <c:pt idx="3105">
                  <c:v>-2.8580000000000003E-3</c:v>
                </c:pt>
                <c:pt idx="3106">
                  <c:v>8.3530000000000045E-3</c:v>
                </c:pt>
                <c:pt idx="3107">
                  <c:v>6.9120000000000015E-3</c:v>
                </c:pt>
                <c:pt idx="3108">
                  <c:v>9.6200000000000029E-4</c:v>
                </c:pt>
                <c:pt idx="3109">
                  <c:v>-9.5550000000000027E-3</c:v>
                </c:pt>
                <c:pt idx="3110">
                  <c:v>-4.9000000000000009E-4</c:v>
                </c:pt>
                <c:pt idx="3111">
                  <c:v>-1.4840000000000003E-3</c:v>
                </c:pt>
                <c:pt idx="3112">
                  <c:v>1.719E-3</c:v>
                </c:pt>
                <c:pt idx="3113">
                  <c:v>2.0440000000000002E-3</c:v>
                </c:pt>
                <c:pt idx="3114">
                  <c:v>6.5209999999999999E-3</c:v>
                </c:pt>
                <c:pt idx="3115">
                  <c:v>2.1540000000000001E-3</c:v>
                </c:pt>
                <c:pt idx="3116">
                  <c:v>-2.9440000000000004E-3</c:v>
                </c:pt>
                <c:pt idx="3117">
                  <c:v>-5.0740000000000004E-3</c:v>
                </c:pt>
                <c:pt idx="3118">
                  <c:v>-4.6230000000000004E-3</c:v>
                </c:pt>
                <c:pt idx="3119">
                  <c:v>1.1670000000000003E-3</c:v>
                </c:pt>
                <c:pt idx="3120">
                  <c:v>-5.2700000000000012E-4</c:v>
                </c:pt>
                <c:pt idx="3121">
                  <c:v>-4.6290000000000003E-3</c:v>
                </c:pt>
                <c:pt idx="3122">
                  <c:v>-7.2170000000000012E-3</c:v>
                </c:pt>
                <c:pt idx="3123">
                  <c:v>6.8669999999999998E-3</c:v>
                </c:pt>
                <c:pt idx="3124">
                  <c:v>1.201E-3</c:v>
                </c:pt>
                <c:pt idx="3125">
                  <c:v>-2.111E-3</c:v>
                </c:pt>
                <c:pt idx="3126">
                  <c:v>-2.6000000000000005E-5</c:v>
                </c:pt>
                <c:pt idx="3127">
                  <c:v>2.5610000000000003E-3</c:v>
                </c:pt>
                <c:pt idx="3128">
                  <c:v>6.6370000000000005E-3</c:v>
                </c:pt>
                <c:pt idx="3129">
                  <c:v>5.0810000000000004E-3</c:v>
                </c:pt>
                <c:pt idx="3130">
                  <c:v>6.3400000000000012E-4</c:v>
                </c:pt>
                <c:pt idx="3131">
                  <c:v>-1.1260000000000003E-3</c:v>
                </c:pt>
                <c:pt idx="3132">
                  <c:v>-1.441E-3</c:v>
                </c:pt>
                <c:pt idx="3133">
                  <c:v>-1.4180000000000002E-3</c:v>
                </c:pt>
                <c:pt idx="3134">
                  <c:v>1.4300000000000003E-3</c:v>
                </c:pt>
                <c:pt idx="3135">
                  <c:v>4.8609999999999999E-3</c:v>
                </c:pt>
                <c:pt idx="3136">
                  <c:v>5.4270000000000004E-3</c:v>
                </c:pt>
                <c:pt idx="3137">
                  <c:v>6.7240000000000008E-3</c:v>
                </c:pt>
                <c:pt idx="3138">
                  <c:v>4.0500000000000009E-4</c:v>
                </c:pt>
                <c:pt idx="3139">
                  <c:v>4.4990000000000013E-3</c:v>
                </c:pt>
                <c:pt idx="3140">
                  <c:v>1.9750000000000006E-3</c:v>
                </c:pt>
                <c:pt idx="3141">
                  <c:v>4.5400000000000008E-4</c:v>
                </c:pt>
                <c:pt idx="3142">
                  <c:v>-4.236000000000001E-3</c:v>
                </c:pt>
                <c:pt idx="3143">
                  <c:v>-3.0730000000000006E-3</c:v>
                </c:pt>
                <c:pt idx="3144">
                  <c:v>3.1270000000000009E-3</c:v>
                </c:pt>
                <c:pt idx="3145">
                  <c:v>7.2350000000000018E-3</c:v>
                </c:pt>
                <c:pt idx="3146">
                  <c:v>5.196000000000001E-3</c:v>
                </c:pt>
                <c:pt idx="3147">
                  <c:v>7.3400000000000017E-4</c:v>
                </c:pt>
                <c:pt idx="3148">
                  <c:v>-4.4200000000000006E-4</c:v>
                </c:pt>
                <c:pt idx="3149">
                  <c:v>-8.6400000000000029E-4</c:v>
                </c:pt>
                <c:pt idx="3150">
                  <c:v>-2.676E-3</c:v>
                </c:pt>
                <c:pt idx="3151">
                  <c:v>6.5670000000000008E-3</c:v>
                </c:pt>
                <c:pt idx="3152">
                  <c:v>3.6990000000000005E-3</c:v>
                </c:pt>
                <c:pt idx="3153">
                  <c:v>4.7760000000000007E-3</c:v>
                </c:pt>
                <c:pt idx="3154">
                  <c:v>9.8150000000000025E-3</c:v>
                </c:pt>
                <c:pt idx="3155">
                  <c:v>2.2500000000000003E-3</c:v>
                </c:pt>
                <c:pt idx="3156">
                  <c:v>-4.8970000000000003E-3</c:v>
                </c:pt>
                <c:pt idx="3157">
                  <c:v>-1.1320000000000004E-3</c:v>
                </c:pt>
                <c:pt idx="3158">
                  <c:v>2.3610000000000003E-3</c:v>
                </c:pt>
                <c:pt idx="3159">
                  <c:v>9.5900000000000022E-4</c:v>
                </c:pt>
                <c:pt idx="3160">
                  <c:v>-2.0900000000000004E-4</c:v>
                </c:pt>
                <c:pt idx="3161">
                  <c:v>3.411E-3</c:v>
                </c:pt>
                <c:pt idx="3162">
                  <c:v>3.1640000000000006E-3</c:v>
                </c:pt>
                <c:pt idx="3163">
                  <c:v>-1.8250000000000002E-3</c:v>
                </c:pt>
                <c:pt idx="3164">
                  <c:v>-2.1570000000000005E-3</c:v>
                </c:pt>
                <c:pt idx="3165">
                  <c:v>-5.8230000000000001E-3</c:v>
                </c:pt>
                <c:pt idx="3166">
                  <c:v>1.5790000000000003E-3</c:v>
                </c:pt>
                <c:pt idx="3167">
                  <c:v>2.5790000000000001E-3</c:v>
                </c:pt>
                <c:pt idx="3168">
                  <c:v>2.9500000000000004E-3</c:v>
                </c:pt>
                <c:pt idx="3169">
                  <c:v>3.3150000000000002E-3</c:v>
                </c:pt>
                <c:pt idx="3170">
                  <c:v>1.0020000000000001E-3</c:v>
                </c:pt>
                <c:pt idx="3171">
                  <c:v>1.3849999999999999E-3</c:v>
                </c:pt>
                <c:pt idx="3172">
                  <c:v>-1.9400000000000005E-3</c:v>
                </c:pt>
                <c:pt idx="3173">
                  <c:v>-2.1860000000000004E-3</c:v>
                </c:pt>
                <c:pt idx="3174">
                  <c:v>-1.7520000000000003E-3</c:v>
                </c:pt>
                <c:pt idx="3175">
                  <c:v>1.3129999999999999E-3</c:v>
                </c:pt>
                <c:pt idx="3176">
                  <c:v>6.8100000000000007E-4</c:v>
                </c:pt>
                <c:pt idx="3177">
                  <c:v>-1.6600000000000005E-3</c:v>
                </c:pt>
                <c:pt idx="3178">
                  <c:v>2.3259999999999999E-3</c:v>
                </c:pt>
                <c:pt idx="3179">
                  <c:v>1.8979999999999999E-3</c:v>
                </c:pt>
                <c:pt idx="3180">
                  <c:v>-1.4620000000000002E-3</c:v>
                </c:pt>
                <c:pt idx="3181">
                  <c:v>1.3220000000000003E-3</c:v>
                </c:pt>
                <c:pt idx="3182">
                  <c:v>-7.3900000000000018E-4</c:v>
                </c:pt>
                <c:pt idx="3183">
                  <c:v>9.2520000000000015E-3</c:v>
                </c:pt>
                <c:pt idx="3184">
                  <c:v>5.3800000000000007E-4</c:v>
                </c:pt>
                <c:pt idx="3185">
                  <c:v>-2.8300000000000005E-4</c:v>
                </c:pt>
                <c:pt idx="3186">
                  <c:v>-1.1420000000000002E-3</c:v>
                </c:pt>
                <c:pt idx="3187">
                  <c:v>4.790000000000001E-4</c:v>
                </c:pt>
                <c:pt idx="3188">
                  <c:v>6.3890000000000006E-3</c:v>
                </c:pt>
                <c:pt idx="3189">
                  <c:v>4.2849999999999997E-3</c:v>
                </c:pt>
                <c:pt idx="3190">
                  <c:v>-1.403E-3</c:v>
                </c:pt>
                <c:pt idx="3191">
                  <c:v>3.4000000000000008E-4</c:v>
                </c:pt>
                <c:pt idx="3192">
                  <c:v>3.3810000000000003E-3</c:v>
                </c:pt>
                <c:pt idx="3193">
                  <c:v>2.3480000000000003E-3</c:v>
                </c:pt>
                <c:pt idx="3194">
                  <c:v>6.6220000000000003E-3</c:v>
                </c:pt>
                <c:pt idx="3195">
                  <c:v>-2.2000000000000003E-5</c:v>
                </c:pt>
                <c:pt idx="3196">
                  <c:v>1.9910000000000006E-3</c:v>
                </c:pt>
                <c:pt idx="3197">
                  <c:v>6.0140000000000002E-3</c:v>
                </c:pt>
                <c:pt idx="3198">
                  <c:v>-4.4549999999999998E-3</c:v>
                </c:pt>
                <c:pt idx="3199">
                  <c:v>9.5100000000000024E-4</c:v>
                </c:pt>
                <c:pt idx="3200">
                  <c:v>2.7710000000000005E-3</c:v>
                </c:pt>
                <c:pt idx="3201">
                  <c:v>4.4289999999999998E-3</c:v>
                </c:pt>
                <c:pt idx="3202">
                  <c:v>1.1370000000000002E-3</c:v>
                </c:pt>
                <c:pt idx="3203">
                  <c:v>-1.023E-3</c:v>
                </c:pt>
                <c:pt idx="3204">
                  <c:v>-7.440000000000002E-4</c:v>
                </c:pt>
                <c:pt idx="3205">
                  <c:v>3.4340000000000004E-3</c:v>
                </c:pt>
                <c:pt idx="3206">
                  <c:v>4.4700000000000017E-3</c:v>
                </c:pt>
                <c:pt idx="3207">
                  <c:v>-2.9129999999999998E-3</c:v>
                </c:pt>
                <c:pt idx="3208">
                  <c:v>-4.7000000000000004E-4</c:v>
                </c:pt>
                <c:pt idx="3209">
                  <c:v>4.1660000000000004E-3</c:v>
                </c:pt>
                <c:pt idx="3210">
                  <c:v>3.6400000000000012E-4</c:v>
                </c:pt>
                <c:pt idx="3211">
                  <c:v>-3.4140000000000004E-3</c:v>
                </c:pt>
                <c:pt idx="3212">
                  <c:v>-5.6779999999999999E-3</c:v>
                </c:pt>
                <c:pt idx="3213">
                  <c:v>2.1450000000000002E-3</c:v>
                </c:pt>
                <c:pt idx="3214">
                  <c:v>-1.9959999999999999E-3</c:v>
                </c:pt>
                <c:pt idx="3215">
                  <c:v>-1.9930000000000004E-3</c:v>
                </c:pt>
                <c:pt idx="3216">
                  <c:v>-3.6890000000000009E-3</c:v>
                </c:pt>
                <c:pt idx="3217">
                  <c:v>-4.666E-3</c:v>
                </c:pt>
                <c:pt idx="3218">
                  <c:v>-5.3239999999999997E-3</c:v>
                </c:pt>
                <c:pt idx="3219">
                  <c:v>-1.8640000000000004E-3</c:v>
                </c:pt>
                <c:pt idx="3220">
                  <c:v>3.9830000000000013E-3</c:v>
                </c:pt>
                <c:pt idx="3221">
                  <c:v>4.2520000000000006E-3</c:v>
                </c:pt>
                <c:pt idx="3222">
                  <c:v>3.6520000000000003E-3</c:v>
                </c:pt>
                <c:pt idx="3223">
                  <c:v>3.2100000000000006E-3</c:v>
                </c:pt>
                <c:pt idx="3224">
                  <c:v>-3.1700000000000005E-3</c:v>
                </c:pt>
                <c:pt idx="3225">
                  <c:v>-1.5299999999999999E-3</c:v>
                </c:pt>
                <c:pt idx="3226">
                  <c:v>3.1290000000000007E-3</c:v>
                </c:pt>
                <c:pt idx="3227">
                  <c:v>1.3960000000000003E-3</c:v>
                </c:pt>
                <c:pt idx="3228">
                  <c:v>4.5960000000000011E-3</c:v>
                </c:pt>
                <c:pt idx="3229">
                  <c:v>2.5349999999999999E-3</c:v>
                </c:pt>
                <c:pt idx="3230">
                  <c:v>3.6620000000000003E-3</c:v>
                </c:pt>
                <c:pt idx="3231">
                  <c:v>1.1559999999999999E-3</c:v>
                </c:pt>
                <c:pt idx="3232">
                  <c:v>-8.7100000000000014E-4</c:v>
                </c:pt>
                <c:pt idx="3233">
                  <c:v>-4.0500000000000009E-4</c:v>
                </c:pt>
                <c:pt idx="3234">
                  <c:v>-9.9700000000000027E-4</c:v>
                </c:pt>
                <c:pt idx="3235">
                  <c:v>-8.1200000000000011E-4</c:v>
                </c:pt>
                <c:pt idx="3236">
                  <c:v>-1.0100000000000003E-4</c:v>
                </c:pt>
                <c:pt idx="3237">
                  <c:v>-5.2120000000000005E-3</c:v>
                </c:pt>
                <c:pt idx="3238">
                  <c:v>-5.1089999999999998E-3</c:v>
                </c:pt>
                <c:pt idx="3239">
                  <c:v>-3.336E-3</c:v>
                </c:pt>
                <c:pt idx="3240">
                  <c:v>1.4760000000000003E-3</c:v>
                </c:pt>
                <c:pt idx="3241">
                  <c:v>3.5330000000000005E-3</c:v>
                </c:pt>
                <c:pt idx="3242">
                  <c:v>-2.2590000000000002E-3</c:v>
                </c:pt>
                <c:pt idx="3243">
                  <c:v>-5.7900000000000009E-4</c:v>
                </c:pt>
                <c:pt idx="3244">
                  <c:v>1.7990000000000003E-3</c:v>
                </c:pt>
                <c:pt idx="3245">
                  <c:v>3.2460000000000006E-3</c:v>
                </c:pt>
                <c:pt idx="3246">
                  <c:v>-8.9700000000000023E-4</c:v>
                </c:pt>
                <c:pt idx="3247">
                  <c:v>-7.0600000000000014E-4</c:v>
                </c:pt>
                <c:pt idx="3248">
                  <c:v>4.902000000000001E-3</c:v>
                </c:pt>
                <c:pt idx="3249">
                  <c:v>2.3610000000000003E-3</c:v>
                </c:pt>
                <c:pt idx="3250">
                  <c:v>-1.0800000000000002E-3</c:v>
                </c:pt>
                <c:pt idx="3251">
                  <c:v>-2.0149999999999999E-3</c:v>
                </c:pt>
                <c:pt idx="3252">
                  <c:v>7.6300000000000011E-4</c:v>
                </c:pt>
                <c:pt idx="3253">
                  <c:v>-4.5350000000000008E-3</c:v>
                </c:pt>
                <c:pt idx="3254">
                  <c:v>4.1770000000000002E-3</c:v>
                </c:pt>
                <c:pt idx="3255">
                  <c:v>7.0240000000000007E-3</c:v>
                </c:pt>
                <c:pt idx="3256">
                  <c:v>2.3579999999999999E-3</c:v>
                </c:pt>
                <c:pt idx="3257">
                  <c:v>9.600000000000003E-5</c:v>
                </c:pt>
                <c:pt idx="3258">
                  <c:v>-3.7860000000000007E-3</c:v>
                </c:pt>
                <c:pt idx="3259">
                  <c:v>-5.3800000000000011E-3</c:v>
                </c:pt>
                <c:pt idx="3260">
                  <c:v>9.1600000000000026E-4</c:v>
                </c:pt>
                <c:pt idx="3261">
                  <c:v>5.0170000000000006E-3</c:v>
                </c:pt>
                <c:pt idx="3262">
                  <c:v>2.7190000000000005E-3</c:v>
                </c:pt>
                <c:pt idx="3263">
                  <c:v>6.1300000000000026E-4</c:v>
                </c:pt>
                <c:pt idx="3264">
                  <c:v>-4.9940000000000002E-3</c:v>
                </c:pt>
                <c:pt idx="3265">
                  <c:v>6.0650000000000009E-3</c:v>
                </c:pt>
                <c:pt idx="3266">
                  <c:v>-4.6020000000000002E-3</c:v>
                </c:pt>
                <c:pt idx="3267">
                  <c:v>-1.7550000000000003E-3</c:v>
                </c:pt>
                <c:pt idx="3268">
                  <c:v>6.0049999999999999E-3</c:v>
                </c:pt>
                <c:pt idx="3269">
                  <c:v>8.7479999999999988E-3</c:v>
                </c:pt>
                <c:pt idx="3270">
                  <c:v>1.7220000000000002E-3</c:v>
                </c:pt>
                <c:pt idx="3271">
                  <c:v>-4.5669999999999999E-3</c:v>
                </c:pt>
                <c:pt idx="3272">
                  <c:v>3.1500000000000007E-4</c:v>
                </c:pt>
                <c:pt idx="3273">
                  <c:v>4.8500000000000008E-4</c:v>
                </c:pt>
                <c:pt idx="3274">
                  <c:v>-2.1590000000000003E-3</c:v>
                </c:pt>
                <c:pt idx="3275">
                  <c:v>9.4500000000000031E-4</c:v>
                </c:pt>
                <c:pt idx="3276">
                  <c:v>4.9470000000000009E-3</c:v>
                </c:pt>
                <c:pt idx="3277">
                  <c:v>6.8390000000000005E-3</c:v>
                </c:pt>
                <c:pt idx="3278">
                  <c:v>7.294000000000001E-3</c:v>
                </c:pt>
                <c:pt idx="3279">
                  <c:v>-1.9100000000000006E-4</c:v>
                </c:pt>
                <c:pt idx="3280">
                  <c:v>-2.2060000000000005E-3</c:v>
                </c:pt>
                <c:pt idx="3281">
                  <c:v>5.0770000000000008E-3</c:v>
                </c:pt>
                <c:pt idx="3282">
                  <c:v>4.5209999999999998E-3</c:v>
                </c:pt>
                <c:pt idx="3283">
                  <c:v>-2.2470000000000003E-3</c:v>
                </c:pt>
                <c:pt idx="3284">
                  <c:v>-2.8319999999999999E-3</c:v>
                </c:pt>
                <c:pt idx="3285">
                  <c:v>-1.5590000000000003E-3</c:v>
                </c:pt>
                <c:pt idx="3286">
                  <c:v>-7.4800000000000018E-4</c:v>
                </c:pt>
                <c:pt idx="3287">
                  <c:v>2.362E-3</c:v>
                </c:pt>
                <c:pt idx="3288">
                  <c:v>2.0140000000000002E-3</c:v>
                </c:pt>
                <c:pt idx="3289">
                  <c:v>6.8800000000000013E-4</c:v>
                </c:pt>
                <c:pt idx="3290">
                  <c:v>6.1279999999999998E-3</c:v>
                </c:pt>
                <c:pt idx="3291">
                  <c:v>4.8529999999999997E-3</c:v>
                </c:pt>
                <c:pt idx="3292">
                  <c:v>-5.8200000000000005E-3</c:v>
                </c:pt>
                <c:pt idx="3293">
                  <c:v>-4.7289999999999997E-3</c:v>
                </c:pt>
                <c:pt idx="3294">
                  <c:v>1.0397999999999998E-2</c:v>
                </c:pt>
                <c:pt idx="3295">
                  <c:v>1.0048E-2</c:v>
                </c:pt>
                <c:pt idx="3296">
                  <c:v>-2.6530000000000004E-3</c:v>
                </c:pt>
                <c:pt idx="3297">
                  <c:v>8.500000000000002E-5</c:v>
                </c:pt>
                <c:pt idx="3298">
                  <c:v>9.8300000000000037E-4</c:v>
                </c:pt>
                <c:pt idx="3299">
                  <c:v>3.8420000000000004E-3</c:v>
                </c:pt>
                <c:pt idx="3300">
                  <c:v>3.7870000000000009E-3</c:v>
                </c:pt>
                <c:pt idx="3301">
                  <c:v>-3.7680000000000009E-3</c:v>
                </c:pt>
                <c:pt idx="3302">
                  <c:v>-8.6500000000000043E-4</c:v>
                </c:pt>
                <c:pt idx="3303">
                  <c:v>9.2370000000000004E-3</c:v>
                </c:pt>
                <c:pt idx="3304">
                  <c:v>-3.2000000000000005E-5</c:v>
                </c:pt>
                <c:pt idx="3305">
                  <c:v>1.4570000000000002E-3</c:v>
                </c:pt>
                <c:pt idx="3306">
                  <c:v>2.5790000000000001E-3</c:v>
                </c:pt>
                <c:pt idx="3307">
                  <c:v>1.1535E-2</c:v>
                </c:pt>
                <c:pt idx="3308">
                  <c:v>5.2960000000000012E-3</c:v>
                </c:pt>
                <c:pt idx="3309">
                  <c:v>7.5380000000000013E-3</c:v>
                </c:pt>
                <c:pt idx="3310">
                  <c:v>-4.0210000000000003E-3</c:v>
                </c:pt>
                <c:pt idx="3311">
                  <c:v>3.3280000000000002E-3</c:v>
                </c:pt>
                <c:pt idx="3312">
                  <c:v>-3.5000000000000005E-4</c:v>
                </c:pt>
                <c:pt idx="3313">
                  <c:v>-4.2800000000000008E-3</c:v>
                </c:pt>
                <c:pt idx="3314">
                  <c:v>-4.3169999999999997E-3</c:v>
                </c:pt>
                <c:pt idx="3315">
                  <c:v>-1.4239999999999997E-3</c:v>
                </c:pt>
                <c:pt idx="3316">
                  <c:v>3.0170000000000006E-3</c:v>
                </c:pt>
                <c:pt idx="3317">
                  <c:v>1.8380000000000004E-3</c:v>
                </c:pt>
                <c:pt idx="3318">
                  <c:v>-1.6930000000000003E-3</c:v>
                </c:pt>
                <c:pt idx="3319">
                  <c:v>-1.7780000000000003E-3</c:v>
                </c:pt>
                <c:pt idx="3320">
                  <c:v>-1.3510000000000002E-3</c:v>
                </c:pt>
                <c:pt idx="3321">
                  <c:v>4.779000000000002E-3</c:v>
                </c:pt>
                <c:pt idx="3322">
                  <c:v>1.7691999999999999E-2</c:v>
                </c:pt>
                <c:pt idx="3323">
                  <c:v>-1.7799999999999999E-3</c:v>
                </c:pt>
                <c:pt idx="3324">
                  <c:v>-1.4850000000000002E-3</c:v>
                </c:pt>
                <c:pt idx="3325">
                  <c:v>-3.8400000000000006E-4</c:v>
                </c:pt>
                <c:pt idx="3326">
                  <c:v>-3.4420000000000002E-3</c:v>
                </c:pt>
                <c:pt idx="3327">
                  <c:v>-6.4870000000000014E-3</c:v>
                </c:pt>
                <c:pt idx="3328">
                  <c:v>-4.4670000000000005E-3</c:v>
                </c:pt>
                <c:pt idx="3329">
                  <c:v>4.2000000000000013E-4</c:v>
                </c:pt>
                <c:pt idx="3330">
                  <c:v>-3.7600000000000009E-4</c:v>
                </c:pt>
                <c:pt idx="3331">
                  <c:v>-3.859E-3</c:v>
                </c:pt>
                <c:pt idx="3332">
                  <c:v>5.2610000000000009E-3</c:v>
                </c:pt>
                <c:pt idx="3333">
                  <c:v>3.859E-3</c:v>
                </c:pt>
                <c:pt idx="3334">
                  <c:v>1.8590000000000002E-3</c:v>
                </c:pt>
                <c:pt idx="3335">
                  <c:v>-2.1329999999999999E-3</c:v>
                </c:pt>
                <c:pt idx="3336">
                  <c:v>-3.9500000000000013E-3</c:v>
                </c:pt>
                <c:pt idx="3337">
                  <c:v>1.7890000000000002E-3</c:v>
                </c:pt>
                <c:pt idx="3338">
                  <c:v>4.8479999999999999E-3</c:v>
                </c:pt>
                <c:pt idx="3339">
                  <c:v>2.6440000000000005E-3</c:v>
                </c:pt>
                <c:pt idx="3340">
                  <c:v>-2.0850000000000005E-3</c:v>
                </c:pt>
                <c:pt idx="3341">
                  <c:v>-1.5299999999999999E-3</c:v>
                </c:pt>
                <c:pt idx="3342">
                  <c:v>9.7600000000000041E-4</c:v>
                </c:pt>
                <c:pt idx="3343">
                  <c:v>-1.8460000000000004E-3</c:v>
                </c:pt>
                <c:pt idx="3344">
                  <c:v>-2.6580000000000002E-3</c:v>
                </c:pt>
                <c:pt idx="3345">
                  <c:v>-1.209E-3</c:v>
                </c:pt>
                <c:pt idx="3346">
                  <c:v>4.5200000000000006E-3</c:v>
                </c:pt>
                <c:pt idx="3347">
                  <c:v>3.1420000000000003E-3</c:v>
                </c:pt>
                <c:pt idx="3348">
                  <c:v>7.5900000000000013E-4</c:v>
                </c:pt>
                <c:pt idx="3349">
                  <c:v>-4.2139999999999999E-3</c:v>
                </c:pt>
                <c:pt idx="3350">
                  <c:v>4.4750000000000007E-3</c:v>
                </c:pt>
                <c:pt idx="3351">
                  <c:v>2.7550000000000005E-3</c:v>
                </c:pt>
                <c:pt idx="3352">
                  <c:v>-2.2350000000000004E-3</c:v>
                </c:pt>
                <c:pt idx="3353">
                  <c:v>-6.5320000000000013E-3</c:v>
                </c:pt>
                <c:pt idx="3354">
                  <c:v>-7.6520000000000008E-3</c:v>
                </c:pt>
                <c:pt idx="3355">
                  <c:v>-3.5240000000000007E-3</c:v>
                </c:pt>
                <c:pt idx="3356">
                  <c:v>8.460000000000004E-4</c:v>
                </c:pt>
                <c:pt idx="3357">
                  <c:v>-1.3619999999999999E-3</c:v>
                </c:pt>
                <c:pt idx="3358">
                  <c:v>-5.3670000000000002E-3</c:v>
                </c:pt>
                <c:pt idx="3359">
                  <c:v>4.3059999999999999E-3</c:v>
                </c:pt>
                <c:pt idx="3360">
                  <c:v>1.3799000000000001E-2</c:v>
                </c:pt>
                <c:pt idx="3361">
                  <c:v>-5.8320000000000012E-3</c:v>
                </c:pt>
                <c:pt idx="3362">
                  <c:v>-7.9520000000000025E-3</c:v>
                </c:pt>
                <c:pt idx="3363">
                  <c:v>3.8000000000000009E-5</c:v>
                </c:pt>
                <c:pt idx="3364">
                  <c:v>-3.2200000000000007E-4</c:v>
                </c:pt>
                <c:pt idx="3365">
                  <c:v>7.7290000000000006E-3</c:v>
                </c:pt>
                <c:pt idx="3366">
                  <c:v>4.7149999999999996E-3</c:v>
                </c:pt>
                <c:pt idx="3367">
                  <c:v>5.4100000000000014E-4</c:v>
                </c:pt>
                <c:pt idx="3368">
                  <c:v>2.8709999999999999E-3</c:v>
                </c:pt>
                <c:pt idx="3369">
                  <c:v>-1.3960000000000003E-3</c:v>
                </c:pt>
                <c:pt idx="3370">
                  <c:v>-7.3800000000000027E-4</c:v>
                </c:pt>
                <c:pt idx="3371">
                  <c:v>-4.1019999999999997E-3</c:v>
                </c:pt>
                <c:pt idx="3372">
                  <c:v>1.0950000000000001E-3</c:v>
                </c:pt>
                <c:pt idx="3373">
                  <c:v>1.1900000000000003E-3</c:v>
                </c:pt>
                <c:pt idx="3374">
                  <c:v>-3.5190000000000004E-3</c:v>
                </c:pt>
                <c:pt idx="3375">
                  <c:v>-6.1269999999999996E-3</c:v>
                </c:pt>
                <c:pt idx="3376">
                  <c:v>-2.1140000000000004E-3</c:v>
                </c:pt>
                <c:pt idx="3377">
                  <c:v>9.0700000000000025E-4</c:v>
                </c:pt>
                <c:pt idx="3378">
                  <c:v>1.3460000000000004E-3</c:v>
                </c:pt>
                <c:pt idx="3379">
                  <c:v>-1.7790000000000002E-3</c:v>
                </c:pt>
                <c:pt idx="3380">
                  <c:v>-7.6900000000000015E-4</c:v>
                </c:pt>
                <c:pt idx="3381">
                  <c:v>4.3540000000000002E-3</c:v>
                </c:pt>
                <c:pt idx="3382">
                  <c:v>2.1660000000000004E-3</c:v>
                </c:pt>
                <c:pt idx="3383">
                  <c:v>-4.5989999999999998E-3</c:v>
                </c:pt>
                <c:pt idx="3384">
                  <c:v>-4.2900000000000004E-3</c:v>
                </c:pt>
                <c:pt idx="3385">
                  <c:v>1.7440000000000003E-3</c:v>
                </c:pt>
                <c:pt idx="3386">
                  <c:v>1.245E-3</c:v>
                </c:pt>
                <c:pt idx="3387">
                  <c:v>-2.0650000000000004E-3</c:v>
                </c:pt>
                <c:pt idx="3388">
                  <c:v>-3.0580000000000004E-3</c:v>
                </c:pt>
                <c:pt idx="3389">
                  <c:v>-2.0100000000000001E-3</c:v>
                </c:pt>
                <c:pt idx="3390">
                  <c:v>2.1510000000000001E-3</c:v>
                </c:pt>
                <c:pt idx="3391">
                  <c:v>6.330000000000001E-4</c:v>
                </c:pt>
                <c:pt idx="3392">
                  <c:v>-7.3000000000000018E-4</c:v>
                </c:pt>
                <c:pt idx="3393">
                  <c:v>2.0210000000000002E-3</c:v>
                </c:pt>
                <c:pt idx="3394">
                  <c:v>3.8300000000000001E-3</c:v>
                </c:pt>
                <c:pt idx="3395">
                  <c:v>4.4870000000000005E-3</c:v>
                </c:pt>
                <c:pt idx="3396">
                  <c:v>6.2510000000000005E-3</c:v>
                </c:pt>
                <c:pt idx="3397">
                  <c:v>1.4000000000000003E-5</c:v>
                </c:pt>
                <c:pt idx="3398">
                  <c:v>5.8490000000000009E-3</c:v>
                </c:pt>
                <c:pt idx="3399">
                  <c:v>-6.6300000000000007E-4</c:v>
                </c:pt>
                <c:pt idx="3400">
                  <c:v>-1.1010000000000002E-3</c:v>
                </c:pt>
                <c:pt idx="3401">
                  <c:v>1.0610000000000001E-3</c:v>
                </c:pt>
                <c:pt idx="3402">
                  <c:v>3.1760000000000004E-3</c:v>
                </c:pt>
                <c:pt idx="3403">
                  <c:v>-1.9390000000000004E-3</c:v>
                </c:pt>
                <c:pt idx="3404">
                  <c:v>-2.1220000000000002E-3</c:v>
                </c:pt>
                <c:pt idx="3405">
                  <c:v>-8.8000000000000025E-4</c:v>
                </c:pt>
                <c:pt idx="3406">
                  <c:v>1.6530000000000004E-3</c:v>
                </c:pt>
                <c:pt idx="3407">
                  <c:v>4.5200000000000006E-3</c:v>
                </c:pt>
                <c:pt idx="3408">
                  <c:v>-3.8650000000000004E-3</c:v>
                </c:pt>
                <c:pt idx="3409">
                  <c:v>-4.275000000000001E-3</c:v>
                </c:pt>
                <c:pt idx="3410">
                  <c:v>-8.2160000000000028E-3</c:v>
                </c:pt>
                <c:pt idx="3411">
                  <c:v>2.1400000000000005E-4</c:v>
                </c:pt>
                <c:pt idx="3412">
                  <c:v>-7.2000000000000026E-4</c:v>
                </c:pt>
                <c:pt idx="3413">
                  <c:v>-6.1079999999999997E-3</c:v>
                </c:pt>
                <c:pt idx="3414">
                  <c:v>8.6300000000000005E-4</c:v>
                </c:pt>
                <c:pt idx="3415">
                  <c:v>6.4210000000000005E-3</c:v>
                </c:pt>
                <c:pt idx="3416">
                  <c:v>5.876000000000001E-3</c:v>
                </c:pt>
                <c:pt idx="3417">
                  <c:v>2.9120000000000001E-3</c:v>
                </c:pt>
                <c:pt idx="3418">
                  <c:v>3.1540000000000006E-3</c:v>
                </c:pt>
                <c:pt idx="3419">
                  <c:v>3.7770000000000008E-3</c:v>
                </c:pt>
                <c:pt idx="3420">
                  <c:v>8.1000000000000028E-4</c:v>
                </c:pt>
                <c:pt idx="3421">
                  <c:v>5.7100000000000011E-4</c:v>
                </c:pt>
                <c:pt idx="3422">
                  <c:v>-1.4880000000000002E-3</c:v>
                </c:pt>
                <c:pt idx="3423">
                  <c:v>3.9129999999999998E-3</c:v>
                </c:pt>
                <c:pt idx="3424">
                  <c:v>2.2880000000000005E-3</c:v>
                </c:pt>
                <c:pt idx="3425">
                  <c:v>6.1380000000000011E-3</c:v>
                </c:pt>
                <c:pt idx="3426">
                  <c:v>2.8830000000000006E-3</c:v>
                </c:pt>
                <c:pt idx="3427">
                  <c:v>-3.5500000000000002E-3</c:v>
                </c:pt>
                <c:pt idx="3428">
                  <c:v>-4.0700000000000014E-4</c:v>
                </c:pt>
                <c:pt idx="3429">
                  <c:v>5.6610000000000002E-3</c:v>
                </c:pt>
                <c:pt idx="3430">
                  <c:v>5.4900000000000012E-4</c:v>
                </c:pt>
                <c:pt idx="3431">
                  <c:v>-7.4470000000000014E-3</c:v>
                </c:pt>
                <c:pt idx="3432">
                  <c:v>-3.6050000000000006E-3</c:v>
                </c:pt>
                <c:pt idx="3433">
                  <c:v>2.4519999999999998E-3</c:v>
                </c:pt>
                <c:pt idx="3434">
                  <c:v>-1.8700000000000002E-4</c:v>
                </c:pt>
                <c:pt idx="3435">
                  <c:v>3.5430000000000006E-3</c:v>
                </c:pt>
                <c:pt idx="3436">
                  <c:v>2.4719999999999998E-3</c:v>
                </c:pt>
                <c:pt idx="3437">
                  <c:v>7.6850000000000009E-3</c:v>
                </c:pt>
                <c:pt idx="3438">
                  <c:v>3.8080000000000006E-3</c:v>
                </c:pt>
                <c:pt idx="3439">
                  <c:v>-2.7950000000000006E-3</c:v>
                </c:pt>
                <c:pt idx="3440">
                  <c:v>-3.6030000000000003E-3</c:v>
                </c:pt>
                <c:pt idx="3441">
                  <c:v>2.2480000000000004E-3</c:v>
                </c:pt>
                <c:pt idx="3442">
                  <c:v>4.9070000000000008E-3</c:v>
                </c:pt>
                <c:pt idx="3443">
                  <c:v>8.3800000000000064E-4</c:v>
                </c:pt>
                <c:pt idx="3444">
                  <c:v>-3.5000000000000005E-3</c:v>
                </c:pt>
                <c:pt idx="3445">
                  <c:v>-1.9000000000000004E-3</c:v>
                </c:pt>
                <c:pt idx="3446">
                  <c:v>4.9910000000000006E-3</c:v>
                </c:pt>
                <c:pt idx="3447">
                  <c:v>8.3840000000000026E-3</c:v>
                </c:pt>
                <c:pt idx="3448">
                  <c:v>-9.6500000000000025E-4</c:v>
                </c:pt>
                <c:pt idx="3449">
                  <c:v>-8.5970000000000005E-3</c:v>
                </c:pt>
                <c:pt idx="3450">
                  <c:v>7.5000000000000012E-4</c:v>
                </c:pt>
                <c:pt idx="3451">
                  <c:v>-7.0000000000000007E-5</c:v>
                </c:pt>
                <c:pt idx="3452">
                  <c:v>-4.5830000000000011E-3</c:v>
                </c:pt>
                <c:pt idx="3453">
                  <c:v>-4.4640000000000001E-3</c:v>
                </c:pt>
                <c:pt idx="3454">
                  <c:v>-1.6680000000000004E-3</c:v>
                </c:pt>
                <c:pt idx="3455">
                  <c:v>1.1580000000000004E-3</c:v>
                </c:pt>
                <c:pt idx="3456">
                  <c:v>8.6400000000000029E-4</c:v>
                </c:pt>
                <c:pt idx="3457">
                  <c:v>-2.9620000000000002E-3</c:v>
                </c:pt>
                <c:pt idx="3458">
                  <c:v>-2.5349999999999999E-3</c:v>
                </c:pt>
                <c:pt idx="3459">
                  <c:v>2.5410000000000003E-3</c:v>
                </c:pt>
                <c:pt idx="3460">
                  <c:v>-4.0549999999999996E-3</c:v>
                </c:pt>
                <c:pt idx="3461">
                  <c:v>-1.4390000000000002E-3</c:v>
                </c:pt>
                <c:pt idx="3462">
                  <c:v>-5.275000000000001E-3</c:v>
                </c:pt>
                <c:pt idx="3463">
                  <c:v>6.0420000000000005E-3</c:v>
                </c:pt>
                <c:pt idx="3464">
                  <c:v>1.3990000000000003E-3</c:v>
                </c:pt>
                <c:pt idx="3465">
                  <c:v>-4.2110000000000012E-3</c:v>
                </c:pt>
                <c:pt idx="3466">
                  <c:v>-6.0340000000000012E-3</c:v>
                </c:pt>
                <c:pt idx="3467">
                  <c:v>-1.3290000000000001E-3</c:v>
                </c:pt>
                <c:pt idx="3468">
                  <c:v>8.4790000000000022E-3</c:v>
                </c:pt>
                <c:pt idx="3469">
                  <c:v>9.7700000000000026E-3</c:v>
                </c:pt>
                <c:pt idx="3470">
                  <c:v>-2.7330000000000006E-3</c:v>
                </c:pt>
                <c:pt idx="3471">
                  <c:v>-2.9050000000000005E-3</c:v>
                </c:pt>
                <c:pt idx="3472">
                  <c:v>4.2310000000000013E-3</c:v>
                </c:pt>
                <c:pt idx="3473">
                  <c:v>-2.6770000000000006E-3</c:v>
                </c:pt>
                <c:pt idx="3474">
                  <c:v>-5.5770000000000012E-3</c:v>
                </c:pt>
                <c:pt idx="3475">
                  <c:v>-5.1809999999999998E-3</c:v>
                </c:pt>
                <c:pt idx="3476">
                  <c:v>8.3300000000000041E-4</c:v>
                </c:pt>
                <c:pt idx="3477">
                  <c:v>8.2320000000000015E-3</c:v>
                </c:pt>
                <c:pt idx="3478">
                  <c:v>1.6440000000000005E-3</c:v>
                </c:pt>
                <c:pt idx="3479">
                  <c:v>-2.6920000000000004E-3</c:v>
                </c:pt>
                <c:pt idx="3480">
                  <c:v>3.5640000000000008E-3</c:v>
                </c:pt>
                <c:pt idx="3481">
                  <c:v>5.8820000000000009E-3</c:v>
                </c:pt>
                <c:pt idx="3482">
                  <c:v>1.5139999999999997E-3</c:v>
                </c:pt>
                <c:pt idx="3483">
                  <c:v>2.1830000000000005E-3</c:v>
                </c:pt>
                <c:pt idx="3484">
                  <c:v>-3.7270000000000003E-3</c:v>
                </c:pt>
                <c:pt idx="3485">
                  <c:v>3.1630000000000009E-3</c:v>
                </c:pt>
                <c:pt idx="3486">
                  <c:v>1.2992999999999998E-2</c:v>
                </c:pt>
                <c:pt idx="3487">
                  <c:v>9.4250000000000028E-3</c:v>
                </c:pt>
                <c:pt idx="3488">
                  <c:v>-2.2000000000000006E-3</c:v>
                </c:pt>
                <c:pt idx="3489">
                  <c:v>-1.4100000000000002E-3</c:v>
                </c:pt>
                <c:pt idx="3490">
                  <c:v>1.1069999999999999E-3</c:v>
                </c:pt>
                <c:pt idx="3491">
                  <c:v>-9.5000000000000021E-4</c:v>
                </c:pt>
                <c:pt idx="3492">
                  <c:v>-4.8400000000000006E-3</c:v>
                </c:pt>
                <c:pt idx="3493">
                  <c:v>-3.7450000000000009E-3</c:v>
                </c:pt>
                <c:pt idx="3494">
                  <c:v>2.2480000000000004E-3</c:v>
                </c:pt>
                <c:pt idx="3495">
                  <c:v>-1.3339999999999999E-3</c:v>
                </c:pt>
                <c:pt idx="3496">
                  <c:v>5.1390000000000012E-3</c:v>
                </c:pt>
                <c:pt idx="3497">
                  <c:v>8.7310000000000009E-3</c:v>
                </c:pt>
                <c:pt idx="3498">
                  <c:v>-5.5300000000000011E-4</c:v>
                </c:pt>
                <c:pt idx="3499">
                  <c:v>1.3370000000000001E-3</c:v>
                </c:pt>
                <c:pt idx="3500">
                  <c:v>-2.7790000000000002E-3</c:v>
                </c:pt>
                <c:pt idx="3501">
                  <c:v>-3.3400000000000004E-4</c:v>
                </c:pt>
                <c:pt idx="3502">
                  <c:v>4.8320000000000004E-3</c:v>
                </c:pt>
                <c:pt idx="3503">
                  <c:v>4.7930000000000013E-3</c:v>
                </c:pt>
                <c:pt idx="3504">
                  <c:v>-1.8400000000000005E-3</c:v>
                </c:pt>
                <c:pt idx="3505">
                  <c:v>-7.2830000000000013E-3</c:v>
                </c:pt>
                <c:pt idx="3506">
                  <c:v>-3.7000000000000006E-3</c:v>
                </c:pt>
                <c:pt idx="3507">
                  <c:v>1.8200000000000004E-3</c:v>
                </c:pt>
                <c:pt idx="3508">
                  <c:v>-1.5880000000000004E-3</c:v>
                </c:pt>
                <c:pt idx="3509">
                  <c:v>-4.8160000000000008E-3</c:v>
                </c:pt>
                <c:pt idx="3510">
                  <c:v>-3.7260000000000006E-3</c:v>
                </c:pt>
                <c:pt idx="3511">
                  <c:v>-2.0580000000000004E-3</c:v>
                </c:pt>
                <c:pt idx="3512">
                  <c:v>1.011E-3</c:v>
                </c:pt>
                <c:pt idx="3513">
                  <c:v>2.3400000000000005E-4</c:v>
                </c:pt>
                <c:pt idx="3514">
                  <c:v>-9.9800000000000041E-4</c:v>
                </c:pt>
                <c:pt idx="3515">
                  <c:v>-1.9140000000000001E-3</c:v>
                </c:pt>
                <c:pt idx="3516">
                  <c:v>1.7619999999999999E-3</c:v>
                </c:pt>
                <c:pt idx="3517">
                  <c:v>4.3039999999999997E-3</c:v>
                </c:pt>
                <c:pt idx="3518">
                  <c:v>-5.0940000000000004E-3</c:v>
                </c:pt>
                <c:pt idx="3519">
                  <c:v>-4.5710000000000013E-3</c:v>
                </c:pt>
                <c:pt idx="3520">
                  <c:v>3.5030000000000009E-3</c:v>
                </c:pt>
                <c:pt idx="3521">
                  <c:v>1.2710000000000002E-3</c:v>
                </c:pt>
                <c:pt idx="3522">
                  <c:v>1.3209999999999999E-3</c:v>
                </c:pt>
                <c:pt idx="3523">
                  <c:v>1.9430000000000003E-3</c:v>
                </c:pt>
                <c:pt idx="3524">
                  <c:v>2.1650000000000003E-3</c:v>
                </c:pt>
                <c:pt idx="3525">
                  <c:v>-7.3200000000000012E-4</c:v>
                </c:pt>
                <c:pt idx="3526">
                  <c:v>5.3900000000000009E-4</c:v>
                </c:pt>
                <c:pt idx="3527">
                  <c:v>-7.8300000000000006E-4</c:v>
                </c:pt>
                <c:pt idx="3528">
                  <c:v>-1.6790000000000002E-3</c:v>
                </c:pt>
                <c:pt idx="3529">
                  <c:v>5.8440000000000002E-3</c:v>
                </c:pt>
                <c:pt idx="3530">
                  <c:v>9.412000000000002E-3</c:v>
                </c:pt>
                <c:pt idx="3531">
                  <c:v>2.9650000000000002E-3</c:v>
                </c:pt>
                <c:pt idx="3532">
                  <c:v>3.5030000000000009E-3</c:v>
                </c:pt>
                <c:pt idx="3533">
                  <c:v>2.9380000000000001E-3</c:v>
                </c:pt>
                <c:pt idx="3534">
                  <c:v>-1.2279999999999997E-3</c:v>
                </c:pt>
                <c:pt idx="3535">
                  <c:v>-3.0410000000000003E-3</c:v>
                </c:pt>
                <c:pt idx="3536">
                  <c:v>-6.4580000000000011E-3</c:v>
                </c:pt>
                <c:pt idx="3537">
                  <c:v>1.9680000000000006E-3</c:v>
                </c:pt>
                <c:pt idx="3538">
                  <c:v>9.2120000000000014E-3</c:v>
                </c:pt>
                <c:pt idx="3539">
                  <c:v>2.7130000000000006E-3</c:v>
                </c:pt>
                <c:pt idx="3540">
                  <c:v>-6.5780000000000005E-3</c:v>
                </c:pt>
                <c:pt idx="3541">
                  <c:v>-4.1800000000000006E-3</c:v>
                </c:pt>
                <c:pt idx="3542">
                  <c:v>1.4940000000000003E-3</c:v>
                </c:pt>
                <c:pt idx="3543">
                  <c:v>-3.4100000000000005E-4</c:v>
                </c:pt>
                <c:pt idx="3544">
                  <c:v>-9.4200000000000024E-4</c:v>
                </c:pt>
                <c:pt idx="3545">
                  <c:v>3.8300000000000004E-4</c:v>
                </c:pt>
                <c:pt idx="3546">
                  <c:v>3.4280000000000005E-3</c:v>
                </c:pt>
                <c:pt idx="3547">
                  <c:v>1.2340000000000003E-3</c:v>
                </c:pt>
                <c:pt idx="3548">
                  <c:v>-4.4610000000000006E-3</c:v>
                </c:pt>
                <c:pt idx="3549">
                  <c:v>1.3100000000000002E-3</c:v>
                </c:pt>
                <c:pt idx="3550">
                  <c:v>8.5350000000000009E-3</c:v>
                </c:pt>
                <c:pt idx="3551">
                  <c:v>4.9300000000000012E-3</c:v>
                </c:pt>
                <c:pt idx="3552">
                  <c:v>-2.5460000000000001E-3</c:v>
                </c:pt>
                <c:pt idx="3553">
                  <c:v>-2.8709999999999999E-3</c:v>
                </c:pt>
                <c:pt idx="3554">
                  <c:v>-1.0080000000000002E-3</c:v>
                </c:pt>
                <c:pt idx="3555">
                  <c:v>4.1279999999999989E-3</c:v>
                </c:pt>
                <c:pt idx="3556">
                  <c:v>-5.3200000000000003E-4</c:v>
                </c:pt>
                <c:pt idx="3557">
                  <c:v>-1.4500000000000003E-4</c:v>
                </c:pt>
                <c:pt idx="3558">
                  <c:v>7.9330000000000025E-3</c:v>
                </c:pt>
                <c:pt idx="3559">
                  <c:v>5.1450000000000003E-3</c:v>
                </c:pt>
                <c:pt idx="3560">
                  <c:v>1.6860000000000004E-3</c:v>
                </c:pt>
                <c:pt idx="3561">
                  <c:v>-3.7670000000000004E-3</c:v>
                </c:pt>
                <c:pt idx="3562">
                  <c:v>-3.496E-3</c:v>
                </c:pt>
                <c:pt idx="3563">
                  <c:v>2.3840000000000003E-3</c:v>
                </c:pt>
                <c:pt idx="3564">
                  <c:v>2.3999999999999998E-3</c:v>
                </c:pt>
                <c:pt idx="3565">
                  <c:v>-4.1510000000000002E-3</c:v>
                </c:pt>
                <c:pt idx="3566">
                  <c:v>-3.8570000000000006E-3</c:v>
                </c:pt>
                <c:pt idx="3567">
                  <c:v>-1.0800000000000002E-3</c:v>
                </c:pt>
                <c:pt idx="3568">
                  <c:v>3.0030000000000005E-3</c:v>
                </c:pt>
                <c:pt idx="3569">
                  <c:v>3.2890000000000007E-3</c:v>
                </c:pt>
                <c:pt idx="3570">
                  <c:v>4.8300000000000003E-4</c:v>
                </c:pt>
                <c:pt idx="3571">
                  <c:v>2.0200000000000005E-3</c:v>
                </c:pt>
                <c:pt idx="3572">
                  <c:v>4.2770000000000004E-3</c:v>
                </c:pt>
                <c:pt idx="3573">
                  <c:v>5.0600000000000016E-4</c:v>
                </c:pt>
                <c:pt idx="3574">
                  <c:v>3.0000000000000008E-5</c:v>
                </c:pt>
                <c:pt idx="3575">
                  <c:v>6.3260000000000009E-3</c:v>
                </c:pt>
                <c:pt idx="3576">
                  <c:v>6.3509999999999999E-3</c:v>
                </c:pt>
                <c:pt idx="3577">
                  <c:v>-1.9990000000000003E-3</c:v>
                </c:pt>
                <c:pt idx="3578">
                  <c:v>-4.2900000000000007E-4</c:v>
                </c:pt>
                <c:pt idx="3579">
                  <c:v>-1.5440000000000002E-3</c:v>
                </c:pt>
                <c:pt idx="3580">
                  <c:v>1.0529999999999999E-3</c:v>
                </c:pt>
                <c:pt idx="3581">
                  <c:v>2.431E-3</c:v>
                </c:pt>
                <c:pt idx="3582">
                  <c:v>-3.1600000000000004E-4</c:v>
                </c:pt>
                <c:pt idx="3583">
                  <c:v>-8.1000000000000028E-4</c:v>
                </c:pt>
                <c:pt idx="3584">
                  <c:v>3.7270000000000003E-3</c:v>
                </c:pt>
                <c:pt idx="3585">
                  <c:v>3.0230000000000005E-3</c:v>
                </c:pt>
                <c:pt idx="3586">
                  <c:v>-5.8300000000000008E-4</c:v>
                </c:pt>
                <c:pt idx="3587">
                  <c:v>-1.3270000000000003E-3</c:v>
                </c:pt>
                <c:pt idx="3588">
                  <c:v>-3.0550000000000004E-3</c:v>
                </c:pt>
                <c:pt idx="3589">
                  <c:v>2.4789999999999999E-3</c:v>
                </c:pt>
                <c:pt idx="3590">
                  <c:v>5.5900000000000012E-3</c:v>
                </c:pt>
                <c:pt idx="3591">
                  <c:v>-4.0670000000000003E-3</c:v>
                </c:pt>
                <c:pt idx="3592">
                  <c:v>-3.0100000000000001E-3</c:v>
                </c:pt>
                <c:pt idx="3593">
                  <c:v>2.2310000000000003E-3</c:v>
                </c:pt>
                <c:pt idx="3594">
                  <c:v>8.6800000000000039E-4</c:v>
                </c:pt>
                <c:pt idx="3595">
                  <c:v>1.4570000000000002E-3</c:v>
                </c:pt>
                <c:pt idx="3596">
                  <c:v>7.6070000000000009E-3</c:v>
                </c:pt>
                <c:pt idx="3597">
                  <c:v>9.1840000000000029E-3</c:v>
                </c:pt>
                <c:pt idx="3598">
                  <c:v>4.5730000000000007E-3</c:v>
                </c:pt>
                <c:pt idx="3599">
                  <c:v>1.0200000000000003E-4</c:v>
                </c:pt>
                <c:pt idx="3600">
                  <c:v>-7.8659999999999997E-3</c:v>
                </c:pt>
                <c:pt idx="3601">
                  <c:v>-5.1840000000000002E-3</c:v>
                </c:pt>
                <c:pt idx="3602">
                  <c:v>2.2090000000000005E-3</c:v>
                </c:pt>
                <c:pt idx="3603">
                  <c:v>5.5200000000000006E-3</c:v>
                </c:pt>
                <c:pt idx="3604">
                  <c:v>-1.2440000000000001E-3</c:v>
                </c:pt>
                <c:pt idx="3605">
                  <c:v>-5.1070000000000004E-3</c:v>
                </c:pt>
                <c:pt idx="3606">
                  <c:v>1.6390000000000003E-3</c:v>
                </c:pt>
                <c:pt idx="3607">
                  <c:v>4.1209999999999997E-3</c:v>
                </c:pt>
                <c:pt idx="3608">
                  <c:v>7.2500000000000017E-4</c:v>
                </c:pt>
                <c:pt idx="3609">
                  <c:v>-2.4810000000000001E-3</c:v>
                </c:pt>
                <c:pt idx="3610">
                  <c:v>-3.431E-3</c:v>
                </c:pt>
                <c:pt idx="3611">
                  <c:v>-2.0580000000000004E-3</c:v>
                </c:pt>
                <c:pt idx="3612">
                  <c:v>-1.273E-3</c:v>
                </c:pt>
                <c:pt idx="3613">
                  <c:v>-5.4090000000000006E-3</c:v>
                </c:pt>
                <c:pt idx="3614">
                  <c:v>-1.9090000000000003E-3</c:v>
                </c:pt>
                <c:pt idx="3615">
                  <c:v>8.373000000000002E-3</c:v>
                </c:pt>
                <c:pt idx="3616">
                  <c:v>-9.8100000000000053E-4</c:v>
                </c:pt>
                <c:pt idx="3617">
                  <c:v>-1.8320000000000003E-3</c:v>
                </c:pt>
                <c:pt idx="3618">
                  <c:v>1.3700000000000005E-4</c:v>
                </c:pt>
                <c:pt idx="3619">
                  <c:v>-2.4399999999999999E-4</c:v>
                </c:pt>
                <c:pt idx="3620">
                  <c:v>1.6600000000000005E-4</c:v>
                </c:pt>
                <c:pt idx="3621">
                  <c:v>2.6400000000000007E-4</c:v>
                </c:pt>
                <c:pt idx="3622">
                  <c:v>-2.8000000000000004E-3</c:v>
                </c:pt>
                <c:pt idx="3623">
                  <c:v>-3.9600000000000003E-4</c:v>
                </c:pt>
                <c:pt idx="3624">
                  <c:v>5.8000000000000014E-5</c:v>
                </c:pt>
                <c:pt idx="3625">
                  <c:v>1.0141000000000001E-2</c:v>
                </c:pt>
                <c:pt idx="3626">
                  <c:v>6.5979999999999997E-3</c:v>
                </c:pt>
                <c:pt idx="3627">
                  <c:v>-2.81E-4</c:v>
                </c:pt>
                <c:pt idx="3628">
                  <c:v>-1.3680000000000003E-3</c:v>
                </c:pt>
                <c:pt idx="3629">
                  <c:v>8.0000000000000015E-4</c:v>
                </c:pt>
                <c:pt idx="3630">
                  <c:v>-8.3000000000000025E-5</c:v>
                </c:pt>
                <c:pt idx="3631">
                  <c:v>-3.703000000000001E-3</c:v>
                </c:pt>
                <c:pt idx="3632">
                  <c:v>-2.0590000000000001E-3</c:v>
                </c:pt>
                <c:pt idx="3633">
                  <c:v>6.928000000000001E-3</c:v>
                </c:pt>
                <c:pt idx="3634">
                  <c:v>9.2640000000000031E-3</c:v>
                </c:pt>
                <c:pt idx="3635">
                  <c:v>-2.4729999999999999E-3</c:v>
                </c:pt>
                <c:pt idx="3636">
                  <c:v>-2.0610000000000003E-3</c:v>
                </c:pt>
                <c:pt idx="3637">
                  <c:v>6.0610000000000013E-3</c:v>
                </c:pt>
                <c:pt idx="3638">
                  <c:v>1.2834999999999997E-2</c:v>
                </c:pt>
                <c:pt idx="3639">
                  <c:v>6.6340000000000001E-3</c:v>
                </c:pt>
                <c:pt idx="3640">
                  <c:v>-1.2940000000000002E-3</c:v>
                </c:pt>
                <c:pt idx="3641">
                  <c:v>-1.9997000000000001E-2</c:v>
                </c:pt>
                <c:pt idx="3642">
                  <c:v>-3.3196999999999997E-2</c:v>
                </c:pt>
                <c:pt idx="3643">
                  <c:v>-3.2964E-2</c:v>
                </c:pt>
                <c:pt idx="3644">
                  <c:v>-3.3146000000000002E-2</c:v>
                </c:pt>
                <c:pt idx="3645">
                  <c:v>-3.292500000000001E-2</c:v>
                </c:pt>
                <c:pt idx="3646">
                  <c:v>-3.3460999999999998E-2</c:v>
                </c:pt>
                <c:pt idx="3647">
                  <c:v>-3.2926999999999998E-2</c:v>
                </c:pt>
              </c:numCache>
            </c:numRef>
          </c:yVal>
          <c:smooth val="0"/>
        </c:ser>
        <c:dLbls>
          <c:showLegendKey val="0"/>
          <c:showVal val="0"/>
          <c:showCatName val="0"/>
          <c:showSerName val="0"/>
          <c:showPercent val="0"/>
          <c:showBubbleSize val="0"/>
        </c:dLbls>
        <c:axId val="-1927390208"/>
        <c:axId val="-1927389664"/>
      </c:scatterChart>
      <c:valAx>
        <c:axId val="-1927390208"/>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MX"/>
          </a:p>
        </c:txPr>
        <c:crossAx val="-1927389664"/>
        <c:crosses val="autoZero"/>
        <c:crossBetween val="midCat"/>
      </c:valAx>
      <c:valAx>
        <c:axId val="-192738966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MX"/>
          </a:p>
        </c:txPr>
        <c:crossAx val="-1927390208"/>
        <c:crosses val="autoZero"/>
        <c:crossBetween val="midCat"/>
      </c:valAx>
      <c:spPr>
        <a:noFill/>
        <a:ln>
          <a:noFill/>
        </a:ln>
        <a:effectLst/>
      </c:spPr>
    </c:plotArea>
    <c:legend>
      <c:legendPos val="b"/>
      <c:layout/>
      <c:overlay val="1"/>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MX"/>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MX"/>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sz="1800" dirty="0"/>
              <a:t>Sumatoria de mediciones hechas con glucómetro fabricado en laboratorio</a:t>
            </a:r>
          </a:p>
        </c:rich>
      </c:tx>
      <c:layout>
        <c:manualLayout>
          <c:xMode val="edge"/>
          <c:yMode val="edge"/>
          <c:x val="0.10050351417522485"/>
          <c:y val="2.663660057070066E-2"/>
        </c:manualLayout>
      </c:layout>
      <c:overlay val="0"/>
      <c:spPr>
        <a:noFill/>
        <a:ln>
          <a:noFill/>
        </a:ln>
        <a:effectLst/>
      </c:spPr>
    </c:title>
    <c:autoTitleDeleted val="0"/>
    <c:plotArea>
      <c:layout>
        <c:manualLayout>
          <c:layoutTarget val="inner"/>
          <c:xMode val="edge"/>
          <c:yMode val="edge"/>
          <c:x val="0.1042714200696053"/>
          <c:y val="0.24399274458088119"/>
          <c:w val="0.86526345355900081"/>
          <c:h val="0.50812916623835924"/>
        </c:manualLayout>
      </c:layout>
      <c:barChart>
        <c:barDir val="col"/>
        <c:grouping val="clustered"/>
        <c:varyColors val="0"/>
        <c:ser>
          <c:idx val="0"/>
          <c:order val="0"/>
          <c:tx>
            <c:strRef>
              <c:f>Hoja1!$A$1</c:f>
              <c:strCache>
                <c:ptCount val="1"/>
                <c:pt idx="0">
                  <c:v>Tira sin muestra</c:v>
                </c:pt>
              </c:strCache>
            </c:strRef>
          </c:tx>
          <c:spPr>
            <a:gradFill rotWithShape="1">
              <a:gsLst>
                <a:gs pos="0">
                  <a:schemeClr val="accent2">
                    <a:tint val="58000"/>
                    <a:satMod val="103000"/>
                    <a:lumMod val="102000"/>
                    <a:tint val="94000"/>
                  </a:schemeClr>
                </a:gs>
                <a:gs pos="50000">
                  <a:schemeClr val="accent2">
                    <a:tint val="58000"/>
                    <a:satMod val="110000"/>
                    <a:lumMod val="100000"/>
                    <a:shade val="100000"/>
                  </a:schemeClr>
                </a:gs>
                <a:gs pos="100000">
                  <a:schemeClr val="accent2">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val>
            <c:numRef>
              <c:f>Hoja1!$B$1</c:f>
              <c:numCache>
                <c:formatCode>General</c:formatCode>
                <c:ptCount val="1"/>
                <c:pt idx="0">
                  <c:v>65915</c:v>
                </c:pt>
              </c:numCache>
            </c:numRef>
          </c:val>
        </c:ser>
        <c:ser>
          <c:idx val="1"/>
          <c:order val="1"/>
          <c:tx>
            <c:strRef>
              <c:f>Hoja1!$A$2</c:f>
              <c:strCache>
                <c:ptCount val="1"/>
                <c:pt idx="0">
                  <c:v>Tira con muestra de Saliva (Aprox. 8.4mg/dL)</c:v>
                </c:pt>
              </c:strCache>
            </c:strRef>
          </c:tx>
          <c:spPr>
            <a:gradFill rotWithShape="1">
              <a:gsLst>
                <a:gs pos="0">
                  <a:schemeClr val="accent2">
                    <a:tint val="86000"/>
                    <a:satMod val="103000"/>
                    <a:lumMod val="102000"/>
                    <a:tint val="94000"/>
                  </a:schemeClr>
                </a:gs>
                <a:gs pos="50000">
                  <a:schemeClr val="accent2">
                    <a:tint val="86000"/>
                    <a:satMod val="110000"/>
                    <a:lumMod val="100000"/>
                    <a:shade val="100000"/>
                  </a:schemeClr>
                </a:gs>
                <a:gs pos="100000">
                  <a:schemeClr val="accent2">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val>
            <c:numRef>
              <c:f>Hoja1!$B$2</c:f>
              <c:numCache>
                <c:formatCode>General</c:formatCode>
                <c:ptCount val="1"/>
                <c:pt idx="0">
                  <c:v>65194</c:v>
                </c:pt>
              </c:numCache>
            </c:numRef>
          </c:val>
        </c:ser>
        <c:ser>
          <c:idx val="2"/>
          <c:order val="2"/>
          <c:tx>
            <c:strRef>
              <c:f>Hoja1!$A$3</c:f>
              <c:strCache>
                <c:ptCount val="1"/>
                <c:pt idx="0">
                  <c:v>Tira con muestra sanguínea(84 mg/dL)</c:v>
                </c:pt>
              </c:strCache>
            </c:strRef>
          </c:tx>
          <c:spPr>
            <a:gradFill rotWithShape="1">
              <a:gsLst>
                <a:gs pos="0">
                  <a:schemeClr val="accent2">
                    <a:shade val="86000"/>
                    <a:satMod val="103000"/>
                    <a:lumMod val="102000"/>
                    <a:tint val="94000"/>
                  </a:schemeClr>
                </a:gs>
                <a:gs pos="50000">
                  <a:schemeClr val="accent2">
                    <a:shade val="86000"/>
                    <a:satMod val="110000"/>
                    <a:lumMod val="100000"/>
                    <a:shade val="100000"/>
                  </a:schemeClr>
                </a:gs>
                <a:gs pos="100000">
                  <a:schemeClr val="accent2">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val>
            <c:numRef>
              <c:f>Hoja1!$B$3</c:f>
              <c:numCache>
                <c:formatCode>General</c:formatCode>
                <c:ptCount val="1"/>
                <c:pt idx="0">
                  <c:v>65007</c:v>
                </c:pt>
              </c:numCache>
            </c:numRef>
          </c:val>
        </c:ser>
        <c:ser>
          <c:idx val="3"/>
          <c:order val="3"/>
          <c:tx>
            <c:strRef>
              <c:f>Hoja1!$A$4</c:f>
              <c:strCache>
                <c:ptCount val="1"/>
                <c:pt idx="0">
                  <c:v>Tira con muestra sanguínea(111 mg/dL)</c:v>
                </c:pt>
              </c:strCache>
            </c:strRef>
          </c:tx>
          <c:spPr>
            <a:gradFill rotWithShape="1">
              <a:gsLst>
                <a:gs pos="0">
                  <a:schemeClr val="accent2">
                    <a:shade val="58000"/>
                    <a:satMod val="103000"/>
                    <a:lumMod val="102000"/>
                    <a:tint val="94000"/>
                  </a:schemeClr>
                </a:gs>
                <a:gs pos="50000">
                  <a:schemeClr val="accent2">
                    <a:shade val="58000"/>
                    <a:satMod val="110000"/>
                    <a:lumMod val="100000"/>
                    <a:shade val="100000"/>
                  </a:schemeClr>
                </a:gs>
                <a:gs pos="100000">
                  <a:schemeClr val="accent2">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val>
            <c:numRef>
              <c:f>Hoja1!$B$4</c:f>
              <c:numCache>
                <c:formatCode>General</c:formatCode>
                <c:ptCount val="1"/>
                <c:pt idx="0">
                  <c:v>64881</c:v>
                </c:pt>
              </c:numCache>
            </c:numRef>
          </c:val>
        </c:ser>
        <c:dLbls>
          <c:showLegendKey val="0"/>
          <c:showVal val="0"/>
          <c:showCatName val="0"/>
          <c:showSerName val="0"/>
          <c:showPercent val="0"/>
          <c:showBubbleSize val="0"/>
        </c:dLbls>
        <c:gapWidth val="100"/>
        <c:overlap val="-24"/>
        <c:axId val="-1927388576"/>
        <c:axId val="-1927385856"/>
      </c:barChart>
      <c:catAx>
        <c:axId val="-1927388576"/>
        <c:scaling>
          <c:orientation val="minMax"/>
        </c:scaling>
        <c:delete val="1"/>
        <c:axPos val="b"/>
        <c:numFmt formatCode="General" sourceLinked="1"/>
        <c:majorTickMark val="none"/>
        <c:minorTickMark val="none"/>
        <c:tickLblPos val="none"/>
        <c:crossAx val="-1927385856"/>
        <c:crosses val="autoZero"/>
        <c:auto val="1"/>
        <c:lblAlgn val="ctr"/>
        <c:lblOffset val="100"/>
        <c:noMultiLvlLbl val="0"/>
      </c:catAx>
      <c:valAx>
        <c:axId val="-192738585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MX"/>
          </a:p>
        </c:txPr>
        <c:crossAx val="-1927388576"/>
        <c:crosses val="autoZero"/>
        <c:crossBetween val="between"/>
      </c:valAx>
      <c:spPr>
        <a:noFill/>
        <a:ln>
          <a:noFill/>
        </a:ln>
        <a:effectLst/>
      </c:spPr>
    </c:plotArea>
    <c:legend>
      <c:legendPos val="b"/>
      <c:layout>
        <c:manualLayout>
          <c:xMode val="edge"/>
          <c:yMode val="edge"/>
          <c:x val="1.8139943749644262E-2"/>
          <c:y val="0.79367174172998045"/>
          <c:w val="0.96553079213035842"/>
          <c:h val="0.173436200846031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MX"/>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MX"/>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6667976" cy="1042787"/>
          </a:xfrm>
          <a:prstGeom prst="rect">
            <a:avLst/>
          </a:prstGeom>
        </p:spPr>
        <p:txBody>
          <a:bodyPr vert="horz" lIns="206691" tIns="103345" rIns="206691" bIns="103345" rtlCol="0"/>
          <a:lstStyle>
            <a:lvl1pPr algn="l">
              <a:defRPr sz="2700"/>
            </a:lvl1pPr>
          </a:lstStyle>
          <a:p>
            <a:endParaRPr lang="es-ES"/>
          </a:p>
        </p:txBody>
      </p:sp>
      <p:sp>
        <p:nvSpPr>
          <p:cNvPr id="3" name="Marcador de fecha 2"/>
          <p:cNvSpPr>
            <a:spLocks noGrp="1"/>
          </p:cNvSpPr>
          <p:nvPr>
            <p:ph type="dt" idx="1"/>
          </p:nvPr>
        </p:nvSpPr>
        <p:spPr>
          <a:xfrm>
            <a:off x="8716101" y="0"/>
            <a:ext cx="6667976" cy="1042787"/>
          </a:xfrm>
          <a:prstGeom prst="rect">
            <a:avLst/>
          </a:prstGeom>
        </p:spPr>
        <p:txBody>
          <a:bodyPr vert="horz" lIns="206691" tIns="103345" rIns="206691" bIns="103345" rtlCol="0"/>
          <a:lstStyle>
            <a:lvl1pPr algn="r">
              <a:defRPr sz="2700"/>
            </a:lvl1pPr>
          </a:lstStyle>
          <a:p>
            <a:fld id="{6BF9A203-6E8C-436B-AE48-0D7F3F20A8AE}" type="datetimeFigureOut">
              <a:rPr lang="es-ES" smtClean="0"/>
              <a:pPr/>
              <a:t>28/09/2017</a:t>
            </a:fld>
            <a:endParaRPr lang="es-ES"/>
          </a:p>
        </p:txBody>
      </p:sp>
      <p:sp>
        <p:nvSpPr>
          <p:cNvPr id="4" name="Marcador de imagen de diapositiva 3"/>
          <p:cNvSpPr>
            <a:spLocks noGrp="1" noRot="1" noChangeAspect="1"/>
          </p:cNvSpPr>
          <p:nvPr>
            <p:ph type="sldImg" idx="2"/>
          </p:nvPr>
        </p:nvSpPr>
        <p:spPr>
          <a:xfrm>
            <a:off x="5064125" y="2598738"/>
            <a:ext cx="5259388" cy="7013575"/>
          </a:xfrm>
          <a:prstGeom prst="rect">
            <a:avLst/>
          </a:prstGeom>
          <a:noFill/>
          <a:ln w="12700">
            <a:solidFill>
              <a:prstClr val="black"/>
            </a:solidFill>
          </a:ln>
        </p:spPr>
        <p:txBody>
          <a:bodyPr vert="horz" lIns="206691" tIns="103345" rIns="206691" bIns="103345" rtlCol="0" anchor="ctr"/>
          <a:lstStyle/>
          <a:p>
            <a:endParaRPr lang="es-ES"/>
          </a:p>
        </p:txBody>
      </p:sp>
      <p:sp>
        <p:nvSpPr>
          <p:cNvPr id="5" name="Marcador de notas 4"/>
          <p:cNvSpPr>
            <a:spLocks noGrp="1"/>
          </p:cNvSpPr>
          <p:nvPr>
            <p:ph type="body" sz="quarter" idx="3"/>
          </p:nvPr>
        </p:nvSpPr>
        <p:spPr>
          <a:xfrm>
            <a:off x="1538764" y="10002083"/>
            <a:ext cx="12310110" cy="8183523"/>
          </a:xfrm>
          <a:prstGeom prst="rect">
            <a:avLst/>
          </a:prstGeom>
        </p:spPr>
        <p:txBody>
          <a:bodyPr vert="horz" lIns="206691" tIns="103345" rIns="206691" bIns="103345"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19740766"/>
            <a:ext cx="6667976" cy="1042785"/>
          </a:xfrm>
          <a:prstGeom prst="rect">
            <a:avLst/>
          </a:prstGeom>
        </p:spPr>
        <p:txBody>
          <a:bodyPr vert="horz" lIns="206691" tIns="103345" rIns="206691" bIns="103345" rtlCol="0" anchor="b"/>
          <a:lstStyle>
            <a:lvl1pPr algn="l">
              <a:defRPr sz="2700"/>
            </a:lvl1pPr>
          </a:lstStyle>
          <a:p>
            <a:endParaRPr lang="es-ES"/>
          </a:p>
        </p:txBody>
      </p:sp>
      <p:sp>
        <p:nvSpPr>
          <p:cNvPr id="7" name="Marcador de número de diapositiva 6"/>
          <p:cNvSpPr>
            <a:spLocks noGrp="1"/>
          </p:cNvSpPr>
          <p:nvPr>
            <p:ph type="sldNum" sz="quarter" idx="5"/>
          </p:nvPr>
        </p:nvSpPr>
        <p:spPr>
          <a:xfrm>
            <a:off x="8716101" y="19740766"/>
            <a:ext cx="6667976" cy="1042785"/>
          </a:xfrm>
          <a:prstGeom prst="rect">
            <a:avLst/>
          </a:prstGeom>
        </p:spPr>
        <p:txBody>
          <a:bodyPr vert="horz" lIns="206691" tIns="103345" rIns="206691" bIns="103345" rtlCol="0" anchor="b"/>
          <a:lstStyle>
            <a:lvl1pPr algn="r">
              <a:defRPr sz="2700"/>
            </a:lvl1pPr>
          </a:lstStyle>
          <a:p>
            <a:fld id="{1158A3C6-342A-4466-953F-26DAFD0EBAE9}" type="slidenum">
              <a:rPr lang="es-ES" smtClean="0"/>
              <a:pPr/>
              <a:t>‹Nº›</a:t>
            </a:fld>
            <a:endParaRPr lang="es-ES"/>
          </a:p>
        </p:txBody>
      </p:sp>
    </p:spTree>
    <p:extLst>
      <p:ext uri="{BB962C8B-B14F-4D97-AF65-F5344CB8AC3E}">
        <p14:creationId xmlns:p14="http://schemas.microsoft.com/office/powerpoint/2010/main" val="809610010"/>
      </p:ext>
    </p:extLst>
  </p:cSld>
  <p:clrMap bg1="lt1" tx1="dk1" bg2="lt2" tx2="dk2" accent1="accent1" accent2="accent2" accent3="accent3" accent4="accent4" accent5="accent5" accent6="accent6" hlink="hlink" folHlink="folHlink"/>
  <p:notesStyle>
    <a:lvl1pPr marL="0" algn="l" defTabSz="1814352" rtl="0" eaLnBrk="1" latinLnBrk="0" hangingPunct="1">
      <a:defRPr sz="2381" kern="1200">
        <a:solidFill>
          <a:schemeClr val="tx1"/>
        </a:solidFill>
        <a:latin typeface="+mn-lt"/>
        <a:ea typeface="+mn-ea"/>
        <a:cs typeface="+mn-cs"/>
      </a:defRPr>
    </a:lvl1pPr>
    <a:lvl2pPr marL="907176" algn="l" defTabSz="1814352" rtl="0" eaLnBrk="1" latinLnBrk="0" hangingPunct="1">
      <a:defRPr sz="2381" kern="1200">
        <a:solidFill>
          <a:schemeClr val="tx1"/>
        </a:solidFill>
        <a:latin typeface="+mn-lt"/>
        <a:ea typeface="+mn-ea"/>
        <a:cs typeface="+mn-cs"/>
      </a:defRPr>
    </a:lvl2pPr>
    <a:lvl3pPr marL="1814352" algn="l" defTabSz="1814352" rtl="0" eaLnBrk="1" latinLnBrk="0" hangingPunct="1">
      <a:defRPr sz="2381" kern="1200">
        <a:solidFill>
          <a:schemeClr val="tx1"/>
        </a:solidFill>
        <a:latin typeface="+mn-lt"/>
        <a:ea typeface="+mn-ea"/>
        <a:cs typeface="+mn-cs"/>
      </a:defRPr>
    </a:lvl3pPr>
    <a:lvl4pPr marL="2721529" algn="l" defTabSz="1814352" rtl="0" eaLnBrk="1" latinLnBrk="0" hangingPunct="1">
      <a:defRPr sz="2381" kern="1200">
        <a:solidFill>
          <a:schemeClr val="tx1"/>
        </a:solidFill>
        <a:latin typeface="+mn-lt"/>
        <a:ea typeface="+mn-ea"/>
        <a:cs typeface="+mn-cs"/>
      </a:defRPr>
    </a:lvl4pPr>
    <a:lvl5pPr marL="3628705" algn="l" defTabSz="1814352" rtl="0" eaLnBrk="1" latinLnBrk="0" hangingPunct="1">
      <a:defRPr sz="2381" kern="1200">
        <a:solidFill>
          <a:schemeClr val="tx1"/>
        </a:solidFill>
        <a:latin typeface="+mn-lt"/>
        <a:ea typeface="+mn-ea"/>
        <a:cs typeface="+mn-cs"/>
      </a:defRPr>
    </a:lvl5pPr>
    <a:lvl6pPr marL="4535881" algn="l" defTabSz="1814352" rtl="0" eaLnBrk="1" latinLnBrk="0" hangingPunct="1">
      <a:defRPr sz="2381" kern="1200">
        <a:solidFill>
          <a:schemeClr val="tx1"/>
        </a:solidFill>
        <a:latin typeface="+mn-lt"/>
        <a:ea typeface="+mn-ea"/>
        <a:cs typeface="+mn-cs"/>
      </a:defRPr>
    </a:lvl6pPr>
    <a:lvl7pPr marL="5443057" algn="l" defTabSz="1814352" rtl="0" eaLnBrk="1" latinLnBrk="0" hangingPunct="1">
      <a:defRPr sz="2381" kern="1200">
        <a:solidFill>
          <a:schemeClr val="tx1"/>
        </a:solidFill>
        <a:latin typeface="+mn-lt"/>
        <a:ea typeface="+mn-ea"/>
        <a:cs typeface="+mn-cs"/>
      </a:defRPr>
    </a:lvl7pPr>
    <a:lvl8pPr marL="6350234" algn="l" defTabSz="1814352" rtl="0" eaLnBrk="1" latinLnBrk="0" hangingPunct="1">
      <a:defRPr sz="2381" kern="1200">
        <a:solidFill>
          <a:schemeClr val="tx1"/>
        </a:solidFill>
        <a:latin typeface="+mn-lt"/>
        <a:ea typeface="+mn-ea"/>
        <a:cs typeface="+mn-cs"/>
      </a:defRPr>
    </a:lvl8pPr>
    <a:lvl9pPr marL="7257410" algn="l" defTabSz="1814352" rtl="0" eaLnBrk="1" latinLnBrk="0" hangingPunct="1">
      <a:defRPr sz="238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158A3C6-342A-4466-953F-26DAFD0EBAE9}" type="slidenum">
              <a:rPr lang="es-ES" smtClean="0"/>
              <a:pPr/>
              <a:t>1</a:t>
            </a:fld>
            <a:endParaRPr lang="es-ES"/>
          </a:p>
        </p:txBody>
      </p:sp>
    </p:spTree>
    <p:extLst>
      <p:ext uri="{BB962C8B-B14F-4D97-AF65-F5344CB8AC3E}">
        <p14:creationId xmlns:p14="http://schemas.microsoft.com/office/powerpoint/2010/main" val="2251485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215033" y="3534924"/>
            <a:ext cx="13770372" cy="7519835"/>
          </a:xfrm>
        </p:spPr>
        <p:txBody>
          <a:bodyPr anchor="b"/>
          <a:lstStyle>
            <a:lvl1pPr algn="ctr">
              <a:defRPr sz="1063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025055" y="11344752"/>
            <a:ext cx="12150329" cy="5214884"/>
          </a:xfrm>
        </p:spPr>
        <p:txBody>
          <a:bodyPr/>
          <a:lstStyle>
            <a:lvl1pPr marL="0" indent="0" algn="ctr">
              <a:buNone/>
              <a:defRPr sz="4252"/>
            </a:lvl1pPr>
            <a:lvl2pPr marL="810021" indent="0" algn="ctr">
              <a:buNone/>
              <a:defRPr sz="3543"/>
            </a:lvl2pPr>
            <a:lvl3pPr marL="1620042" indent="0" algn="ctr">
              <a:buNone/>
              <a:defRPr sz="3189"/>
            </a:lvl3pPr>
            <a:lvl4pPr marL="2430064" indent="0" algn="ctr">
              <a:buNone/>
              <a:defRPr sz="2835"/>
            </a:lvl4pPr>
            <a:lvl5pPr marL="3240085" indent="0" algn="ctr">
              <a:buNone/>
              <a:defRPr sz="2835"/>
            </a:lvl5pPr>
            <a:lvl6pPr marL="4050106" indent="0" algn="ctr">
              <a:buNone/>
              <a:defRPr sz="2835"/>
            </a:lvl6pPr>
            <a:lvl7pPr marL="4860127" indent="0" algn="ctr">
              <a:buNone/>
              <a:defRPr sz="2835"/>
            </a:lvl7pPr>
            <a:lvl8pPr marL="5670149" indent="0" algn="ctr">
              <a:buNone/>
              <a:defRPr sz="2835"/>
            </a:lvl8pPr>
            <a:lvl9pPr marL="6480170" indent="0" algn="ctr">
              <a:buNone/>
              <a:defRPr sz="2835"/>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099BFE2-4A8D-4A67-B23D-989FEF9243BB}" type="datetimeFigureOut">
              <a:rPr lang="es-ES" smtClean="0"/>
              <a:pPr/>
              <a:t>28/09/2017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4F9590-160B-4055-AC87-3D7E6873CC55}" type="slidenum">
              <a:rPr lang="es-ES" smtClean="0"/>
              <a:pPr/>
              <a:t>‹Nº›</a:t>
            </a:fld>
            <a:endParaRPr lang="es-ES"/>
          </a:p>
        </p:txBody>
      </p:sp>
    </p:spTree>
    <p:extLst>
      <p:ext uri="{BB962C8B-B14F-4D97-AF65-F5344CB8AC3E}">
        <p14:creationId xmlns:p14="http://schemas.microsoft.com/office/powerpoint/2010/main" val="1391115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99BFE2-4A8D-4A67-B23D-989FEF9243BB}" type="datetimeFigureOut">
              <a:rPr lang="es-ES" smtClean="0"/>
              <a:pPr/>
              <a:t>28/09/2017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4F9590-160B-4055-AC87-3D7E6873CC55}" type="slidenum">
              <a:rPr lang="es-ES" smtClean="0"/>
              <a:pPr/>
              <a:t>‹Nº›</a:t>
            </a:fld>
            <a:endParaRPr lang="es-ES"/>
          </a:p>
        </p:txBody>
      </p:sp>
    </p:spTree>
    <p:extLst>
      <p:ext uri="{BB962C8B-B14F-4D97-AF65-F5344CB8AC3E}">
        <p14:creationId xmlns:p14="http://schemas.microsoft.com/office/powerpoint/2010/main" val="34807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93440" y="1149975"/>
            <a:ext cx="3493219" cy="183045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13781" y="1149975"/>
            <a:ext cx="10277153" cy="18304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99BFE2-4A8D-4A67-B23D-989FEF9243BB}" type="datetimeFigureOut">
              <a:rPr lang="es-ES" smtClean="0"/>
              <a:pPr/>
              <a:t>28/09/2017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4F9590-160B-4055-AC87-3D7E6873CC55}" type="slidenum">
              <a:rPr lang="es-ES" smtClean="0"/>
              <a:pPr/>
              <a:t>‹Nº›</a:t>
            </a:fld>
            <a:endParaRPr lang="es-ES"/>
          </a:p>
        </p:txBody>
      </p:sp>
    </p:spTree>
    <p:extLst>
      <p:ext uri="{BB962C8B-B14F-4D97-AF65-F5344CB8AC3E}">
        <p14:creationId xmlns:p14="http://schemas.microsoft.com/office/powerpoint/2010/main" val="505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99BFE2-4A8D-4A67-B23D-989FEF9243BB}" type="datetimeFigureOut">
              <a:rPr lang="es-ES" smtClean="0"/>
              <a:pPr/>
              <a:t>28/09/2017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4F9590-160B-4055-AC87-3D7E6873CC55}" type="slidenum">
              <a:rPr lang="es-ES" smtClean="0"/>
              <a:pPr/>
              <a:t>‹Nº›</a:t>
            </a:fld>
            <a:endParaRPr lang="es-ES"/>
          </a:p>
        </p:txBody>
      </p:sp>
    </p:spTree>
    <p:extLst>
      <p:ext uri="{BB962C8B-B14F-4D97-AF65-F5344CB8AC3E}">
        <p14:creationId xmlns:p14="http://schemas.microsoft.com/office/powerpoint/2010/main" val="58240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5343" y="5384888"/>
            <a:ext cx="13972878" cy="8984801"/>
          </a:xfrm>
        </p:spPr>
        <p:txBody>
          <a:bodyPr anchor="b"/>
          <a:lstStyle>
            <a:lvl1pPr>
              <a:defRPr sz="1063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5343" y="14454688"/>
            <a:ext cx="13972878" cy="4724895"/>
          </a:xfrm>
        </p:spPr>
        <p:txBody>
          <a:bodyPr/>
          <a:lstStyle>
            <a:lvl1pPr marL="0" indent="0">
              <a:buNone/>
              <a:defRPr sz="4252">
                <a:solidFill>
                  <a:schemeClr val="tx1"/>
                </a:solidFill>
              </a:defRPr>
            </a:lvl1pPr>
            <a:lvl2pPr marL="810021" indent="0">
              <a:buNone/>
              <a:defRPr sz="3543">
                <a:solidFill>
                  <a:schemeClr val="tx1">
                    <a:tint val="75000"/>
                  </a:schemeClr>
                </a:solidFill>
              </a:defRPr>
            </a:lvl2pPr>
            <a:lvl3pPr marL="1620042" indent="0">
              <a:buNone/>
              <a:defRPr sz="3189">
                <a:solidFill>
                  <a:schemeClr val="tx1">
                    <a:tint val="75000"/>
                  </a:schemeClr>
                </a:solidFill>
              </a:defRPr>
            </a:lvl3pPr>
            <a:lvl4pPr marL="2430064" indent="0">
              <a:buNone/>
              <a:defRPr sz="2835">
                <a:solidFill>
                  <a:schemeClr val="tx1">
                    <a:tint val="75000"/>
                  </a:schemeClr>
                </a:solidFill>
              </a:defRPr>
            </a:lvl4pPr>
            <a:lvl5pPr marL="3240085" indent="0">
              <a:buNone/>
              <a:defRPr sz="2835">
                <a:solidFill>
                  <a:schemeClr val="tx1">
                    <a:tint val="75000"/>
                  </a:schemeClr>
                </a:solidFill>
              </a:defRPr>
            </a:lvl5pPr>
            <a:lvl6pPr marL="4050106" indent="0">
              <a:buNone/>
              <a:defRPr sz="2835">
                <a:solidFill>
                  <a:schemeClr val="tx1">
                    <a:tint val="75000"/>
                  </a:schemeClr>
                </a:solidFill>
              </a:defRPr>
            </a:lvl6pPr>
            <a:lvl7pPr marL="4860127" indent="0">
              <a:buNone/>
              <a:defRPr sz="2835">
                <a:solidFill>
                  <a:schemeClr val="tx1">
                    <a:tint val="75000"/>
                  </a:schemeClr>
                </a:solidFill>
              </a:defRPr>
            </a:lvl7pPr>
            <a:lvl8pPr marL="5670149" indent="0">
              <a:buNone/>
              <a:defRPr sz="2835">
                <a:solidFill>
                  <a:schemeClr val="tx1">
                    <a:tint val="75000"/>
                  </a:schemeClr>
                </a:solidFill>
              </a:defRPr>
            </a:lvl8pPr>
            <a:lvl9pPr marL="6480170" indent="0">
              <a:buNone/>
              <a:defRPr sz="2835">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99BFE2-4A8D-4A67-B23D-989FEF9243BB}" type="datetimeFigureOut">
              <a:rPr lang="es-ES" smtClean="0"/>
              <a:pPr/>
              <a:t>28/09/2017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4F9590-160B-4055-AC87-3D7E6873CC55}" type="slidenum">
              <a:rPr lang="es-ES" smtClean="0"/>
              <a:pPr/>
              <a:t>‹Nº›</a:t>
            </a:fld>
            <a:endParaRPr lang="es-ES"/>
          </a:p>
        </p:txBody>
      </p:sp>
    </p:spTree>
    <p:extLst>
      <p:ext uri="{BB962C8B-B14F-4D97-AF65-F5344CB8AC3E}">
        <p14:creationId xmlns:p14="http://schemas.microsoft.com/office/powerpoint/2010/main" val="1725525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13780" y="5749874"/>
            <a:ext cx="6885186" cy="13704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8201472" y="5749874"/>
            <a:ext cx="6885186" cy="13704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099BFE2-4A8D-4A67-B23D-989FEF9243BB}" type="datetimeFigureOut">
              <a:rPr lang="es-ES" smtClean="0"/>
              <a:pPr/>
              <a:t>28/09/2017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04F9590-160B-4055-AC87-3D7E6873CC55}" type="slidenum">
              <a:rPr lang="es-ES" smtClean="0"/>
              <a:pPr/>
              <a:t>‹Nº›</a:t>
            </a:fld>
            <a:endParaRPr lang="es-ES"/>
          </a:p>
        </p:txBody>
      </p:sp>
    </p:spTree>
    <p:extLst>
      <p:ext uri="{BB962C8B-B14F-4D97-AF65-F5344CB8AC3E}">
        <p14:creationId xmlns:p14="http://schemas.microsoft.com/office/powerpoint/2010/main" val="87090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15890" y="1149979"/>
            <a:ext cx="13972878" cy="417491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5892" y="5294885"/>
            <a:ext cx="6853544" cy="2594941"/>
          </a:xfrm>
        </p:spPr>
        <p:txBody>
          <a:bodyPr anchor="b"/>
          <a:lstStyle>
            <a:lvl1pPr marL="0" indent="0">
              <a:buNone/>
              <a:defRPr sz="4252" b="1"/>
            </a:lvl1pPr>
            <a:lvl2pPr marL="810021" indent="0">
              <a:buNone/>
              <a:defRPr sz="3543" b="1"/>
            </a:lvl2pPr>
            <a:lvl3pPr marL="1620042" indent="0">
              <a:buNone/>
              <a:defRPr sz="3189" b="1"/>
            </a:lvl3pPr>
            <a:lvl4pPr marL="2430064" indent="0">
              <a:buNone/>
              <a:defRPr sz="2835" b="1"/>
            </a:lvl4pPr>
            <a:lvl5pPr marL="3240085" indent="0">
              <a:buNone/>
              <a:defRPr sz="2835" b="1"/>
            </a:lvl5pPr>
            <a:lvl6pPr marL="4050106" indent="0">
              <a:buNone/>
              <a:defRPr sz="2835" b="1"/>
            </a:lvl6pPr>
            <a:lvl7pPr marL="4860127" indent="0">
              <a:buNone/>
              <a:defRPr sz="2835" b="1"/>
            </a:lvl7pPr>
            <a:lvl8pPr marL="5670149" indent="0">
              <a:buNone/>
              <a:defRPr sz="2835" b="1"/>
            </a:lvl8pPr>
            <a:lvl9pPr marL="6480170" indent="0">
              <a:buNone/>
              <a:defRPr sz="2835"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15892" y="7889827"/>
            <a:ext cx="6853544" cy="1160474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8201473" y="5294885"/>
            <a:ext cx="6887296" cy="2594941"/>
          </a:xfrm>
        </p:spPr>
        <p:txBody>
          <a:bodyPr anchor="b"/>
          <a:lstStyle>
            <a:lvl1pPr marL="0" indent="0">
              <a:buNone/>
              <a:defRPr sz="4252" b="1"/>
            </a:lvl1pPr>
            <a:lvl2pPr marL="810021" indent="0">
              <a:buNone/>
              <a:defRPr sz="3543" b="1"/>
            </a:lvl2pPr>
            <a:lvl3pPr marL="1620042" indent="0">
              <a:buNone/>
              <a:defRPr sz="3189" b="1"/>
            </a:lvl3pPr>
            <a:lvl4pPr marL="2430064" indent="0">
              <a:buNone/>
              <a:defRPr sz="2835" b="1"/>
            </a:lvl4pPr>
            <a:lvl5pPr marL="3240085" indent="0">
              <a:buNone/>
              <a:defRPr sz="2835" b="1"/>
            </a:lvl5pPr>
            <a:lvl6pPr marL="4050106" indent="0">
              <a:buNone/>
              <a:defRPr sz="2835" b="1"/>
            </a:lvl6pPr>
            <a:lvl7pPr marL="4860127" indent="0">
              <a:buNone/>
              <a:defRPr sz="2835" b="1"/>
            </a:lvl7pPr>
            <a:lvl8pPr marL="5670149" indent="0">
              <a:buNone/>
              <a:defRPr sz="2835" b="1"/>
            </a:lvl8pPr>
            <a:lvl9pPr marL="6480170" indent="0">
              <a:buNone/>
              <a:defRPr sz="2835"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8201473" y="7889827"/>
            <a:ext cx="6887296" cy="1160474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099BFE2-4A8D-4A67-B23D-989FEF9243BB}" type="datetimeFigureOut">
              <a:rPr lang="es-ES" smtClean="0"/>
              <a:pPr/>
              <a:t>28/09/2017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04F9590-160B-4055-AC87-3D7E6873CC55}" type="slidenum">
              <a:rPr lang="es-ES" smtClean="0"/>
              <a:pPr/>
              <a:t>‹Nº›</a:t>
            </a:fld>
            <a:endParaRPr lang="es-ES"/>
          </a:p>
        </p:txBody>
      </p:sp>
    </p:spTree>
    <p:extLst>
      <p:ext uri="{BB962C8B-B14F-4D97-AF65-F5344CB8AC3E}">
        <p14:creationId xmlns:p14="http://schemas.microsoft.com/office/powerpoint/2010/main" val="3631463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099BFE2-4A8D-4A67-B23D-989FEF9243BB}" type="datetimeFigureOut">
              <a:rPr lang="es-ES" smtClean="0"/>
              <a:pPr/>
              <a:t>28/09/2017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04F9590-160B-4055-AC87-3D7E6873CC55}" type="slidenum">
              <a:rPr lang="es-ES" smtClean="0"/>
              <a:pPr/>
              <a:t>‹Nº›</a:t>
            </a:fld>
            <a:endParaRPr lang="es-ES"/>
          </a:p>
        </p:txBody>
      </p:sp>
    </p:spTree>
    <p:extLst>
      <p:ext uri="{BB962C8B-B14F-4D97-AF65-F5344CB8AC3E}">
        <p14:creationId xmlns:p14="http://schemas.microsoft.com/office/powerpoint/2010/main" val="263627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9BFE2-4A8D-4A67-B23D-989FEF9243BB}" type="datetimeFigureOut">
              <a:rPr lang="es-ES" smtClean="0"/>
              <a:pPr/>
              <a:t>28/09/2017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04F9590-160B-4055-AC87-3D7E6873CC55}" type="slidenum">
              <a:rPr lang="es-ES" smtClean="0"/>
              <a:pPr/>
              <a:t>‹Nº›</a:t>
            </a:fld>
            <a:endParaRPr lang="es-ES"/>
          </a:p>
        </p:txBody>
      </p:sp>
    </p:spTree>
    <p:extLst>
      <p:ext uri="{BB962C8B-B14F-4D97-AF65-F5344CB8AC3E}">
        <p14:creationId xmlns:p14="http://schemas.microsoft.com/office/powerpoint/2010/main" val="39891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5890" y="1439968"/>
            <a:ext cx="5225063" cy="5039889"/>
          </a:xfrm>
        </p:spPr>
        <p:txBody>
          <a:bodyPr anchor="b"/>
          <a:lstStyle>
            <a:lvl1pPr>
              <a:defRPr sz="5669"/>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87296" y="3109937"/>
            <a:ext cx="8201472" cy="15349662"/>
          </a:xfrm>
        </p:spPr>
        <p:txBody>
          <a:bodyPr/>
          <a:lstStyle>
            <a:lvl1pPr>
              <a:defRPr sz="5669"/>
            </a:lvl1pPr>
            <a:lvl2pPr>
              <a:defRPr sz="4961"/>
            </a:lvl2pPr>
            <a:lvl3pPr>
              <a:defRPr sz="4252"/>
            </a:lvl3pPr>
            <a:lvl4pPr>
              <a:defRPr sz="3543"/>
            </a:lvl4pPr>
            <a:lvl5pPr>
              <a:defRPr sz="3543"/>
            </a:lvl5pPr>
            <a:lvl6pPr>
              <a:defRPr sz="3543"/>
            </a:lvl6pPr>
            <a:lvl7pPr>
              <a:defRPr sz="3543"/>
            </a:lvl7pPr>
            <a:lvl8pPr>
              <a:defRPr sz="3543"/>
            </a:lvl8pPr>
            <a:lvl9pPr>
              <a:defRPr sz="354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15890" y="6479857"/>
            <a:ext cx="5225063" cy="12004738"/>
          </a:xfrm>
        </p:spPr>
        <p:txBody>
          <a:bodyPr/>
          <a:lstStyle>
            <a:lvl1pPr marL="0" indent="0">
              <a:buNone/>
              <a:defRPr sz="2835"/>
            </a:lvl1pPr>
            <a:lvl2pPr marL="810021" indent="0">
              <a:buNone/>
              <a:defRPr sz="2480"/>
            </a:lvl2pPr>
            <a:lvl3pPr marL="1620042" indent="0">
              <a:buNone/>
              <a:defRPr sz="2126"/>
            </a:lvl3pPr>
            <a:lvl4pPr marL="2430064" indent="0">
              <a:buNone/>
              <a:defRPr sz="1772"/>
            </a:lvl4pPr>
            <a:lvl5pPr marL="3240085" indent="0">
              <a:buNone/>
              <a:defRPr sz="1772"/>
            </a:lvl5pPr>
            <a:lvl6pPr marL="4050106" indent="0">
              <a:buNone/>
              <a:defRPr sz="1772"/>
            </a:lvl6pPr>
            <a:lvl7pPr marL="4860127" indent="0">
              <a:buNone/>
              <a:defRPr sz="1772"/>
            </a:lvl7pPr>
            <a:lvl8pPr marL="5670149" indent="0">
              <a:buNone/>
              <a:defRPr sz="1772"/>
            </a:lvl8pPr>
            <a:lvl9pPr marL="6480170" indent="0">
              <a:buNone/>
              <a:defRPr sz="1772"/>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099BFE2-4A8D-4A67-B23D-989FEF9243BB}" type="datetimeFigureOut">
              <a:rPr lang="es-ES" smtClean="0"/>
              <a:pPr/>
              <a:t>28/09/2017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04F9590-160B-4055-AC87-3D7E6873CC55}" type="slidenum">
              <a:rPr lang="es-ES" smtClean="0"/>
              <a:pPr/>
              <a:t>‹Nº›</a:t>
            </a:fld>
            <a:endParaRPr lang="es-ES"/>
          </a:p>
        </p:txBody>
      </p:sp>
    </p:spTree>
    <p:extLst>
      <p:ext uri="{BB962C8B-B14F-4D97-AF65-F5344CB8AC3E}">
        <p14:creationId xmlns:p14="http://schemas.microsoft.com/office/powerpoint/2010/main" val="52073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5890" y="1439968"/>
            <a:ext cx="5225063" cy="5039889"/>
          </a:xfrm>
        </p:spPr>
        <p:txBody>
          <a:bodyPr anchor="b"/>
          <a:lstStyle>
            <a:lvl1pPr>
              <a:defRPr sz="5669"/>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87296" y="3109937"/>
            <a:ext cx="8201472" cy="15349662"/>
          </a:xfrm>
        </p:spPr>
        <p:txBody>
          <a:bodyPr anchor="t"/>
          <a:lstStyle>
            <a:lvl1pPr marL="0" indent="0">
              <a:buNone/>
              <a:defRPr sz="5669"/>
            </a:lvl1pPr>
            <a:lvl2pPr marL="810021" indent="0">
              <a:buNone/>
              <a:defRPr sz="4961"/>
            </a:lvl2pPr>
            <a:lvl3pPr marL="1620042" indent="0">
              <a:buNone/>
              <a:defRPr sz="4252"/>
            </a:lvl3pPr>
            <a:lvl4pPr marL="2430064" indent="0">
              <a:buNone/>
              <a:defRPr sz="3543"/>
            </a:lvl4pPr>
            <a:lvl5pPr marL="3240085" indent="0">
              <a:buNone/>
              <a:defRPr sz="3543"/>
            </a:lvl5pPr>
            <a:lvl6pPr marL="4050106" indent="0">
              <a:buNone/>
              <a:defRPr sz="3543"/>
            </a:lvl6pPr>
            <a:lvl7pPr marL="4860127" indent="0">
              <a:buNone/>
              <a:defRPr sz="3543"/>
            </a:lvl7pPr>
            <a:lvl8pPr marL="5670149" indent="0">
              <a:buNone/>
              <a:defRPr sz="3543"/>
            </a:lvl8pPr>
            <a:lvl9pPr marL="6480170" indent="0">
              <a:buNone/>
              <a:defRPr sz="3543"/>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5890" y="6479857"/>
            <a:ext cx="5225063" cy="12004738"/>
          </a:xfrm>
        </p:spPr>
        <p:txBody>
          <a:bodyPr/>
          <a:lstStyle>
            <a:lvl1pPr marL="0" indent="0">
              <a:buNone/>
              <a:defRPr sz="2835"/>
            </a:lvl1pPr>
            <a:lvl2pPr marL="810021" indent="0">
              <a:buNone/>
              <a:defRPr sz="2480"/>
            </a:lvl2pPr>
            <a:lvl3pPr marL="1620042" indent="0">
              <a:buNone/>
              <a:defRPr sz="2126"/>
            </a:lvl3pPr>
            <a:lvl4pPr marL="2430064" indent="0">
              <a:buNone/>
              <a:defRPr sz="1772"/>
            </a:lvl4pPr>
            <a:lvl5pPr marL="3240085" indent="0">
              <a:buNone/>
              <a:defRPr sz="1772"/>
            </a:lvl5pPr>
            <a:lvl6pPr marL="4050106" indent="0">
              <a:buNone/>
              <a:defRPr sz="1772"/>
            </a:lvl6pPr>
            <a:lvl7pPr marL="4860127" indent="0">
              <a:buNone/>
              <a:defRPr sz="1772"/>
            </a:lvl7pPr>
            <a:lvl8pPr marL="5670149" indent="0">
              <a:buNone/>
              <a:defRPr sz="1772"/>
            </a:lvl8pPr>
            <a:lvl9pPr marL="6480170" indent="0">
              <a:buNone/>
              <a:defRPr sz="1772"/>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099BFE2-4A8D-4A67-B23D-989FEF9243BB}" type="datetimeFigureOut">
              <a:rPr lang="es-ES" smtClean="0"/>
              <a:pPr/>
              <a:t>28/09/2017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04F9590-160B-4055-AC87-3D7E6873CC55}" type="slidenum">
              <a:rPr lang="es-ES" smtClean="0"/>
              <a:pPr/>
              <a:t>‹Nº›</a:t>
            </a:fld>
            <a:endParaRPr lang="es-ES"/>
          </a:p>
        </p:txBody>
      </p:sp>
    </p:spTree>
    <p:extLst>
      <p:ext uri="{BB962C8B-B14F-4D97-AF65-F5344CB8AC3E}">
        <p14:creationId xmlns:p14="http://schemas.microsoft.com/office/powerpoint/2010/main" val="395218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chemeClr val="bg1"/>
            </a:gs>
            <a:gs pos="53000">
              <a:schemeClr val="accent1">
                <a:alpha val="23000"/>
                <a:lumMod val="43000"/>
                <a:lumOff val="57000"/>
              </a:schemeClr>
            </a:gs>
            <a:gs pos="93000">
              <a:schemeClr val="accent1">
                <a:lumMod val="60000"/>
                <a:lumOff val="40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3780" y="1149979"/>
            <a:ext cx="13972878" cy="417491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780" y="5749874"/>
            <a:ext cx="13972878" cy="137047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113780" y="20019564"/>
            <a:ext cx="3645099" cy="1149975"/>
          </a:xfrm>
          <a:prstGeom prst="rect">
            <a:avLst/>
          </a:prstGeom>
        </p:spPr>
        <p:txBody>
          <a:bodyPr vert="horz" lIns="91440" tIns="45720" rIns="91440" bIns="45720" rtlCol="0" anchor="ctr"/>
          <a:lstStyle>
            <a:lvl1pPr algn="l">
              <a:defRPr sz="2126">
                <a:solidFill>
                  <a:schemeClr val="tx1">
                    <a:tint val="75000"/>
                  </a:schemeClr>
                </a:solidFill>
              </a:defRPr>
            </a:lvl1pPr>
          </a:lstStyle>
          <a:p>
            <a:fld id="{0099BFE2-4A8D-4A67-B23D-989FEF9243BB}" type="datetimeFigureOut">
              <a:rPr lang="es-ES" smtClean="0"/>
              <a:pPr/>
              <a:t>28/09/2017</a:t>
            </a:fld>
            <a:endParaRPr lang="es-ES"/>
          </a:p>
        </p:txBody>
      </p:sp>
      <p:sp>
        <p:nvSpPr>
          <p:cNvPr id="5" name="Footer Placeholder 4"/>
          <p:cNvSpPr>
            <a:spLocks noGrp="1"/>
          </p:cNvSpPr>
          <p:nvPr>
            <p:ph type="ftr" sz="quarter" idx="3"/>
          </p:nvPr>
        </p:nvSpPr>
        <p:spPr>
          <a:xfrm>
            <a:off x="5366395" y="20019564"/>
            <a:ext cx="5467648" cy="1149975"/>
          </a:xfrm>
          <a:prstGeom prst="rect">
            <a:avLst/>
          </a:prstGeom>
        </p:spPr>
        <p:txBody>
          <a:bodyPr vert="horz" lIns="91440" tIns="45720" rIns="91440" bIns="45720" rtlCol="0" anchor="ctr"/>
          <a:lstStyle>
            <a:lvl1pPr algn="ctr">
              <a:defRPr sz="2126">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11441559" y="20019564"/>
            <a:ext cx="3645099" cy="1149975"/>
          </a:xfrm>
          <a:prstGeom prst="rect">
            <a:avLst/>
          </a:prstGeom>
        </p:spPr>
        <p:txBody>
          <a:bodyPr vert="horz" lIns="91440" tIns="45720" rIns="91440" bIns="45720" rtlCol="0" anchor="ctr"/>
          <a:lstStyle>
            <a:lvl1pPr algn="r">
              <a:defRPr sz="2126">
                <a:solidFill>
                  <a:schemeClr val="tx1">
                    <a:tint val="75000"/>
                  </a:schemeClr>
                </a:solidFill>
              </a:defRPr>
            </a:lvl1pPr>
          </a:lstStyle>
          <a:p>
            <a:fld id="{F04F9590-160B-4055-AC87-3D7E6873CC55}" type="slidenum">
              <a:rPr lang="es-ES" smtClean="0"/>
              <a:pPr/>
              <a:t>‹Nº›</a:t>
            </a:fld>
            <a:endParaRPr lang="es-ES"/>
          </a:p>
        </p:txBody>
      </p:sp>
    </p:spTree>
    <p:extLst>
      <p:ext uri="{BB962C8B-B14F-4D97-AF65-F5344CB8AC3E}">
        <p14:creationId xmlns:p14="http://schemas.microsoft.com/office/powerpoint/2010/main" val="1094042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620042" rtl="0" eaLnBrk="1" latinLnBrk="0" hangingPunct="1">
        <a:lnSpc>
          <a:spcPct val="90000"/>
        </a:lnSpc>
        <a:spcBef>
          <a:spcPct val="0"/>
        </a:spcBef>
        <a:buNone/>
        <a:defRPr sz="7795" kern="1200">
          <a:solidFill>
            <a:schemeClr val="tx1"/>
          </a:solidFill>
          <a:latin typeface="+mj-lt"/>
          <a:ea typeface="+mj-ea"/>
          <a:cs typeface="+mj-cs"/>
        </a:defRPr>
      </a:lvl1pPr>
    </p:titleStyle>
    <p:bodyStyle>
      <a:lvl1pPr marL="405011" indent="-405011" algn="l" defTabSz="1620042" rtl="0" eaLnBrk="1" latinLnBrk="0" hangingPunct="1">
        <a:lnSpc>
          <a:spcPct val="90000"/>
        </a:lnSpc>
        <a:spcBef>
          <a:spcPts val="1772"/>
        </a:spcBef>
        <a:buFont typeface="Arial" panose="020B0604020202020204" pitchFamily="34" charset="0"/>
        <a:buChar char="•"/>
        <a:defRPr sz="4961" kern="1200">
          <a:solidFill>
            <a:schemeClr val="tx1"/>
          </a:solidFill>
          <a:latin typeface="+mn-lt"/>
          <a:ea typeface="+mn-ea"/>
          <a:cs typeface="+mn-cs"/>
        </a:defRPr>
      </a:lvl1pPr>
      <a:lvl2pPr marL="1215032" indent="-405011" algn="l" defTabSz="1620042" rtl="0" eaLnBrk="1" latinLnBrk="0" hangingPunct="1">
        <a:lnSpc>
          <a:spcPct val="90000"/>
        </a:lnSpc>
        <a:spcBef>
          <a:spcPts val="886"/>
        </a:spcBef>
        <a:buFont typeface="Arial" panose="020B0604020202020204" pitchFamily="34" charset="0"/>
        <a:buChar char="•"/>
        <a:defRPr sz="4252" kern="1200">
          <a:solidFill>
            <a:schemeClr val="tx1"/>
          </a:solidFill>
          <a:latin typeface="+mn-lt"/>
          <a:ea typeface="+mn-ea"/>
          <a:cs typeface="+mn-cs"/>
        </a:defRPr>
      </a:lvl2pPr>
      <a:lvl3pPr marL="2025053" indent="-405011" algn="l" defTabSz="1620042" rtl="0" eaLnBrk="1" latinLnBrk="0" hangingPunct="1">
        <a:lnSpc>
          <a:spcPct val="90000"/>
        </a:lnSpc>
        <a:spcBef>
          <a:spcPts val="886"/>
        </a:spcBef>
        <a:buFont typeface="Arial" panose="020B0604020202020204" pitchFamily="34" charset="0"/>
        <a:buChar char="•"/>
        <a:defRPr sz="3543" kern="1200">
          <a:solidFill>
            <a:schemeClr val="tx1"/>
          </a:solidFill>
          <a:latin typeface="+mn-lt"/>
          <a:ea typeface="+mn-ea"/>
          <a:cs typeface="+mn-cs"/>
        </a:defRPr>
      </a:lvl3pPr>
      <a:lvl4pPr marL="2835074" indent="-405011" algn="l" defTabSz="1620042"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4pPr>
      <a:lvl5pPr marL="3645096" indent="-405011" algn="l" defTabSz="1620042"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5pPr>
      <a:lvl6pPr marL="4455117" indent="-405011" algn="l" defTabSz="1620042"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6pPr>
      <a:lvl7pPr marL="5265138" indent="-405011" algn="l" defTabSz="1620042"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7pPr>
      <a:lvl8pPr marL="6075159" indent="-405011" algn="l" defTabSz="1620042"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8pPr>
      <a:lvl9pPr marL="6885181" indent="-405011" algn="l" defTabSz="1620042"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9pPr>
    </p:bodyStyle>
    <p:otherStyle>
      <a:defPPr>
        <a:defRPr lang="en-US"/>
      </a:defPPr>
      <a:lvl1pPr marL="0" algn="l" defTabSz="1620042" rtl="0" eaLnBrk="1" latinLnBrk="0" hangingPunct="1">
        <a:defRPr sz="3189" kern="1200">
          <a:solidFill>
            <a:schemeClr val="tx1"/>
          </a:solidFill>
          <a:latin typeface="+mn-lt"/>
          <a:ea typeface="+mn-ea"/>
          <a:cs typeface="+mn-cs"/>
        </a:defRPr>
      </a:lvl1pPr>
      <a:lvl2pPr marL="810021" algn="l" defTabSz="1620042" rtl="0" eaLnBrk="1" latinLnBrk="0" hangingPunct="1">
        <a:defRPr sz="3189" kern="1200">
          <a:solidFill>
            <a:schemeClr val="tx1"/>
          </a:solidFill>
          <a:latin typeface="+mn-lt"/>
          <a:ea typeface="+mn-ea"/>
          <a:cs typeface="+mn-cs"/>
        </a:defRPr>
      </a:lvl2pPr>
      <a:lvl3pPr marL="1620042" algn="l" defTabSz="1620042" rtl="0" eaLnBrk="1" latinLnBrk="0" hangingPunct="1">
        <a:defRPr sz="3189" kern="1200">
          <a:solidFill>
            <a:schemeClr val="tx1"/>
          </a:solidFill>
          <a:latin typeface="+mn-lt"/>
          <a:ea typeface="+mn-ea"/>
          <a:cs typeface="+mn-cs"/>
        </a:defRPr>
      </a:lvl3pPr>
      <a:lvl4pPr marL="2430064" algn="l" defTabSz="1620042" rtl="0" eaLnBrk="1" latinLnBrk="0" hangingPunct="1">
        <a:defRPr sz="3189" kern="1200">
          <a:solidFill>
            <a:schemeClr val="tx1"/>
          </a:solidFill>
          <a:latin typeface="+mn-lt"/>
          <a:ea typeface="+mn-ea"/>
          <a:cs typeface="+mn-cs"/>
        </a:defRPr>
      </a:lvl4pPr>
      <a:lvl5pPr marL="3240085" algn="l" defTabSz="1620042" rtl="0" eaLnBrk="1" latinLnBrk="0" hangingPunct="1">
        <a:defRPr sz="3189" kern="1200">
          <a:solidFill>
            <a:schemeClr val="tx1"/>
          </a:solidFill>
          <a:latin typeface="+mn-lt"/>
          <a:ea typeface="+mn-ea"/>
          <a:cs typeface="+mn-cs"/>
        </a:defRPr>
      </a:lvl5pPr>
      <a:lvl6pPr marL="4050106" algn="l" defTabSz="1620042" rtl="0" eaLnBrk="1" latinLnBrk="0" hangingPunct="1">
        <a:defRPr sz="3189" kern="1200">
          <a:solidFill>
            <a:schemeClr val="tx1"/>
          </a:solidFill>
          <a:latin typeface="+mn-lt"/>
          <a:ea typeface="+mn-ea"/>
          <a:cs typeface="+mn-cs"/>
        </a:defRPr>
      </a:lvl6pPr>
      <a:lvl7pPr marL="4860127" algn="l" defTabSz="1620042" rtl="0" eaLnBrk="1" latinLnBrk="0" hangingPunct="1">
        <a:defRPr sz="3189" kern="1200">
          <a:solidFill>
            <a:schemeClr val="tx1"/>
          </a:solidFill>
          <a:latin typeface="+mn-lt"/>
          <a:ea typeface="+mn-ea"/>
          <a:cs typeface="+mn-cs"/>
        </a:defRPr>
      </a:lvl7pPr>
      <a:lvl8pPr marL="5670149" algn="l" defTabSz="1620042" rtl="0" eaLnBrk="1" latinLnBrk="0" hangingPunct="1">
        <a:defRPr sz="3189" kern="1200">
          <a:solidFill>
            <a:schemeClr val="tx1"/>
          </a:solidFill>
          <a:latin typeface="+mn-lt"/>
          <a:ea typeface="+mn-ea"/>
          <a:cs typeface="+mn-cs"/>
        </a:defRPr>
      </a:lvl8pPr>
      <a:lvl9pPr marL="6480170" algn="l" defTabSz="1620042" rtl="0" eaLnBrk="1" latinLnBrk="0" hangingPunct="1">
        <a:defRPr sz="31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Miguel.orozco@cimav.edu.mx" TargetMode="External"/><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hyperlink" Target="mailto:Dyirie@gmail.com" TargetMode="External"/><Relationship Id="rId12" Type="http://schemas.openxmlformats.org/officeDocument/2006/relationships/chart" Target="../charts/chart1.xml"/><Relationship Id="rId2" Type="http://schemas.openxmlformats.org/officeDocument/2006/relationships/notesSlide" Target="../notesSlides/notesSlide1.xml"/><Relationship Id="rId16"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chart" Target="../charts/chart2.xml"/><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print"/>
          <a:srcRect b="10197"/>
          <a:stretch/>
        </p:blipFill>
        <p:spPr>
          <a:xfrm>
            <a:off x="365888" y="13736918"/>
            <a:ext cx="6241718" cy="3297025"/>
          </a:xfrm>
          <a:prstGeom prst="rect">
            <a:avLst/>
          </a:prstGeom>
          <a:gradFill flip="none" rotWithShape="1">
            <a:gsLst>
              <a:gs pos="0">
                <a:schemeClr val="accent1">
                  <a:alpha val="27000"/>
                  <a:lumMod val="0"/>
                  <a:lumOff val="100000"/>
                </a:schemeClr>
              </a:gs>
              <a:gs pos="58000">
                <a:schemeClr val="accent1">
                  <a:lumMod val="45000"/>
                  <a:lumOff val="55000"/>
                  <a:alpha val="11000"/>
                </a:schemeClr>
              </a:gs>
              <a:gs pos="76000">
                <a:schemeClr val="accent1">
                  <a:lumMod val="45000"/>
                  <a:lumOff val="55000"/>
                  <a:alpha val="0"/>
                </a:schemeClr>
              </a:gs>
              <a:gs pos="100000">
                <a:schemeClr val="accent1">
                  <a:lumMod val="30000"/>
                  <a:lumOff val="70000"/>
                </a:schemeClr>
              </a:gs>
            </a:gsLst>
            <a:path path="shape">
              <a:fillToRect l="50000" t="50000" r="50000" b="50000"/>
            </a:path>
            <a:tileRect/>
          </a:gradFill>
          <a:effectLst>
            <a:glow rad="825500">
              <a:schemeClr val="accent1">
                <a:alpha val="0"/>
              </a:schemeClr>
            </a:glow>
            <a:outerShdw blurRad="50800" dist="50800" dir="5400000" algn="ctr" rotWithShape="0">
              <a:srgbClr val="000000">
                <a:alpha val="0"/>
              </a:srgbClr>
            </a:outerShdw>
            <a:reflection endPos="0" dist="50800" dir="5400000" sy="-100000" algn="bl" rotWithShape="0"/>
          </a:effectLst>
        </p:spPr>
      </p:pic>
      <p:pic>
        <p:nvPicPr>
          <p:cNvPr id="4" name="Imagen 3"/>
          <p:cNvPicPr>
            <a:picLocks noChangeAspect="1"/>
          </p:cNvPicPr>
          <p:nvPr/>
        </p:nvPicPr>
        <p:blipFill>
          <a:blip r:embed="rId4" cstate="print"/>
          <a:stretch>
            <a:fillRect/>
          </a:stretch>
        </p:blipFill>
        <p:spPr>
          <a:xfrm>
            <a:off x="409412" y="1022586"/>
            <a:ext cx="3360484" cy="2019656"/>
          </a:xfrm>
          <a:prstGeom prst="rect">
            <a:avLst/>
          </a:prstGeom>
        </p:spPr>
      </p:pic>
      <p:pic>
        <p:nvPicPr>
          <p:cNvPr id="5" name="Imagen 4"/>
          <p:cNvPicPr>
            <a:picLocks noChangeAspect="1"/>
          </p:cNvPicPr>
          <p:nvPr/>
        </p:nvPicPr>
        <p:blipFill>
          <a:blip r:embed="rId5" cstate="print"/>
          <a:stretch>
            <a:fillRect/>
          </a:stretch>
        </p:blipFill>
        <p:spPr>
          <a:xfrm>
            <a:off x="4629890" y="1022586"/>
            <a:ext cx="2130116" cy="1992392"/>
          </a:xfrm>
          <a:prstGeom prst="rect">
            <a:avLst/>
          </a:prstGeom>
        </p:spPr>
      </p:pic>
      <p:sp>
        <p:nvSpPr>
          <p:cNvPr id="6" name="AutoShape 2" descr="Resultado de imagen para conacy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agen 6"/>
          <p:cNvPicPr>
            <a:picLocks noChangeAspect="1"/>
          </p:cNvPicPr>
          <p:nvPr/>
        </p:nvPicPr>
        <p:blipFill>
          <a:blip r:embed="rId6" cstate="print"/>
          <a:stretch>
            <a:fillRect/>
          </a:stretch>
        </p:blipFill>
        <p:spPr>
          <a:xfrm>
            <a:off x="12332108" y="1022586"/>
            <a:ext cx="3385976" cy="2224721"/>
          </a:xfrm>
          <a:prstGeom prst="rect">
            <a:avLst/>
          </a:prstGeom>
        </p:spPr>
      </p:pic>
      <p:sp>
        <p:nvSpPr>
          <p:cNvPr id="10" name="Rectángulo 9"/>
          <p:cNvSpPr/>
          <p:nvPr/>
        </p:nvSpPr>
        <p:spPr>
          <a:xfrm>
            <a:off x="0" y="160338"/>
            <a:ext cx="16200438" cy="674549"/>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1" name="Rectángulo 10"/>
          <p:cNvSpPr/>
          <p:nvPr/>
        </p:nvSpPr>
        <p:spPr>
          <a:xfrm>
            <a:off x="0" y="3293212"/>
            <a:ext cx="16200438" cy="12745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dirty="0" err="1" smtClean="0">
                <a:latin typeface="Berlin Sans FB" panose="020E0602020502020306" pitchFamily="34" charset="0"/>
                <a:ea typeface="Verdana" panose="020B0604030504040204" pitchFamily="34" charset="0"/>
                <a:cs typeface="Arial" panose="020B0604020202020204" pitchFamily="34" charset="0"/>
              </a:rPr>
              <a:t>Determinación</a:t>
            </a:r>
            <a:r>
              <a:rPr lang="en-US" sz="6500" dirty="0" smtClean="0">
                <a:latin typeface="Berlin Sans FB" panose="020E0602020502020306" pitchFamily="34" charset="0"/>
                <a:ea typeface="Verdana" panose="020B0604030504040204" pitchFamily="34" charset="0"/>
                <a:cs typeface="Arial" panose="020B0604020202020204" pitchFamily="34" charset="0"/>
              </a:rPr>
              <a:t> de </a:t>
            </a:r>
            <a:r>
              <a:rPr lang="en-US" sz="6500" dirty="0" err="1" smtClean="0">
                <a:latin typeface="Berlin Sans FB" panose="020E0602020502020306" pitchFamily="34" charset="0"/>
                <a:ea typeface="Verdana" panose="020B0604030504040204" pitchFamily="34" charset="0"/>
                <a:cs typeface="Arial" panose="020B0604020202020204" pitchFamily="34" charset="0"/>
              </a:rPr>
              <a:t>niveles</a:t>
            </a:r>
            <a:r>
              <a:rPr lang="en-US" sz="6500" dirty="0" smtClean="0">
                <a:latin typeface="Berlin Sans FB" panose="020E0602020502020306" pitchFamily="34" charset="0"/>
                <a:ea typeface="Verdana" panose="020B0604030504040204" pitchFamily="34" charset="0"/>
                <a:cs typeface="Arial" panose="020B0604020202020204" pitchFamily="34" charset="0"/>
              </a:rPr>
              <a:t> de </a:t>
            </a:r>
            <a:r>
              <a:rPr lang="en-US" sz="6500" dirty="0" err="1" smtClean="0">
                <a:latin typeface="Berlin Sans FB" panose="020E0602020502020306" pitchFamily="34" charset="0"/>
                <a:ea typeface="Verdana" panose="020B0604030504040204" pitchFamily="34" charset="0"/>
                <a:cs typeface="Arial" panose="020B0604020202020204" pitchFamily="34" charset="0"/>
              </a:rPr>
              <a:t>Glucosa</a:t>
            </a:r>
            <a:r>
              <a:rPr lang="en-US" sz="6500" dirty="0" smtClean="0">
                <a:latin typeface="Berlin Sans FB" panose="020E0602020502020306" pitchFamily="34" charset="0"/>
                <a:ea typeface="Verdana" panose="020B0604030504040204" pitchFamily="34" charset="0"/>
                <a:cs typeface="Arial" panose="020B0604020202020204" pitchFamily="34" charset="0"/>
              </a:rPr>
              <a:t> </a:t>
            </a:r>
            <a:r>
              <a:rPr lang="en-US" sz="6500" dirty="0" err="1" smtClean="0">
                <a:latin typeface="Berlin Sans FB" panose="020E0602020502020306" pitchFamily="34" charset="0"/>
                <a:ea typeface="Verdana" panose="020B0604030504040204" pitchFamily="34" charset="0"/>
                <a:cs typeface="Arial" panose="020B0604020202020204" pitchFamily="34" charset="0"/>
              </a:rPr>
              <a:t>en</a:t>
            </a:r>
            <a:r>
              <a:rPr lang="en-US" sz="6500" dirty="0" smtClean="0">
                <a:latin typeface="Berlin Sans FB" panose="020E0602020502020306" pitchFamily="34" charset="0"/>
                <a:ea typeface="Verdana" panose="020B0604030504040204" pitchFamily="34" charset="0"/>
                <a:cs typeface="Arial" panose="020B0604020202020204" pitchFamily="34" charset="0"/>
              </a:rPr>
              <a:t> Saliva</a:t>
            </a:r>
            <a:endParaRPr lang="es-ES" sz="6500" dirty="0">
              <a:latin typeface="Berlin Sans FB" panose="020E0602020502020306" pitchFamily="34" charset="0"/>
              <a:ea typeface="Verdana" panose="020B0604030504040204" pitchFamily="34" charset="0"/>
              <a:cs typeface="Arial" panose="020B0604020202020204" pitchFamily="34" charset="0"/>
            </a:endParaRPr>
          </a:p>
        </p:txBody>
      </p:sp>
      <p:sp>
        <p:nvSpPr>
          <p:cNvPr id="12" name="CuadroTexto 11"/>
          <p:cNvSpPr txBox="1"/>
          <p:nvPr/>
        </p:nvSpPr>
        <p:spPr>
          <a:xfrm>
            <a:off x="155575" y="4772657"/>
            <a:ext cx="16044863" cy="1015663"/>
          </a:xfrm>
          <a:prstGeom prst="rect">
            <a:avLst/>
          </a:prstGeom>
          <a:noFill/>
        </p:spPr>
        <p:txBody>
          <a:bodyPr wrap="square" rtlCol="0">
            <a:spAutoFit/>
          </a:bodyPr>
          <a:lstStyle/>
          <a:p>
            <a:r>
              <a:rPr lang="en-US" sz="2000" dirty="0" err="1" smtClean="0">
                <a:solidFill>
                  <a:schemeClr val="bg2">
                    <a:lumMod val="50000"/>
                  </a:schemeClr>
                </a:solidFill>
              </a:rPr>
              <a:t>Por</a:t>
            </a:r>
            <a:r>
              <a:rPr lang="en-US" sz="2000" dirty="0" smtClean="0">
                <a:solidFill>
                  <a:schemeClr val="bg2">
                    <a:lumMod val="50000"/>
                  </a:schemeClr>
                </a:solidFill>
              </a:rPr>
              <a:t> </a:t>
            </a:r>
            <a:r>
              <a:rPr lang="en-US" sz="2000" dirty="0" smtClean="0">
                <a:solidFill>
                  <a:schemeClr val="bg2">
                    <a:lumMod val="50000"/>
                  </a:schemeClr>
                </a:solidFill>
                <a:latin typeface="Arial" panose="020B0604020202020204" pitchFamily="34" charset="0"/>
                <a:cs typeface="Arial" panose="020B0604020202020204" pitchFamily="34" charset="0"/>
              </a:rPr>
              <a:t>: </a:t>
            </a:r>
            <a:r>
              <a:rPr lang="en-US" sz="2000" dirty="0" err="1" smtClean="0">
                <a:solidFill>
                  <a:schemeClr val="bg2">
                    <a:lumMod val="50000"/>
                  </a:schemeClr>
                </a:solidFill>
                <a:latin typeface="Arial" panose="020B0604020202020204" pitchFamily="34" charset="0"/>
                <a:cs typeface="Arial" panose="020B0604020202020204" pitchFamily="34" charset="0"/>
              </a:rPr>
              <a:t>Noé</a:t>
            </a:r>
            <a:r>
              <a:rPr lang="en-US" sz="2000" dirty="0" smtClean="0">
                <a:solidFill>
                  <a:schemeClr val="bg2">
                    <a:lumMod val="50000"/>
                  </a:schemeClr>
                </a:solidFill>
                <a:latin typeface="Arial" panose="020B0604020202020204" pitchFamily="34" charset="0"/>
                <a:cs typeface="Arial" panose="020B0604020202020204" pitchFamily="34" charset="0"/>
              </a:rPr>
              <a:t> Castro Villalobos. </a:t>
            </a:r>
            <a:r>
              <a:rPr lang="en-US" sz="2000" dirty="0" smtClean="0">
                <a:solidFill>
                  <a:schemeClr val="bg2">
                    <a:lumMod val="50000"/>
                  </a:schemeClr>
                </a:solidFill>
                <a:latin typeface="Arial" panose="020B0604020202020204" pitchFamily="34" charset="0"/>
                <a:cs typeface="Arial" panose="020B0604020202020204" pitchFamily="34" charset="0"/>
                <a:hlinkClick r:id="rId7"/>
              </a:rPr>
              <a:t>Dyirie@gmail.com</a:t>
            </a:r>
            <a:r>
              <a:rPr lang="en-US" sz="2000" dirty="0" smtClean="0">
                <a:solidFill>
                  <a:schemeClr val="bg2">
                    <a:lumMod val="50000"/>
                  </a:schemeClr>
                </a:solidFill>
                <a:latin typeface="Arial" panose="020B0604020202020204" pitchFamily="34" charset="0"/>
                <a:cs typeface="Arial" panose="020B0604020202020204" pitchFamily="34" charset="0"/>
              </a:rPr>
              <a:t>  </a:t>
            </a:r>
            <a:r>
              <a:rPr lang="en-US" sz="2000" dirty="0" err="1" smtClean="0">
                <a:solidFill>
                  <a:schemeClr val="bg2">
                    <a:lumMod val="50000"/>
                  </a:schemeClr>
                </a:solidFill>
                <a:latin typeface="Arial" panose="020B0604020202020204" pitchFamily="34" charset="0"/>
                <a:cs typeface="Arial" panose="020B0604020202020204" pitchFamily="34" charset="0"/>
              </a:rPr>
              <a:t>Coordinadores</a:t>
            </a:r>
            <a:r>
              <a:rPr lang="en-US" sz="2000" dirty="0" smtClean="0">
                <a:solidFill>
                  <a:schemeClr val="bg2">
                    <a:lumMod val="50000"/>
                  </a:schemeClr>
                </a:solidFill>
                <a:latin typeface="Arial" panose="020B0604020202020204" pitchFamily="34" charset="0"/>
                <a:cs typeface="Arial" panose="020B0604020202020204" pitchFamily="34" charset="0"/>
              </a:rPr>
              <a:t>: </a:t>
            </a:r>
            <a:r>
              <a:rPr lang="en-US" sz="2000" dirty="0" err="1" smtClean="0">
                <a:solidFill>
                  <a:schemeClr val="bg2">
                    <a:lumMod val="50000"/>
                  </a:schemeClr>
                </a:solidFill>
                <a:latin typeface="Arial" panose="020B0604020202020204" pitchFamily="34" charset="0"/>
                <a:cs typeface="Arial" panose="020B0604020202020204" pitchFamily="34" charset="0"/>
              </a:rPr>
              <a:t>Ing.Miguel</a:t>
            </a:r>
            <a:r>
              <a:rPr lang="en-US" sz="2000" dirty="0" smtClean="0">
                <a:solidFill>
                  <a:schemeClr val="bg2">
                    <a:lumMod val="50000"/>
                  </a:schemeClr>
                </a:solidFill>
                <a:latin typeface="Arial" panose="020B0604020202020204" pitchFamily="34" charset="0"/>
                <a:cs typeface="Arial" panose="020B0604020202020204" pitchFamily="34" charset="0"/>
              </a:rPr>
              <a:t> Orozco - CIMAV </a:t>
            </a:r>
            <a:r>
              <a:rPr lang="en-US" sz="2000" dirty="0" smtClean="0">
                <a:solidFill>
                  <a:schemeClr val="bg2">
                    <a:lumMod val="50000"/>
                  </a:schemeClr>
                </a:solidFill>
                <a:latin typeface="Arial" panose="020B0604020202020204" pitchFamily="34" charset="0"/>
                <a:cs typeface="Arial" panose="020B0604020202020204" pitchFamily="34" charset="0"/>
                <a:hlinkClick r:id="rId8"/>
              </a:rPr>
              <a:t>Miguel.orozco@cimav.edu.mx</a:t>
            </a:r>
            <a:r>
              <a:rPr lang="en-US" sz="2000" dirty="0" smtClean="0">
                <a:solidFill>
                  <a:schemeClr val="bg2">
                    <a:lumMod val="50000"/>
                  </a:schemeClr>
                </a:solidFill>
                <a:latin typeface="Arial" panose="020B0604020202020204" pitchFamily="34" charset="0"/>
                <a:cs typeface="Arial" panose="020B0604020202020204" pitchFamily="34" charset="0"/>
              </a:rPr>
              <a:t> </a:t>
            </a:r>
          </a:p>
          <a:p>
            <a:r>
              <a:rPr lang="en-US" sz="2000" dirty="0" smtClean="0">
                <a:solidFill>
                  <a:schemeClr val="bg2">
                    <a:lumMod val="50000"/>
                  </a:schemeClr>
                </a:solidFill>
                <a:latin typeface="Arial" panose="020B0604020202020204" pitchFamily="34" charset="0"/>
                <a:cs typeface="Arial" panose="020B0604020202020204" pitchFamily="34" charset="0"/>
              </a:rPr>
              <a:t>Dr. Alfredo Marquez – CIMAV alfredo.marquez@cimav.edu.mx  </a:t>
            </a:r>
          </a:p>
          <a:p>
            <a:r>
              <a:rPr lang="es-ES" sz="2000" dirty="0" smtClean="0">
                <a:solidFill>
                  <a:schemeClr val="bg2">
                    <a:lumMod val="50000"/>
                  </a:schemeClr>
                </a:solidFill>
                <a:latin typeface="Arial" panose="020B0604020202020204" pitchFamily="34" charset="0"/>
                <a:cs typeface="Arial" panose="020B0604020202020204" pitchFamily="34" charset="0"/>
              </a:rPr>
              <a:t>Proyecto apoyado con recursos de la convocatoria Jóvenes Talentos</a:t>
            </a:r>
            <a:endParaRPr lang="es-ES" sz="2000" dirty="0">
              <a:solidFill>
                <a:schemeClr val="bg2">
                  <a:lumMod val="50000"/>
                </a:schemeClr>
              </a:solidFill>
            </a:endParaRPr>
          </a:p>
        </p:txBody>
      </p:sp>
      <p:sp>
        <p:nvSpPr>
          <p:cNvPr id="13" name="Rectángulo 12"/>
          <p:cNvSpPr/>
          <p:nvPr/>
        </p:nvSpPr>
        <p:spPr>
          <a:xfrm>
            <a:off x="3175" y="5988907"/>
            <a:ext cx="7312025" cy="7511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Candara" panose="020E0502030303020204" pitchFamily="34" charset="0"/>
              </a:rPr>
              <a:t>Introducción</a:t>
            </a:r>
            <a:endParaRPr lang="es-ES" sz="4000" dirty="0">
              <a:latin typeface="Candara" panose="020E0502030303020204" pitchFamily="34" charset="0"/>
            </a:endParaRPr>
          </a:p>
        </p:txBody>
      </p:sp>
      <p:sp>
        <p:nvSpPr>
          <p:cNvPr id="14" name="CuadroTexto 13"/>
          <p:cNvSpPr txBox="1"/>
          <p:nvPr/>
        </p:nvSpPr>
        <p:spPr>
          <a:xfrm>
            <a:off x="89927" y="6744122"/>
            <a:ext cx="7541796" cy="3785652"/>
          </a:xfrm>
          <a:prstGeom prst="rect">
            <a:avLst/>
          </a:prstGeom>
          <a:noFill/>
        </p:spPr>
        <p:txBody>
          <a:bodyPr wrap="square" rtlCol="0">
            <a:spAutoFit/>
          </a:bodyPr>
          <a:lstStyle/>
          <a:p>
            <a:r>
              <a:rPr lang="es-ES" sz="2000" dirty="0">
                <a:latin typeface="Eras Demi ITC" panose="020B0805030504020804" pitchFamily="34" charset="0"/>
              </a:rPr>
              <a:t>En la actualidad la diabetes se ha </a:t>
            </a:r>
            <a:r>
              <a:rPr lang="es-ES" sz="2000" dirty="0" smtClean="0">
                <a:latin typeface="Eras Demi ITC" panose="020B0805030504020804" pitchFamily="34" charset="0"/>
              </a:rPr>
              <a:t>convertido </a:t>
            </a:r>
            <a:r>
              <a:rPr lang="es-ES" sz="2000" dirty="0">
                <a:latin typeface="Eras Demi ITC" panose="020B0805030504020804" pitchFamily="34" charset="0"/>
              </a:rPr>
              <a:t>en uno de los </a:t>
            </a:r>
            <a:r>
              <a:rPr lang="es-ES" sz="2000" dirty="0" smtClean="0">
                <a:latin typeface="Eras Demi ITC" panose="020B0805030504020804" pitchFamily="34" charset="0"/>
              </a:rPr>
              <a:t>padecimientos </a:t>
            </a:r>
            <a:r>
              <a:rPr lang="es-ES" sz="2000" dirty="0">
                <a:latin typeface="Eras Demi ITC" panose="020B0805030504020804" pitchFamily="34" charset="0"/>
              </a:rPr>
              <a:t>que más preocupación causa entre la sociedad civil, especialmente en el país de México, donde según cifras oficiales otorgadas por el INEGI alrededor de 10 millones de personas padecen diabetes, colocándonos en el 9no puesto a nivel mundial, donde se estiman 346 millones de personas con esta enfermedad.  La vía habitual de verificar sus niveles de glucosa es extraer una cierta cantidad de sangre para hacerle análisis. Es un método invasivo y produce, aunque sea poco, algo de </a:t>
            </a:r>
            <a:r>
              <a:rPr lang="es-ES" sz="2000" dirty="0" smtClean="0">
                <a:latin typeface="Eras Demi ITC" panose="020B0805030504020804" pitchFamily="34" charset="0"/>
              </a:rPr>
              <a:t>dolor; el cual a lo largo de una vida de prescindir realizar la medición, incluso varias veces al día, se puede tornar una seria incomodidad.</a:t>
            </a:r>
            <a:endParaRPr lang="es-ES" sz="2000" dirty="0">
              <a:latin typeface="Eras Demi ITC" panose="020B0805030504020804" pitchFamily="34" charset="0"/>
            </a:endParaRPr>
          </a:p>
        </p:txBody>
      </p:sp>
      <p:pic>
        <p:nvPicPr>
          <p:cNvPr id="15" name="Imagen 14"/>
          <p:cNvPicPr>
            <a:picLocks noChangeAspect="1"/>
          </p:cNvPicPr>
          <p:nvPr/>
        </p:nvPicPr>
        <p:blipFill>
          <a:blip r:embed="rId9" cstate="print"/>
          <a:stretch>
            <a:fillRect/>
          </a:stretch>
        </p:blipFill>
        <p:spPr>
          <a:xfrm>
            <a:off x="3226191" y="10554437"/>
            <a:ext cx="3149600" cy="2350086"/>
          </a:xfrm>
          <a:prstGeom prst="rect">
            <a:avLst/>
          </a:prstGeom>
        </p:spPr>
      </p:pic>
      <p:pic>
        <p:nvPicPr>
          <p:cNvPr id="16" name="Imagen 15"/>
          <p:cNvPicPr>
            <a:picLocks noChangeAspect="1"/>
          </p:cNvPicPr>
          <p:nvPr/>
        </p:nvPicPr>
        <p:blipFill>
          <a:blip r:embed="rId10" cstate="print"/>
          <a:stretch>
            <a:fillRect/>
          </a:stretch>
        </p:blipFill>
        <p:spPr>
          <a:xfrm>
            <a:off x="155575" y="10594654"/>
            <a:ext cx="3070616" cy="2336627"/>
          </a:xfrm>
          <a:prstGeom prst="rect">
            <a:avLst/>
          </a:prstGeom>
        </p:spPr>
      </p:pic>
      <p:sp>
        <p:nvSpPr>
          <p:cNvPr id="17" name="Rectángulo 16"/>
          <p:cNvSpPr/>
          <p:nvPr/>
        </p:nvSpPr>
        <p:spPr>
          <a:xfrm>
            <a:off x="0" y="13244250"/>
            <a:ext cx="6607606" cy="568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Candara" panose="020E0502030303020204" pitchFamily="34" charset="0"/>
              </a:rPr>
              <a:t>Objetivo</a:t>
            </a:r>
            <a:r>
              <a:rPr lang="en-US" sz="3600" dirty="0" smtClean="0">
                <a:latin typeface="Candara" panose="020E0502030303020204" pitchFamily="34" charset="0"/>
              </a:rPr>
              <a:t> de la </a:t>
            </a:r>
            <a:r>
              <a:rPr lang="en-US" sz="3600" dirty="0" err="1" smtClean="0">
                <a:latin typeface="Candara" panose="020E0502030303020204" pitchFamily="34" charset="0"/>
              </a:rPr>
              <a:t>Investigación</a:t>
            </a:r>
            <a:endParaRPr lang="es-ES" dirty="0"/>
          </a:p>
        </p:txBody>
      </p:sp>
      <p:sp>
        <p:nvSpPr>
          <p:cNvPr id="18" name="CuadroTexto 17"/>
          <p:cNvSpPr txBox="1"/>
          <p:nvPr/>
        </p:nvSpPr>
        <p:spPr>
          <a:xfrm>
            <a:off x="333134" y="13877455"/>
            <a:ext cx="6176848" cy="2246769"/>
          </a:xfrm>
          <a:prstGeom prst="rect">
            <a:avLst/>
          </a:prstGeom>
          <a:noFill/>
        </p:spPr>
        <p:txBody>
          <a:bodyPr wrap="square" rtlCol="0">
            <a:spAutoFit/>
          </a:bodyPr>
          <a:lstStyle/>
          <a:p>
            <a:r>
              <a:rPr lang="en-US" sz="2000" dirty="0" smtClean="0">
                <a:latin typeface="Eras Demi ITC" panose="020B0805030504020804" pitchFamily="34" charset="0"/>
              </a:rPr>
              <a:t> </a:t>
            </a:r>
            <a:r>
              <a:rPr lang="en-US" sz="2000" dirty="0" err="1" smtClean="0">
                <a:latin typeface="Eras Demi ITC" panose="020B0805030504020804" pitchFamily="34" charset="0"/>
              </a:rPr>
              <a:t>Generar</a:t>
            </a:r>
            <a:r>
              <a:rPr lang="en-US" sz="2000" dirty="0" smtClean="0">
                <a:latin typeface="Eras Demi ITC" panose="020B0805030504020804" pitchFamily="34" charset="0"/>
              </a:rPr>
              <a:t> un </a:t>
            </a:r>
            <a:r>
              <a:rPr lang="en-US" sz="2000" dirty="0" err="1" smtClean="0">
                <a:latin typeface="Eras Demi ITC" panose="020B0805030504020804" pitchFamily="34" charset="0"/>
              </a:rPr>
              <a:t>dispositivo</a:t>
            </a:r>
            <a:r>
              <a:rPr lang="en-US" sz="2000" dirty="0" smtClean="0">
                <a:latin typeface="Eras Demi ITC" panose="020B0805030504020804" pitchFamily="34" charset="0"/>
              </a:rPr>
              <a:t> </a:t>
            </a:r>
            <a:r>
              <a:rPr lang="en-US" sz="2000" dirty="0" err="1" smtClean="0">
                <a:latin typeface="Eras Demi ITC" panose="020B0805030504020804" pitchFamily="34" charset="0"/>
              </a:rPr>
              <a:t>capaz</a:t>
            </a:r>
            <a:r>
              <a:rPr lang="en-US" sz="2000" dirty="0" smtClean="0">
                <a:latin typeface="Eras Demi ITC" panose="020B0805030504020804" pitchFamily="34" charset="0"/>
              </a:rPr>
              <a:t> de determiner </a:t>
            </a:r>
            <a:r>
              <a:rPr lang="en-US" sz="2000" dirty="0" err="1" smtClean="0">
                <a:latin typeface="Eras Demi ITC" panose="020B0805030504020804" pitchFamily="34" charset="0"/>
              </a:rPr>
              <a:t>los</a:t>
            </a:r>
            <a:r>
              <a:rPr lang="en-US" sz="2000" dirty="0" smtClean="0">
                <a:latin typeface="Eras Demi ITC" panose="020B0805030504020804" pitchFamily="34" charset="0"/>
              </a:rPr>
              <a:t> </a:t>
            </a:r>
            <a:r>
              <a:rPr lang="en-US" sz="2000" dirty="0" err="1" smtClean="0">
                <a:latin typeface="Eras Demi ITC" panose="020B0805030504020804" pitchFamily="34" charset="0"/>
              </a:rPr>
              <a:t>niveles</a:t>
            </a:r>
            <a:r>
              <a:rPr lang="en-US" sz="2000" dirty="0" smtClean="0">
                <a:latin typeface="Eras Demi ITC" panose="020B0805030504020804" pitchFamily="34" charset="0"/>
              </a:rPr>
              <a:t> de </a:t>
            </a:r>
            <a:r>
              <a:rPr lang="en-US" sz="2000" dirty="0" err="1" smtClean="0">
                <a:latin typeface="Eras Demi ITC" panose="020B0805030504020804" pitchFamily="34" charset="0"/>
              </a:rPr>
              <a:t>Glucosa</a:t>
            </a:r>
            <a:r>
              <a:rPr lang="en-US" sz="2000" dirty="0" smtClean="0">
                <a:latin typeface="Eras Demi ITC" panose="020B0805030504020804" pitchFamily="34" charset="0"/>
              </a:rPr>
              <a:t> </a:t>
            </a:r>
            <a:r>
              <a:rPr lang="en-US" sz="2000" dirty="0" err="1" smtClean="0">
                <a:latin typeface="Eras Demi ITC" panose="020B0805030504020804" pitchFamily="34" charset="0"/>
              </a:rPr>
              <a:t>en</a:t>
            </a:r>
            <a:r>
              <a:rPr lang="en-US" sz="2000" dirty="0" smtClean="0">
                <a:latin typeface="Eras Demi ITC" panose="020B0805030504020804" pitchFamily="34" charset="0"/>
              </a:rPr>
              <a:t> la saliva y </a:t>
            </a:r>
            <a:r>
              <a:rPr lang="en-US" sz="2000" dirty="0" err="1" smtClean="0">
                <a:latin typeface="Eras Demi ITC" panose="020B0805030504020804" pitchFamily="34" charset="0"/>
              </a:rPr>
              <a:t>relacionarlos</a:t>
            </a:r>
            <a:r>
              <a:rPr lang="en-US" sz="2000" dirty="0" smtClean="0">
                <a:latin typeface="Eras Demi ITC" panose="020B0805030504020804" pitchFamily="34" charset="0"/>
              </a:rPr>
              <a:t> con </a:t>
            </a:r>
            <a:r>
              <a:rPr lang="en-US" sz="2000" dirty="0" err="1" smtClean="0">
                <a:latin typeface="Eras Demi ITC" panose="020B0805030504020804" pitchFamily="34" charset="0"/>
              </a:rPr>
              <a:t>los</a:t>
            </a:r>
            <a:r>
              <a:rPr lang="en-US" sz="2000" dirty="0" smtClean="0">
                <a:latin typeface="Eras Demi ITC" panose="020B0805030504020804" pitchFamily="34" charset="0"/>
              </a:rPr>
              <a:t> </a:t>
            </a:r>
            <a:r>
              <a:rPr lang="en-US" sz="2000" dirty="0" err="1" smtClean="0">
                <a:latin typeface="Eras Demi ITC" panose="020B0805030504020804" pitchFamily="34" charset="0"/>
              </a:rPr>
              <a:t>niveles</a:t>
            </a:r>
            <a:r>
              <a:rPr lang="en-US" sz="2000" dirty="0" smtClean="0">
                <a:latin typeface="Eras Demi ITC" panose="020B0805030504020804" pitchFamily="34" charset="0"/>
              </a:rPr>
              <a:t> de la </a:t>
            </a:r>
            <a:r>
              <a:rPr lang="en-US" sz="2000" dirty="0" err="1" smtClean="0">
                <a:latin typeface="Eras Demi ITC" panose="020B0805030504020804" pitchFamily="34" charset="0"/>
              </a:rPr>
              <a:t>misma</a:t>
            </a:r>
            <a:r>
              <a:rPr lang="en-US" sz="2000" dirty="0" smtClean="0">
                <a:latin typeface="Eras Demi ITC" panose="020B0805030504020804" pitchFamily="34" charset="0"/>
              </a:rPr>
              <a:t> </a:t>
            </a:r>
            <a:r>
              <a:rPr lang="en-US" sz="2000" dirty="0" err="1" smtClean="0">
                <a:latin typeface="Eras Demi ITC" panose="020B0805030504020804" pitchFamily="34" charset="0"/>
              </a:rPr>
              <a:t>pres</a:t>
            </a:r>
            <a:r>
              <a:rPr lang="en-US" sz="2000" dirty="0" err="1" smtClean="0">
                <a:solidFill>
                  <a:schemeClr val="bg1"/>
                </a:solidFill>
                <a:latin typeface="Eras Demi ITC" panose="020B0805030504020804" pitchFamily="34" charset="0"/>
              </a:rPr>
              <a:t>entes</a:t>
            </a:r>
            <a:r>
              <a:rPr lang="en-US" sz="2000" dirty="0" smtClean="0">
                <a:solidFill>
                  <a:schemeClr val="bg1"/>
                </a:solidFill>
                <a:latin typeface="Eras Demi ITC" panose="020B0805030504020804" pitchFamily="34" charset="0"/>
              </a:rPr>
              <a:t> </a:t>
            </a:r>
            <a:r>
              <a:rPr lang="en-US" sz="2000" dirty="0" err="1" smtClean="0">
                <a:solidFill>
                  <a:schemeClr val="bg1"/>
                </a:solidFill>
                <a:latin typeface="Eras Demi ITC" panose="020B0805030504020804" pitchFamily="34" charset="0"/>
              </a:rPr>
              <a:t>en</a:t>
            </a:r>
            <a:r>
              <a:rPr lang="en-US" sz="2000" dirty="0" smtClean="0">
                <a:solidFill>
                  <a:schemeClr val="bg1"/>
                </a:solidFill>
                <a:latin typeface="Eras Demi ITC" panose="020B0805030504020804" pitchFamily="34" charset="0"/>
              </a:rPr>
              <a:t> la </a:t>
            </a:r>
            <a:r>
              <a:rPr lang="en-US" sz="2000" dirty="0" smtClean="0">
                <a:latin typeface="Eras Demi ITC" panose="020B0805030504020804" pitchFamily="34" charset="0"/>
              </a:rPr>
              <a:t>Sangre; </a:t>
            </a:r>
            <a:r>
              <a:rPr lang="en-US" sz="2000" dirty="0" err="1" smtClean="0">
                <a:latin typeface="Eras Demi ITC" panose="020B0805030504020804" pitchFamily="34" charset="0"/>
              </a:rPr>
              <a:t>en</a:t>
            </a:r>
            <a:r>
              <a:rPr lang="en-US" sz="2000" dirty="0" smtClean="0">
                <a:latin typeface="Eras Demi ITC" panose="020B0805030504020804" pitchFamily="34" charset="0"/>
              </a:rPr>
              <a:t> la </a:t>
            </a:r>
            <a:r>
              <a:rPr lang="en-US" sz="2000" dirty="0" err="1" smtClean="0">
                <a:latin typeface="Eras Demi ITC" panose="020B0805030504020804" pitchFamily="34" charset="0"/>
              </a:rPr>
              <a:t>cual</a:t>
            </a:r>
            <a:r>
              <a:rPr lang="en-US" sz="2000" dirty="0" smtClean="0">
                <a:latin typeface="Eras Demi ITC" panose="020B0805030504020804" pitchFamily="34" charset="0"/>
              </a:rPr>
              <a:t> se dice hay </a:t>
            </a:r>
            <a:r>
              <a:rPr lang="en-US" sz="2000" dirty="0" err="1" smtClean="0">
                <a:latin typeface="Eras Demi ITC" panose="020B0805030504020804" pitchFamily="34" charset="0"/>
              </a:rPr>
              <a:t>una</a:t>
            </a:r>
            <a:r>
              <a:rPr lang="en-US" sz="2000" dirty="0" smtClean="0">
                <a:latin typeface="Eras Demi ITC" panose="020B0805030504020804" pitchFamily="34" charset="0"/>
              </a:rPr>
              <a:t> </a:t>
            </a:r>
            <a:r>
              <a:rPr lang="en-US" sz="2000" dirty="0" err="1" smtClean="0">
                <a:latin typeface="Eras Demi ITC" panose="020B0805030504020804" pitchFamily="34" charset="0"/>
              </a:rPr>
              <a:t>canti</a:t>
            </a:r>
            <a:r>
              <a:rPr lang="en-US" sz="2000" dirty="0" err="1" smtClean="0">
                <a:solidFill>
                  <a:schemeClr val="bg1"/>
                </a:solidFill>
                <a:latin typeface="Eras Demi ITC" panose="020B0805030504020804" pitchFamily="34" charset="0"/>
              </a:rPr>
              <a:t>dad</a:t>
            </a:r>
            <a:r>
              <a:rPr lang="en-US" sz="2000" dirty="0" smtClean="0">
                <a:latin typeface="Eras Demi ITC" panose="020B0805030504020804" pitchFamily="34" charset="0"/>
              </a:rPr>
              <a:t> </a:t>
            </a:r>
            <a:r>
              <a:rPr lang="en-US" sz="2000" dirty="0" err="1" smtClean="0">
                <a:solidFill>
                  <a:schemeClr val="bg1"/>
                </a:solidFill>
                <a:latin typeface="Eras Demi ITC" panose="020B0805030504020804" pitchFamily="34" charset="0"/>
              </a:rPr>
              <a:t>proporcional</a:t>
            </a:r>
            <a:r>
              <a:rPr lang="en-US" sz="2000" dirty="0" smtClean="0">
                <a:latin typeface="Eras Demi ITC" panose="020B0805030504020804" pitchFamily="34" charset="0"/>
              </a:rPr>
              <a:t>. </a:t>
            </a:r>
            <a:r>
              <a:rPr lang="en-US" sz="2000" dirty="0" err="1" smtClean="0">
                <a:latin typeface="Eras Demi ITC" panose="020B0805030504020804" pitchFamily="34" charset="0"/>
              </a:rPr>
              <a:t>Esto</a:t>
            </a:r>
            <a:r>
              <a:rPr lang="en-US" sz="2000" dirty="0" smtClean="0">
                <a:latin typeface="Eras Demi ITC" panose="020B0805030504020804" pitchFamily="34" charset="0"/>
              </a:rPr>
              <a:t> con la </a:t>
            </a:r>
            <a:r>
              <a:rPr lang="en-US" sz="2000" dirty="0" err="1" smtClean="0">
                <a:latin typeface="Eras Demi ITC" panose="020B0805030504020804" pitchFamily="34" charset="0"/>
              </a:rPr>
              <a:t>finalidad</a:t>
            </a:r>
            <a:r>
              <a:rPr lang="en-US" sz="2000" dirty="0" smtClean="0">
                <a:latin typeface="Eras Demi ITC" panose="020B0805030504020804" pitchFamily="34" charset="0"/>
              </a:rPr>
              <a:t> de </a:t>
            </a:r>
            <a:r>
              <a:rPr lang="en-US" sz="2000" dirty="0" err="1" smtClean="0">
                <a:latin typeface="Eras Demi ITC" panose="020B0805030504020804" pitchFamily="34" charset="0"/>
              </a:rPr>
              <a:t>minimizar</a:t>
            </a:r>
            <a:r>
              <a:rPr lang="en-US" sz="2000" dirty="0" smtClean="0">
                <a:latin typeface="Eras Demi ITC" panose="020B0805030504020804" pitchFamily="34" charset="0"/>
              </a:rPr>
              <a:t> </a:t>
            </a:r>
            <a:r>
              <a:rPr lang="en-US" sz="2000" dirty="0" err="1" smtClean="0">
                <a:solidFill>
                  <a:schemeClr val="bg1"/>
                </a:solidFill>
                <a:latin typeface="Eras Demi ITC" panose="020B0805030504020804" pitchFamily="34" charset="0"/>
              </a:rPr>
              <a:t>en</a:t>
            </a:r>
            <a:r>
              <a:rPr lang="en-US" sz="2000" dirty="0" smtClean="0">
                <a:solidFill>
                  <a:schemeClr val="bg1"/>
                </a:solidFill>
                <a:latin typeface="Eras Demi ITC" panose="020B0805030504020804" pitchFamily="34" charset="0"/>
              </a:rPr>
              <a:t> lo </a:t>
            </a:r>
            <a:r>
              <a:rPr lang="en-US" sz="2000" dirty="0" err="1" smtClean="0">
                <a:solidFill>
                  <a:schemeClr val="bg1"/>
                </a:solidFill>
                <a:latin typeface="Eras Demi ITC" panose="020B0805030504020804" pitchFamily="34" charset="0"/>
              </a:rPr>
              <a:t>posi</a:t>
            </a:r>
            <a:r>
              <a:rPr lang="en-US" sz="2000" dirty="0" err="1" smtClean="0">
                <a:latin typeface="Eras Demi ITC" panose="020B0805030504020804" pitchFamily="34" charset="0"/>
              </a:rPr>
              <a:t>ble</a:t>
            </a:r>
            <a:r>
              <a:rPr lang="en-US" sz="2000" dirty="0" smtClean="0">
                <a:latin typeface="Eras Demi ITC" panose="020B0805030504020804" pitchFamily="34" charset="0"/>
              </a:rPr>
              <a:t> la </a:t>
            </a:r>
            <a:r>
              <a:rPr lang="en-US" sz="2000" dirty="0" err="1" smtClean="0">
                <a:latin typeface="Eras Demi ITC" panose="020B0805030504020804" pitchFamily="34" charset="0"/>
              </a:rPr>
              <a:t>incomodidad</a:t>
            </a:r>
            <a:r>
              <a:rPr lang="en-US" sz="2000" dirty="0" smtClean="0">
                <a:latin typeface="Eras Demi ITC" panose="020B0805030504020804" pitchFamily="34" charset="0"/>
              </a:rPr>
              <a:t> del </a:t>
            </a:r>
            <a:r>
              <a:rPr lang="en-US" sz="2000" dirty="0" err="1" smtClean="0">
                <a:latin typeface="Eras Demi ITC" panose="020B0805030504020804" pitchFamily="34" charset="0"/>
              </a:rPr>
              <a:t>paciente</a:t>
            </a:r>
            <a:r>
              <a:rPr lang="en-US" sz="2000" dirty="0">
                <a:latin typeface="Eras Demi ITC" panose="020B0805030504020804" pitchFamily="34" charset="0"/>
              </a:rPr>
              <a:t> </a:t>
            </a:r>
            <a:r>
              <a:rPr lang="en-US" sz="2000" dirty="0" smtClean="0">
                <a:latin typeface="Eras Demi ITC" panose="020B0805030504020804" pitchFamily="34" charset="0"/>
              </a:rPr>
              <a:t>al </a:t>
            </a:r>
            <a:r>
              <a:rPr lang="en-US" sz="2000" dirty="0" err="1" smtClean="0">
                <a:latin typeface="Eras Demi ITC" panose="020B0805030504020804" pitchFamily="34" charset="0"/>
              </a:rPr>
              <a:t>monitorear</a:t>
            </a:r>
            <a:r>
              <a:rPr lang="en-US" sz="2000" dirty="0" smtClean="0">
                <a:latin typeface="Eras Demi ITC" panose="020B0805030504020804" pitchFamily="34" charset="0"/>
              </a:rPr>
              <a:t> </a:t>
            </a:r>
            <a:r>
              <a:rPr lang="en-US" sz="2000" dirty="0" err="1" smtClean="0">
                <a:latin typeface="Eras Demi ITC" panose="020B0805030504020804" pitchFamily="34" charset="0"/>
              </a:rPr>
              <a:t>los</a:t>
            </a:r>
            <a:r>
              <a:rPr lang="en-US" sz="2000" dirty="0" smtClean="0">
                <a:latin typeface="Eras Demi ITC" panose="020B0805030504020804" pitchFamily="34" charset="0"/>
              </a:rPr>
              <a:t> </a:t>
            </a:r>
            <a:r>
              <a:rPr lang="en-US" sz="2000" dirty="0" err="1" smtClean="0">
                <a:latin typeface="Eras Demi ITC" panose="020B0805030504020804" pitchFamily="34" charset="0"/>
              </a:rPr>
              <a:t>niveles</a:t>
            </a:r>
            <a:r>
              <a:rPr lang="en-US" sz="2000" dirty="0" smtClean="0">
                <a:latin typeface="Eras Demi ITC" panose="020B0805030504020804" pitchFamily="34" charset="0"/>
              </a:rPr>
              <a:t> de glucose </a:t>
            </a:r>
            <a:r>
              <a:rPr lang="en-US" sz="2000" dirty="0" err="1" smtClean="0">
                <a:latin typeface="Eras Demi ITC" panose="020B0805030504020804" pitchFamily="34" charset="0"/>
              </a:rPr>
              <a:t>en</a:t>
            </a:r>
            <a:r>
              <a:rPr lang="en-US" sz="2000" dirty="0" smtClean="0">
                <a:latin typeface="Eras Demi ITC" panose="020B0805030504020804" pitchFamily="34" charset="0"/>
              </a:rPr>
              <a:t> la </a:t>
            </a:r>
            <a:r>
              <a:rPr lang="en-US" sz="2000" dirty="0" err="1" smtClean="0">
                <a:latin typeface="Eras Demi ITC" panose="020B0805030504020804" pitchFamily="34" charset="0"/>
              </a:rPr>
              <a:t>sangre</a:t>
            </a:r>
            <a:r>
              <a:rPr lang="en-US" sz="2000" dirty="0" smtClean="0">
                <a:latin typeface="Eras Demi ITC" panose="020B0805030504020804" pitchFamily="34" charset="0"/>
              </a:rPr>
              <a:t>.</a:t>
            </a:r>
            <a:endParaRPr lang="es-ES" sz="2000" dirty="0">
              <a:latin typeface="Eras Demi ITC" panose="020B0805030504020804" pitchFamily="34" charset="0"/>
            </a:endParaRPr>
          </a:p>
        </p:txBody>
      </p:sp>
      <p:sp>
        <p:nvSpPr>
          <p:cNvPr id="8" name="Rectángulo 7"/>
          <p:cNvSpPr/>
          <p:nvPr/>
        </p:nvSpPr>
        <p:spPr>
          <a:xfrm>
            <a:off x="-32754" y="16568671"/>
            <a:ext cx="7039001" cy="506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dirty="0" err="1" smtClean="0"/>
              <a:t>Metodología</a:t>
            </a:r>
            <a:endParaRPr lang="es-ES" dirty="0"/>
          </a:p>
        </p:txBody>
      </p:sp>
      <p:sp>
        <p:nvSpPr>
          <p:cNvPr id="9" name="Rectángulo 8"/>
          <p:cNvSpPr/>
          <p:nvPr/>
        </p:nvSpPr>
        <p:spPr>
          <a:xfrm>
            <a:off x="7948246" y="5984957"/>
            <a:ext cx="8252192" cy="801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dirty="0" err="1" smtClean="0"/>
              <a:t>Resultados</a:t>
            </a:r>
            <a:endParaRPr lang="es-ES" dirty="0"/>
          </a:p>
        </p:txBody>
      </p:sp>
      <p:pic>
        <p:nvPicPr>
          <p:cNvPr id="19" name="Imagen 18"/>
          <p:cNvPicPr>
            <a:picLocks noChangeAspect="1"/>
          </p:cNvPicPr>
          <p:nvPr/>
        </p:nvPicPr>
        <p:blipFill>
          <a:blip r:embed="rId11" cstate="print"/>
          <a:stretch>
            <a:fillRect/>
          </a:stretch>
        </p:blipFill>
        <p:spPr>
          <a:xfrm>
            <a:off x="7849772" y="6838228"/>
            <a:ext cx="4280694" cy="2375982"/>
          </a:xfrm>
          <a:prstGeom prst="rect">
            <a:avLst/>
          </a:prstGeom>
        </p:spPr>
      </p:pic>
      <p:graphicFrame>
        <p:nvGraphicFramePr>
          <p:cNvPr id="20" name="Gráfico 19"/>
          <p:cNvGraphicFramePr>
            <a:graphicFrameLocks/>
          </p:cNvGraphicFramePr>
          <p:nvPr>
            <p:extLst>
              <p:ext uri="{D42A27DB-BD31-4B8C-83A1-F6EECF244321}">
                <p14:modId xmlns:p14="http://schemas.microsoft.com/office/powerpoint/2010/main" val="974968750"/>
              </p:ext>
            </p:extLst>
          </p:nvPr>
        </p:nvGraphicFramePr>
        <p:xfrm>
          <a:off x="7718475" y="9921483"/>
          <a:ext cx="4753007" cy="2703469"/>
        </p:xfrm>
        <a:graphic>
          <a:graphicData uri="http://schemas.openxmlformats.org/drawingml/2006/chart">
            <c:chart xmlns:c="http://schemas.openxmlformats.org/drawingml/2006/chart" xmlns:r="http://schemas.openxmlformats.org/officeDocument/2006/relationships" r:id="rId12"/>
          </a:graphicData>
        </a:graphic>
      </p:graphicFrame>
      <p:pic>
        <p:nvPicPr>
          <p:cNvPr id="2" name="Imagen 1"/>
          <p:cNvPicPr>
            <a:picLocks noChangeAspect="1"/>
          </p:cNvPicPr>
          <p:nvPr/>
        </p:nvPicPr>
        <p:blipFill>
          <a:blip r:embed="rId13" cstate="print"/>
          <a:stretch>
            <a:fillRect/>
          </a:stretch>
        </p:blipFill>
        <p:spPr>
          <a:xfrm>
            <a:off x="7315200" y="1035545"/>
            <a:ext cx="4309314" cy="2048907"/>
          </a:xfrm>
          <a:prstGeom prst="rect">
            <a:avLst/>
          </a:prstGeom>
        </p:spPr>
      </p:pic>
      <p:pic>
        <p:nvPicPr>
          <p:cNvPr id="21" name="Imagen 20"/>
          <p:cNvPicPr>
            <a:picLocks noChangeAspect="1"/>
          </p:cNvPicPr>
          <p:nvPr/>
        </p:nvPicPr>
        <p:blipFill rotWithShape="1">
          <a:blip r:embed="rId14" cstate="print">
            <a:lum bright="4000"/>
          </a:blip>
          <a:srcRect l="16895" t="16141" r="30950" b="15148"/>
          <a:stretch/>
        </p:blipFill>
        <p:spPr>
          <a:xfrm>
            <a:off x="3536188" y="17351347"/>
            <a:ext cx="3501569" cy="2593706"/>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pic>
      <p:sp>
        <p:nvSpPr>
          <p:cNvPr id="22" name="CuadroTexto 21"/>
          <p:cNvSpPr txBox="1"/>
          <p:nvPr/>
        </p:nvSpPr>
        <p:spPr>
          <a:xfrm>
            <a:off x="307975" y="17328356"/>
            <a:ext cx="3228213" cy="2862322"/>
          </a:xfrm>
          <a:prstGeom prst="rect">
            <a:avLst/>
          </a:prstGeom>
          <a:noFill/>
        </p:spPr>
        <p:txBody>
          <a:bodyPr wrap="square" rtlCol="0">
            <a:spAutoFit/>
          </a:bodyPr>
          <a:lstStyle/>
          <a:p>
            <a:r>
              <a:rPr lang="en-US" sz="2000" dirty="0" smtClean="0">
                <a:latin typeface="Eras Demi ITC" panose="020B0805030504020804" pitchFamily="34" charset="0"/>
              </a:rPr>
              <a:t>Se </a:t>
            </a:r>
            <a:r>
              <a:rPr lang="en-US" sz="2000" dirty="0" err="1" smtClean="0">
                <a:latin typeface="Eras Demi ITC" panose="020B0805030504020804" pitchFamily="34" charset="0"/>
              </a:rPr>
              <a:t>emuló</a:t>
            </a:r>
            <a:r>
              <a:rPr lang="en-US" sz="2000" dirty="0" smtClean="0">
                <a:latin typeface="Eras Demi ITC" panose="020B0805030504020804" pitchFamily="34" charset="0"/>
              </a:rPr>
              <a:t> el </a:t>
            </a:r>
            <a:r>
              <a:rPr lang="en-US" sz="2000" dirty="0" err="1" smtClean="0">
                <a:latin typeface="Eras Demi ITC" panose="020B0805030504020804" pitchFamily="34" charset="0"/>
              </a:rPr>
              <a:t>funcionamiento</a:t>
            </a:r>
            <a:r>
              <a:rPr lang="en-US" sz="2000" dirty="0" smtClean="0">
                <a:latin typeface="Eras Demi ITC" panose="020B0805030504020804" pitchFamily="34" charset="0"/>
              </a:rPr>
              <a:t> de </a:t>
            </a:r>
            <a:r>
              <a:rPr lang="en-US" sz="2000" dirty="0" err="1" smtClean="0">
                <a:latin typeface="Eras Demi ITC" panose="020B0805030504020804" pitchFamily="34" charset="0"/>
              </a:rPr>
              <a:t>los</a:t>
            </a:r>
            <a:r>
              <a:rPr lang="en-US" sz="2000" dirty="0" smtClean="0">
                <a:latin typeface="Eras Demi ITC" panose="020B0805030504020804" pitchFamily="34" charset="0"/>
              </a:rPr>
              <a:t> </a:t>
            </a:r>
            <a:r>
              <a:rPr lang="en-US" sz="2000" dirty="0" err="1" smtClean="0">
                <a:latin typeface="Eras Demi ITC" panose="020B0805030504020804" pitchFamily="34" charset="0"/>
              </a:rPr>
              <a:t>glucómetros</a:t>
            </a:r>
            <a:r>
              <a:rPr lang="en-US" sz="2000" dirty="0" smtClean="0">
                <a:latin typeface="Eras Demi ITC" panose="020B0805030504020804" pitchFamily="34" charset="0"/>
              </a:rPr>
              <a:t> </a:t>
            </a:r>
            <a:r>
              <a:rPr lang="en-US" sz="2000" dirty="0" err="1" smtClean="0">
                <a:latin typeface="Eras Demi ITC" panose="020B0805030504020804" pitchFamily="34" charset="0"/>
              </a:rPr>
              <a:t>comerciales</a:t>
            </a:r>
            <a:r>
              <a:rPr lang="en-US" sz="2000" dirty="0" smtClean="0">
                <a:latin typeface="Eras Demi ITC" panose="020B0805030504020804" pitchFamily="34" charset="0"/>
              </a:rPr>
              <a:t> </a:t>
            </a:r>
            <a:r>
              <a:rPr lang="en-US" sz="2000" dirty="0" err="1" smtClean="0">
                <a:latin typeface="Eras Demi ITC" panose="020B0805030504020804" pitchFamily="34" charset="0"/>
              </a:rPr>
              <a:t>optoelectrónicos</a:t>
            </a:r>
            <a:r>
              <a:rPr lang="en-US" sz="2000" dirty="0" smtClean="0">
                <a:latin typeface="Eras Demi ITC" panose="020B0805030504020804" pitchFamily="34" charset="0"/>
              </a:rPr>
              <a:t>; </a:t>
            </a:r>
            <a:r>
              <a:rPr lang="en-US" sz="2000" dirty="0" err="1" smtClean="0">
                <a:latin typeface="Eras Demi ITC" panose="020B0805030504020804" pitchFamily="34" charset="0"/>
              </a:rPr>
              <a:t>utilizando</a:t>
            </a:r>
            <a:r>
              <a:rPr lang="en-US" sz="2000" dirty="0" smtClean="0">
                <a:latin typeface="Eras Demi ITC" panose="020B0805030504020804" pitchFamily="34" charset="0"/>
              </a:rPr>
              <a:t> </a:t>
            </a:r>
            <a:r>
              <a:rPr lang="en-US" sz="2000" dirty="0" err="1" smtClean="0">
                <a:latin typeface="Eras Demi ITC" panose="020B0805030504020804" pitchFamily="34" charset="0"/>
              </a:rPr>
              <a:t>sensores</a:t>
            </a:r>
            <a:r>
              <a:rPr lang="en-US" sz="2000" dirty="0" smtClean="0">
                <a:latin typeface="Eras Demi ITC" panose="020B0805030504020804" pitchFamily="34" charset="0"/>
              </a:rPr>
              <a:t> lo mas </a:t>
            </a:r>
            <a:r>
              <a:rPr lang="en-US" sz="2000" dirty="0" err="1" smtClean="0">
                <a:latin typeface="Eras Demi ITC" panose="020B0805030504020804" pitchFamily="34" charset="0"/>
              </a:rPr>
              <a:t>precisos</a:t>
            </a:r>
            <a:r>
              <a:rPr lang="en-US" sz="2000" dirty="0" smtClean="0">
                <a:latin typeface="Eras Demi ITC" panose="020B0805030504020804" pitchFamily="34" charset="0"/>
              </a:rPr>
              <a:t> </a:t>
            </a:r>
            <a:r>
              <a:rPr lang="en-US" sz="2000" dirty="0" err="1" smtClean="0">
                <a:latin typeface="Eras Demi ITC" panose="020B0805030504020804" pitchFamily="34" charset="0"/>
              </a:rPr>
              <a:t>posible</a:t>
            </a:r>
            <a:r>
              <a:rPr lang="en-US" sz="2000" dirty="0" smtClean="0">
                <a:latin typeface="Eras Demi ITC" panose="020B0805030504020804" pitchFamily="34" charset="0"/>
              </a:rPr>
              <a:t> para </a:t>
            </a:r>
            <a:r>
              <a:rPr lang="en-US" sz="2000" dirty="0" err="1" smtClean="0">
                <a:latin typeface="Eras Demi ITC" panose="020B0805030504020804" pitchFamily="34" charset="0"/>
              </a:rPr>
              <a:t>poder</a:t>
            </a:r>
            <a:r>
              <a:rPr lang="en-US" sz="2000" dirty="0" smtClean="0">
                <a:latin typeface="Eras Demi ITC" panose="020B0805030504020804" pitchFamily="34" charset="0"/>
              </a:rPr>
              <a:t> </a:t>
            </a:r>
            <a:r>
              <a:rPr lang="en-US" sz="2000" dirty="0" err="1" smtClean="0">
                <a:latin typeface="Eras Demi ITC" panose="020B0805030504020804" pitchFamily="34" charset="0"/>
              </a:rPr>
              <a:t>enfocar</a:t>
            </a:r>
            <a:r>
              <a:rPr lang="en-US" sz="2000" dirty="0" smtClean="0">
                <a:latin typeface="Eras Demi ITC" panose="020B0805030504020804" pitchFamily="34" charset="0"/>
              </a:rPr>
              <a:t> la </a:t>
            </a:r>
            <a:r>
              <a:rPr lang="en-US" sz="2000" dirty="0" err="1" smtClean="0">
                <a:latin typeface="Eras Demi ITC" panose="020B0805030504020804" pitchFamily="34" charset="0"/>
              </a:rPr>
              <a:t>medición</a:t>
            </a:r>
            <a:r>
              <a:rPr lang="en-US" sz="2000" dirty="0" smtClean="0">
                <a:latin typeface="Eras Demi ITC" panose="020B0805030504020804" pitchFamily="34" charset="0"/>
              </a:rPr>
              <a:t> </a:t>
            </a:r>
            <a:r>
              <a:rPr lang="en-US" sz="2000" dirty="0" err="1" smtClean="0">
                <a:latin typeface="Eras Demi ITC" panose="020B0805030504020804" pitchFamily="34" charset="0"/>
              </a:rPr>
              <a:t>en</a:t>
            </a:r>
            <a:r>
              <a:rPr lang="en-US" sz="2000" dirty="0" smtClean="0">
                <a:latin typeface="Eras Demi ITC" panose="020B0805030504020804" pitchFamily="34" charset="0"/>
              </a:rPr>
              <a:t> la </a:t>
            </a:r>
            <a:r>
              <a:rPr lang="en-US" sz="2000" dirty="0" err="1" smtClean="0">
                <a:latin typeface="Eras Demi ITC" panose="020B0805030504020804" pitchFamily="34" charset="0"/>
              </a:rPr>
              <a:t>glucosa</a:t>
            </a:r>
            <a:r>
              <a:rPr lang="en-US" sz="2000" dirty="0" smtClean="0">
                <a:latin typeface="Eras Demi ITC" panose="020B0805030504020804" pitchFamily="34" charset="0"/>
              </a:rPr>
              <a:t> de la Saliva.</a:t>
            </a:r>
            <a:endParaRPr lang="es-ES" sz="2000" dirty="0">
              <a:latin typeface="Eras Demi ITC" panose="020B0805030504020804" pitchFamily="34" charset="0"/>
            </a:endParaRPr>
          </a:p>
        </p:txBody>
      </p:sp>
      <p:sp>
        <p:nvSpPr>
          <p:cNvPr id="23" name="CuadroTexto 22"/>
          <p:cNvSpPr txBox="1"/>
          <p:nvPr/>
        </p:nvSpPr>
        <p:spPr>
          <a:xfrm>
            <a:off x="7864670" y="9214210"/>
            <a:ext cx="4280694" cy="584775"/>
          </a:xfrm>
          <a:prstGeom prst="rect">
            <a:avLst/>
          </a:prstGeom>
          <a:noFill/>
        </p:spPr>
        <p:txBody>
          <a:bodyPr wrap="square" rtlCol="0">
            <a:spAutoFit/>
          </a:bodyPr>
          <a:lstStyle/>
          <a:p>
            <a:r>
              <a:rPr lang="es-MX" sz="1600" dirty="0" smtClean="0">
                <a:solidFill>
                  <a:schemeClr val="bg1">
                    <a:lumMod val="50000"/>
                  </a:schemeClr>
                </a:solidFill>
              </a:rPr>
              <a:t>*Espectro de Emisores de Luz (</a:t>
            </a:r>
            <a:r>
              <a:rPr lang="es-MX" sz="1600" dirty="0" err="1" smtClean="0">
                <a:solidFill>
                  <a:schemeClr val="bg1">
                    <a:lumMod val="50000"/>
                  </a:schemeClr>
                </a:solidFill>
              </a:rPr>
              <a:t>LED´s</a:t>
            </a:r>
            <a:r>
              <a:rPr lang="es-MX" sz="1600" dirty="0" smtClean="0">
                <a:solidFill>
                  <a:schemeClr val="bg1">
                    <a:lumMod val="50000"/>
                  </a:schemeClr>
                </a:solidFill>
              </a:rPr>
              <a:t>) utilizados por glucómetros comerciales.</a:t>
            </a:r>
            <a:endParaRPr lang="es-ES" sz="1600" dirty="0">
              <a:solidFill>
                <a:schemeClr val="bg1">
                  <a:lumMod val="50000"/>
                </a:schemeClr>
              </a:solidFill>
            </a:endParaRPr>
          </a:p>
        </p:txBody>
      </p:sp>
      <p:graphicFrame>
        <p:nvGraphicFramePr>
          <p:cNvPr id="24" name="Gráfico 23"/>
          <p:cNvGraphicFramePr>
            <a:graphicFrameLocks/>
          </p:cNvGraphicFramePr>
          <p:nvPr>
            <p:extLst>
              <p:ext uri="{D42A27DB-BD31-4B8C-83A1-F6EECF244321}">
                <p14:modId xmlns:p14="http://schemas.microsoft.com/office/powerpoint/2010/main" val="1862854059"/>
              </p:ext>
            </p:extLst>
          </p:nvPr>
        </p:nvGraphicFramePr>
        <p:xfrm>
          <a:off x="12114276" y="6809369"/>
          <a:ext cx="4126096" cy="2375981"/>
        </p:xfrm>
        <a:graphic>
          <a:graphicData uri="http://schemas.openxmlformats.org/drawingml/2006/chart">
            <c:chart xmlns:c="http://schemas.openxmlformats.org/drawingml/2006/chart" xmlns:r="http://schemas.openxmlformats.org/officeDocument/2006/relationships" r:id="rId15"/>
          </a:graphicData>
        </a:graphic>
      </p:graphicFrame>
      <p:sp>
        <p:nvSpPr>
          <p:cNvPr id="25" name="CuadroTexto 24"/>
          <p:cNvSpPr txBox="1"/>
          <p:nvPr/>
        </p:nvSpPr>
        <p:spPr>
          <a:xfrm>
            <a:off x="12391696" y="9137933"/>
            <a:ext cx="3752617" cy="1077218"/>
          </a:xfrm>
          <a:prstGeom prst="rect">
            <a:avLst/>
          </a:prstGeom>
          <a:noFill/>
        </p:spPr>
        <p:txBody>
          <a:bodyPr wrap="square" rtlCol="0">
            <a:spAutoFit/>
          </a:bodyPr>
          <a:lstStyle/>
          <a:p>
            <a:r>
              <a:rPr lang="es-MX" sz="1600" dirty="0" smtClean="0">
                <a:solidFill>
                  <a:schemeClr val="bg1">
                    <a:lumMod val="50000"/>
                  </a:schemeClr>
                </a:solidFill>
              </a:rPr>
              <a:t>*Espectrografías de Luz reflejada en superficie reactiva de tiras. En azul tira con sangre con concentración de glucosa de 75 mg/</a:t>
            </a:r>
            <a:r>
              <a:rPr lang="es-MX" sz="1600" dirty="0" err="1" smtClean="0">
                <a:solidFill>
                  <a:schemeClr val="bg1">
                    <a:lumMod val="50000"/>
                  </a:schemeClr>
                </a:solidFill>
              </a:rPr>
              <a:t>dL</a:t>
            </a:r>
            <a:r>
              <a:rPr lang="es-MX" sz="1600" dirty="0" smtClean="0">
                <a:solidFill>
                  <a:schemeClr val="bg1">
                    <a:lumMod val="50000"/>
                  </a:schemeClr>
                </a:solidFill>
              </a:rPr>
              <a:t>. En naranja  tira  sin usar.</a:t>
            </a:r>
            <a:endParaRPr lang="es-ES" sz="1600" dirty="0">
              <a:solidFill>
                <a:schemeClr val="bg1">
                  <a:lumMod val="50000"/>
                </a:schemeClr>
              </a:solidFill>
            </a:endParaRPr>
          </a:p>
        </p:txBody>
      </p:sp>
      <p:sp>
        <p:nvSpPr>
          <p:cNvPr id="26" name="CuadroTexto 25"/>
          <p:cNvSpPr txBox="1"/>
          <p:nvPr/>
        </p:nvSpPr>
        <p:spPr>
          <a:xfrm>
            <a:off x="12491326" y="10529774"/>
            <a:ext cx="3861512" cy="1077218"/>
          </a:xfrm>
          <a:prstGeom prst="rect">
            <a:avLst/>
          </a:prstGeom>
          <a:noFill/>
        </p:spPr>
        <p:txBody>
          <a:bodyPr wrap="square" rtlCol="0">
            <a:spAutoFit/>
          </a:bodyPr>
          <a:lstStyle/>
          <a:p>
            <a:r>
              <a:rPr lang="es-MX" sz="1600" dirty="0">
                <a:solidFill>
                  <a:schemeClr val="bg1">
                    <a:lumMod val="50000"/>
                  </a:schemeClr>
                </a:solidFill>
              </a:rPr>
              <a:t>*</a:t>
            </a:r>
            <a:r>
              <a:rPr lang="es-MX" sz="1600" dirty="0" smtClean="0">
                <a:solidFill>
                  <a:schemeClr val="bg1">
                    <a:lumMod val="50000"/>
                  </a:schemeClr>
                </a:solidFill>
              </a:rPr>
              <a:t>Espectrografías de tiras con: En Azul Sangre con concentración de 75 mg/</a:t>
            </a:r>
            <a:r>
              <a:rPr lang="es-MX" sz="1600" dirty="0" err="1" smtClean="0">
                <a:solidFill>
                  <a:schemeClr val="bg1">
                    <a:lumMod val="50000"/>
                  </a:schemeClr>
                </a:solidFill>
              </a:rPr>
              <a:t>dL</a:t>
            </a:r>
            <a:r>
              <a:rPr lang="es-MX" sz="1600" dirty="0" smtClean="0">
                <a:solidFill>
                  <a:schemeClr val="bg1">
                    <a:lumMod val="50000"/>
                  </a:schemeClr>
                </a:solidFill>
              </a:rPr>
              <a:t> . En naranja: Saliva de </a:t>
            </a:r>
            <a:r>
              <a:rPr lang="en-US" sz="1600" dirty="0" smtClean="0">
                <a:solidFill>
                  <a:schemeClr val="bg1">
                    <a:lumMod val="50000"/>
                  </a:schemeClr>
                </a:solidFill>
              </a:rPr>
              <a:t>la </a:t>
            </a:r>
            <a:r>
              <a:rPr lang="en-US" sz="1600" dirty="0" err="1" smtClean="0">
                <a:solidFill>
                  <a:schemeClr val="bg1">
                    <a:lumMod val="50000"/>
                  </a:schemeClr>
                </a:solidFill>
              </a:rPr>
              <a:t>misma</a:t>
            </a:r>
            <a:r>
              <a:rPr lang="en-US" sz="1600" dirty="0" smtClean="0">
                <a:solidFill>
                  <a:schemeClr val="bg1">
                    <a:lumMod val="50000"/>
                  </a:schemeClr>
                </a:solidFill>
              </a:rPr>
              <a:t> persona al </a:t>
            </a:r>
            <a:r>
              <a:rPr lang="en-US" sz="1600" dirty="0" err="1" smtClean="0">
                <a:solidFill>
                  <a:schemeClr val="bg1">
                    <a:lumMod val="50000"/>
                  </a:schemeClr>
                </a:solidFill>
              </a:rPr>
              <a:t>momento</a:t>
            </a:r>
            <a:r>
              <a:rPr lang="en-US" sz="1600" dirty="0" smtClean="0">
                <a:solidFill>
                  <a:schemeClr val="bg1">
                    <a:lumMod val="50000"/>
                  </a:schemeClr>
                </a:solidFill>
              </a:rPr>
              <a:t> de </a:t>
            </a:r>
            <a:r>
              <a:rPr lang="en-US" sz="1600" dirty="0" err="1" smtClean="0">
                <a:solidFill>
                  <a:schemeClr val="bg1">
                    <a:lumMod val="50000"/>
                  </a:schemeClr>
                </a:solidFill>
              </a:rPr>
              <a:t>hacer</a:t>
            </a:r>
            <a:r>
              <a:rPr lang="en-US" sz="1600" dirty="0" smtClean="0">
                <a:solidFill>
                  <a:schemeClr val="bg1">
                    <a:lumMod val="50000"/>
                  </a:schemeClr>
                </a:solidFill>
              </a:rPr>
              <a:t> la </a:t>
            </a:r>
            <a:r>
              <a:rPr lang="en-US" sz="1600" dirty="0" err="1" smtClean="0">
                <a:solidFill>
                  <a:schemeClr val="bg1">
                    <a:lumMod val="50000"/>
                  </a:schemeClr>
                </a:solidFill>
              </a:rPr>
              <a:t>primera</a:t>
            </a:r>
            <a:r>
              <a:rPr lang="en-US" sz="1600" dirty="0" smtClean="0">
                <a:solidFill>
                  <a:schemeClr val="bg1">
                    <a:lumMod val="50000"/>
                  </a:schemeClr>
                </a:solidFill>
              </a:rPr>
              <a:t> </a:t>
            </a:r>
            <a:r>
              <a:rPr lang="en-US" sz="1600" dirty="0" err="1" smtClean="0">
                <a:solidFill>
                  <a:schemeClr val="bg1">
                    <a:lumMod val="50000"/>
                  </a:schemeClr>
                </a:solidFill>
              </a:rPr>
              <a:t>medición</a:t>
            </a:r>
            <a:r>
              <a:rPr lang="en-US" sz="1600" dirty="0" smtClean="0">
                <a:solidFill>
                  <a:schemeClr val="bg1">
                    <a:lumMod val="50000"/>
                  </a:schemeClr>
                </a:solidFill>
              </a:rPr>
              <a:t>.</a:t>
            </a:r>
            <a:endParaRPr lang="es-ES" sz="1600" dirty="0">
              <a:solidFill>
                <a:schemeClr val="bg1">
                  <a:lumMod val="50000"/>
                </a:schemeClr>
              </a:solidFill>
            </a:endParaRPr>
          </a:p>
        </p:txBody>
      </p:sp>
      <p:graphicFrame>
        <p:nvGraphicFramePr>
          <p:cNvPr id="30" name="Gráfico 29"/>
          <p:cNvGraphicFramePr>
            <a:graphicFrameLocks/>
          </p:cNvGraphicFramePr>
          <p:nvPr>
            <p:extLst>
              <p:ext uri="{D42A27DB-BD31-4B8C-83A1-F6EECF244321}">
                <p14:modId xmlns:p14="http://schemas.microsoft.com/office/powerpoint/2010/main" val="3161771748"/>
              </p:ext>
            </p:extLst>
          </p:nvPr>
        </p:nvGraphicFramePr>
        <p:xfrm>
          <a:off x="7720369" y="12595128"/>
          <a:ext cx="8383466" cy="3726483"/>
        </p:xfrm>
        <a:graphic>
          <a:graphicData uri="http://schemas.openxmlformats.org/drawingml/2006/chart">
            <c:chart xmlns:c="http://schemas.openxmlformats.org/drawingml/2006/chart" xmlns:r="http://schemas.openxmlformats.org/officeDocument/2006/relationships" r:id="rId16"/>
          </a:graphicData>
        </a:graphic>
      </p:graphicFrame>
      <p:sp>
        <p:nvSpPr>
          <p:cNvPr id="27" name="CuadroTexto 26"/>
          <p:cNvSpPr txBox="1"/>
          <p:nvPr/>
        </p:nvSpPr>
        <p:spPr>
          <a:xfrm>
            <a:off x="7816455" y="16321611"/>
            <a:ext cx="8383984" cy="2031325"/>
          </a:xfrm>
          <a:prstGeom prst="rect">
            <a:avLst/>
          </a:prstGeom>
          <a:noFill/>
        </p:spPr>
        <p:txBody>
          <a:bodyPr wrap="square" rtlCol="0">
            <a:spAutoFit/>
          </a:bodyPr>
          <a:lstStyle/>
          <a:p>
            <a:r>
              <a:rPr lang="en-US" sz="1800" dirty="0" err="1" smtClean="0">
                <a:solidFill>
                  <a:schemeClr val="bg1">
                    <a:lumMod val="50000"/>
                  </a:schemeClr>
                </a:solidFill>
              </a:rPr>
              <a:t>En</a:t>
            </a:r>
            <a:r>
              <a:rPr lang="en-US" sz="1800" dirty="0" smtClean="0">
                <a:solidFill>
                  <a:schemeClr val="bg1">
                    <a:lumMod val="50000"/>
                  </a:schemeClr>
                </a:solidFill>
              </a:rPr>
              <a:t> </a:t>
            </a:r>
            <a:r>
              <a:rPr lang="en-US" sz="1800" dirty="0" err="1" smtClean="0">
                <a:solidFill>
                  <a:schemeClr val="bg1">
                    <a:lumMod val="50000"/>
                  </a:schemeClr>
                </a:solidFill>
              </a:rPr>
              <a:t>eje</a:t>
            </a:r>
            <a:r>
              <a:rPr lang="en-US" sz="1800" dirty="0" smtClean="0">
                <a:solidFill>
                  <a:schemeClr val="bg1">
                    <a:lumMod val="50000"/>
                  </a:schemeClr>
                </a:solidFill>
              </a:rPr>
              <a:t> vertical, </a:t>
            </a:r>
            <a:r>
              <a:rPr lang="en-US" sz="1800" dirty="0" err="1" smtClean="0">
                <a:solidFill>
                  <a:schemeClr val="bg1">
                    <a:lumMod val="50000"/>
                  </a:schemeClr>
                </a:solidFill>
              </a:rPr>
              <a:t>suma</a:t>
            </a:r>
            <a:r>
              <a:rPr lang="en-US" sz="1800" dirty="0" smtClean="0">
                <a:solidFill>
                  <a:schemeClr val="bg1">
                    <a:lumMod val="50000"/>
                  </a:schemeClr>
                </a:solidFill>
              </a:rPr>
              <a:t> </a:t>
            </a:r>
            <a:r>
              <a:rPr lang="en-US" sz="1800" dirty="0" err="1" smtClean="0">
                <a:solidFill>
                  <a:schemeClr val="bg1">
                    <a:lumMod val="50000"/>
                  </a:schemeClr>
                </a:solidFill>
              </a:rPr>
              <a:t>ponderada</a:t>
            </a:r>
            <a:r>
              <a:rPr lang="en-US" sz="1800" dirty="0" smtClean="0">
                <a:solidFill>
                  <a:schemeClr val="bg1">
                    <a:lumMod val="50000"/>
                  </a:schemeClr>
                </a:solidFill>
              </a:rPr>
              <a:t> de </a:t>
            </a:r>
            <a:r>
              <a:rPr lang="en-US" sz="1800" dirty="0" err="1" smtClean="0">
                <a:solidFill>
                  <a:schemeClr val="bg1">
                    <a:lumMod val="50000"/>
                  </a:schemeClr>
                </a:solidFill>
              </a:rPr>
              <a:t>Voltajes</a:t>
            </a:r>
            <a:r>
              <a:rPr lang="en-US" sz="1800" dirty="0" smtClean="0">
                <a:solidFill>
                  <a:schemeClr val="bg1">
                    <a:lumMod val="50000"/>
                  </a:schemeClr>
                </a:solidFill>
              </a:rPr>
              <a:t> </a:t>
            </a:r>
            <a:r>
              <a:rPr lang="en-US" sz="1800" dirty="0" err="1" smtClean="0">
                <a:solidFill>
                  <a:schemeClr val="bg1">
                    <a:lumMod val="50000"/>
                  </a:schemeClr>
                </a:solidFill>
              </a:rPr>
              <a:t>sensados</a:t>
            </a:r>
            <a:r>
              <a:rPr lang="en-US" sz="1800" dirty="0" smtClean="0">
                <a:solidFill>
                  <a:schemeClr val="bg1">
                    <a:lumMod val="50000"/>
                  </a:schemeClr>
                </a:solidFill>
              </a:rPr>
              <a:t> de la </a:t>
            </a:r>
            <a:r>
              <a:rPr lang="en-US" sz="1800" dirty="0" err="1" smtClean="0">
                <a:solidFill>
                  <a:schemeClr val="bg1">
                    <a:lumMod val="50000"/>
                  </a:schemeClr>
                </a:solidFill>
              </a:rPr>
              <a:t>misma</a:t>
            </a:r>
            <a:r>
              <a:rPr lang="en-US" sz="1800" dirty="0" smtClean="0">
                <a:solidFill>
                  <a:schemeClr val="bg1">
                    <a:lumMod val="50000"/>
                  </a:schemeClr>
                </a:solidFill>
              </a:rPr>
              <a:t> </a:t>
            </a:r>
            <a:r>
              <a:rPr lang="en-US" sz="1800" dirty="0" err="1" smtClean="0">
                <a:solidFill>
                  <a:schemeClr val="bg1">
                    <a:lumMod val="50000"/>
                  </a:schemeClr>
                </a:solidFill>
              </a:rPr>
              <a:t>muestra</a:t>
            </a:r>
            <a:r>
              <a:rPr lang="en-US" sz="1800" dirty="0" smtClean="0">
                <a:solidFill>
                  <a:schemeClr val="bg1">
                    <a:lumMod val="50000"/>
                  </a:schemeClr>
                </a:solidFill>
              </a:rPr>
              <a:t>. Las </a:t>
            </a:r>
            <a:r>
              <a:rPr lang="en-US" sz="1800" dirty="0" err="1" smtClean="0">
                <a:solidFill>
                  <a:schemeClr val="bg1">
                    <a:lumMod val="50000"/>
                  </a:schemeClr>
                </a:solidFill>
              </a:rPr>
              <a:t>barras</a:t>
            </a:r>
            <a:r>
              <a:rPr lang="en-US" sz="1800" dirty="0" smtClean="0">
                <a:solidFill>
                  <a:schemeClr val="bg1">
                    <a:lumMod val="50000"/>
                  </a:schemeClr>
                </a:solidFill>
              </a:rPr>
              <a:t> </a:t>
            </a:r>
            <a:r>
              <a:rPr lang="en-US" sz="1800" dirty="0" err="1" smtClean="0">
                <a:solidFill>
                  <a:schemeClr val="bg1">
                    <a:lumMod val="50000"/>
                  </a:schemeClr>
                </a:solidFill>
              </a:rPr>
              <a:t>representan</a:t>
            </a:r>
            <a:r>
              <a:rPr lang="en-US" sz="1800" dirty="0" smtClean="0">
                <a:solidFill>
                  <a:schemeClr val="bg1">
                    <a:lumMod val="50000"/>
                  </a:schemeClr>
                </a:solidFill>
              </a:rPr>
              <a:t> la </a:t>
            </a:r>
            <a:r>
              <a:rPr lang="en-US" sz="1800" dirty="0" err="1" smtClean="0">
                <a:solidFill>
                  <a:schemeClr val="bg1">
                    <a:lumMod val="50000"/>
                  </a:schemeClr>
                </a:solidFill>
              </a:rPr>
              <a:t>medición</a:t>
            </a:r>
            <a:r>
              <a:rPr lang="en-US" sz="1800" dirty="0" smtClean="0">
                <a:solidFill>
                  <a:schemeClr val="bg1">
                    <a:lumMod val="50000"/>
                  </a:schemeClr>
                </a:solidFill>
              </a:rPr>
              <a:t> de:</a:t>
            </a:r>
          </a:p>
          <a:p>
            <a:r>
              <a:rPr lang="en-US" sz="1800" dirty="0">
                <a:solidFill>
                  <a:schemeClr val="bg1">
                    <a:lumMod val="50000"/>
                  </a:schemeClr>
                </a:solidFill>
              </a:rPr>
              <a:t>-</a:t>
            </a:r>
            <a:r>
              <a:rPr lang="en-US" sz="1800" dirty="0" err="1" smtClean="0">
                <a:solidFill>
                  <a:schemeClr val="bg1">
                    <a:lumMod val="50000"/>
                  </a:schemeClr>
                </a:solidFill>
              </a:rPr>
              <a:t>Tira</a:t>
            </a:r>
            <a:r>
              <a:rPr lang="en-US" sz="1800" dirty="0" smtClean="0">
                <a:solidFill>
                  <a:schemeClr val="bg1">
                    <a:lumMod val="50000"/>
                  </a:schemeClr>
                </a:solidFill>
              </a:rPr>
              <a:t> </a:t>
            </a:r>
            <a:r>
              <a:rPr lang="en-US" sz="1800" dirty="0">
                <a:solidFill>
                  <a:schemeClr val="bg1">
                    <a:lumMod val="50000"/>
                  </a:schemeClr>
                </a:solidFill>
              </a:rPr>
              <a:t>sin </a:t>
            </a:r>
            <a:r>
              <a:rPr lang="en-US" sz="1800" dirty="0" err="1">
                <a:solidFill>
                  <a:schemeClr val="bg1">
                    <a:lumMod val="50000"/>
                  </a:schemeClr>
                </a:solidFill>
              </a:rPr>
              <a:t>muestra</a:t>
            </a:r>
            <a:endParaRPr lang="en-US" sz="1800" dirty="0">
              <a:solidFill>
                <a:schemeClr val="bg1">
                  <a:lumMod val="50000"/>
                </a:schemeClr>
              </a:solidFill>
            </a:endParaRPr>
          </a:p>
          <a:p>
            <a:r>
              <a:rPr lang="en-US" sz="1800" dirty="0">
                <a:solidFill>
                  <a:schemeClr val="bg1">
                    <a:lumMod val="50000"/>
                  </a:schemeClr>
                </a:solidFill>
              </a:rPr>
              <a:t>-</a:t>
            </a:r>
            <a:r>
              <a:rPr lang="en-US" sz="1800" dirty="0" err="1">
                <a:solidFill>
                  <a:schemeClr val="bg1">
                    <a:lumMod val="50000"/>
                  </a:schemeClr>
                </a:solidFill>
              </a:rPr>
              <a:t>Tira</a:t>
            </a:r>
            <a:r>
              <a:rPr lang="en-US" sz="1800" dirty="0">
                <a:solidFill>
                  <a:schemeClr val="bg1">
                    <a:lumMod val="50000"/>
                  </a:schemeClr>
                </a:solidFill>
              </a:rPr>
              <a:t> con </a:t>
            </a:r>
            <a:r>
              <a:rPr lang="en-US" sz="1800" dirty="0" err="1">
                <a:solidFill>
                  <a:schemeClr val="bg1">
                    <a:lumMod val="50000"/>
                  </a:schemeClr>
                </a:solidFill>
              </a:rPr>
              <a:t>muestra</a:t>
            </a:r>
            <a:r>
              <a:rPr lang="en-US" sz="1800" dirty="0">
                <a:solidFill>
                  <a:schemeClr val="bg1">
                    <a:lumMod val="50000"/>
                  </a:schemeClr>
                </a:solidFill>
              </a:rPr>
              <a:t> de saliva (</a:t>
            </a:r>
            <a:r>
              <a:rPr lang="en-US" sz="1800" dirty="0" err="1">
                <a:solidFill>
                  <a:schemeClr val="bg1">
                    <a:lumMod val="50000"/>
                  </a:schemeClr>
                </a:solidFill>
              </a:rPr>
              <a:t>aprox</a:t>
            </a:r>
            <a:r>
              <a:rPr lang="en-US" sz="1800" dirty="0">
                <a:solidFill>
                  <a:schemeClr val="bg1">
                    <a:lumMod val="50000"/>
                  </a:schemeClr>
                </a:solidFill>
              </a:rPr>
              <a:t>. 8.4 mg/</a:t>
            </a:r>
            <a:r>
              <a:rPr lang="en-US" sz="1800" dirty="0" err="1">
                <a:solidFill>
                  <a:schemeClr val="bg1">
                    <a:lumMod val="50000"/>
                  </a:schemeClr>
                </a:solidFill>
              </a:rPr>
              <a:t>dL</a:t>
            </a:r>
            <a:r>
              <a:rPr lang="en-US" sz="1800" dirty="0">
                <a:solidFill>
                  <a:schemeClr val="bg1">
                    <a:lumMod val="50000"/>
                  </a:schemeClr>
                </a:solidFill>
              </a:rPr>
              <a:t>)</a:t>
            </a:r>
          </a:p>
          <a:p>
            <a:r>
              <a:rPr lang="en-US" sz="1800" dirty="0">
                <a:solidFill>
                  <a:schemeClr val="bg1">
                    <a:lumMod val="50000"/>
                  </a:schemeClr>
                </a:solidFill>
              </a:rPr>
              <a:t>-</a:t>
            </a:r>
            <a:r>
              <a:rPr lang="en-US" sz="1800" dirty="0" err="1">
                <a:solidFill>
                  <a:schemeClr val="bg1">
                    <a:lumMod val="50000"/>
                  </a:schemeClr>
                </a:solidFill>
              </a:rPr>
              <a:t>Tira</a:t>
            </a:r>
            <a:r>
              <a:rPr lang="en-US" sz="1800" dirty="0">
                <a:solidFill>
                  <a:schemeClr val="bg1">
                    <a:lumMod val="50000"/>
                  </a:schemeClr>
                </a:solidFill>
              </a:rPr>
              <a:t>  con </a:t>
            </a:r>
            <a:r>
              <a:rPr lang="en-US" sz="1800" dirty="0" err="1">
                <a:solidFill>
                  <a:schemeClr val="bg1">
                    <a:lumMod val="50000"/>
                  </a:schemeClr>
                </a:solidFill>
              </a:rPr>
              <a:t>muestra</a:t>
            </a:r>
            <a:r>
              <a:rPr lang="en-US" sz="1800" dirty="0">
                <a:solidFill>
                  <a:schemeClr val="bg1">
                    <a:lumMod val="50000"/>
                  </a:schemeClr>
                </a:solidFill>
              </a:rPr>
              <a:t> de Sangre (84 mg/</a:t>
            </a:r>
            <a:r>
              <a:rPr lang="en-US" sz="1800" dirty="0" err="1">
                <a:solidFill>
                  <a:schemeClr val="bg1">
                    <a:lumMod val="50000"/>
                  </a:schemeClr>
                </a:solidFill>
              </a:rPr>
              <a:t>dL</a:t>
            </a:r>
            <a:r>
              <a:rPr lang="en-US" sz="1800" dirty="0">
                <a:solidFill>
                  <a:schemeClr val="bg1">
                    <a:lumMod val="50000"/>
                  </a:schemeClr>
                </a:solidFill>
              </a:rPr>
              <a:t>)</a:t>
            </a:r>
          </a:p>
          <a:p>
            <a:r>
              <a:rPr lang="en-US" sz="1800" dirty="0">
                <a:solidFill>
                  <a:schemeClr val="bg1">
                    <a:lumMod val="50000"/>
                  </a:schemeClr>
                </a:solidFill>
              </a:rPr>
              <a:t>-</a:t>
            </a:r>
            <a:r>
              <a:rPr lang="en-US" sz="1800" dirty="0" err="1">
                <a:solidFill>
                  <a:schemeClr val="bg1">
                    <a:lumMod val="50000"/>
                  </a:schemeClr>
                </a:solidFill>
              </a:rPr>
              <a:t>Tira</a:t>
            </a:r>
            <a:r>
              <a:rPr lang="en-US" sz="1800" dirty="0">
                <a:solidFill>
                  <a:schemeClr val="bg1">
                    <a:lumMod val="50000"/>
                  </a:schemeClr>
                </a:solidFill>
              </a:rPr>
              <a:t> con </a:t>
            </a:r>
            <a:r>
              <a:rPr lang="en-US" sz="1800" dirty="0" err="1">
                <a:solidFill>
                  <a:schemeClr val="bg1">
                    <a:lumMod val="50000"/>
                  </a:schemeClr>
                </a:solidFill>
              </a:rPr>
              <a:t>muestra</a:t>
            </a:r>
            <a:r>
              <a:rPr lang="en-US" sz="1800" dirty="0">
                <a:solidFill>
                  <a:schemeClr val="bg1">
                    <a:lumMod val="50000"/>
                  </a:schemeClr>
                </a:solidFill>
              </a:rPr>
              <a:t> de Sangre (111 mg/</a:t>
            </a:r>
            <a:r>
              <a:rPr lang="en-US" sz="1800" dirty="0" err="1">
                <a:solidFill>
                  <a:schemeClr val="bg1">
                    <a:lumMod val="50000"/>
                  </a:schemeClr>
                </a:solidFill>
              </a:rPr>
              <a:t>dL</a:t>
            </a:r>
            <a:r>
              <a:rPr lang="en-US" sz="1800" dirty="0" smtClean="0">
                <a:solidFill>
                  <a:schemeClr val="bg1">
                    <a:lumMod val="50000"/>
                  </a:schemeClr>
                </a:solidFill>
              </a:rPr>
              <a:t>).</a:t>
            </a:r>
            <a:endParaRPr lang="es-ES" sz="1800" dirty="0">
              <a:solidFill>
                <a:schemeClr val="bg1">
                  <a:lumMod val="50000"/>
                </a:schemeClr>
              </a:solidFill>
            </a:endParaRPr>
          </a:p>
          <a:p>
            <a:endParaRPr lang="es-ES" sz="1800" dirty="0"/>
          </a:p>
        </p:txBody>
      </p:sp>
      <p:sp>
        <p:nvSpPr>
          <p:cNvPr id="32" name="CuadroTexto 31"/>
          <p:cNvSpPr txBox="1"/>
          <p:nvPr/>
        </p:nvSpPr>
        <p:spPr>
          <a:xfrm>
            <a:off x="7631723" y="16197495"/>
            <a:ext cx="184731" cy="642035"/>
          </a:xfrm>
          <a:prstGeom prst="rect">
            <a:avLst/>
          </a:prstGeom>
          <a:noFill/>
        </p:spPr>
        <p:txBody>
          <a:bodyPr wrap="none" rtlCol="0">
            <a:spAutoFit/>
          </a:bodyPr>
          <a:lstStyle/>
          <a:p>
            <a:endParaRPr lang="es-ES" dirty="0"/>
          </a:p>
        </p:txBody>
      </p:sp>
      <p:sp>
        <p:nvSpPr>
          <p:cNvPr id="33" name="Rectángulo 32"/>
          <p:cNvSpPr/>
          <p:nvPr/>
        </p:nvSpPr>
        <p:spPr>
          <a:xfrm>
            <a:off x="8660992" y="18258600"/>
            <a:ext cx="7539446" cy="65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ndara" panose="020E0502030303020204" pitchFamily="34" charset="0"/>
              </a:rPr>
              <a:t>Trabajo</a:t>
            </a:r>
            <a:r>
              <a:rPr lang="en-US" dirty="0" smtClean="0">
                <a:latin typeface="Candara" panose="020E0502030303020204" pitchFamily="34" charset="0"/>
              </a:rPr>
              <a:t> a </a:t>
            </a:r>
            <a:r>
              <a:rPr lang="en-US" dirty="0" err="1" smtClean="0">
                <a:latin typeface="Candara" panose="020E0502030303020204" pitchFamily="34" charset="0"/>
              </a:rPr>
              <a:t>Futuro</a:t>
            </a:r>
            <a:endParaRPr lang="es-ES" dirty="0">
              <a:latin typeface="Candara" panose="020E0502030303020204" pitchFamily="34" charset="0"/>
            </a:endParaRPr>
          </a:p>
        </p:txBody>
      </p:sp>
      <p:sp>
        <p:nvSpPr>
          <p:cNvPr id="34" name="CuadroTexto 33"/>
          <p:cNvSpPr txBox="1"/>
          <p:nvPr/>
        </p:nvSpPr>
        <p:spPr>
          <a:xfrm>
            <a:off x="8734755" y="19069047"/>
            <a:ext cx="7409560" cy="1384995"/>
          </a:xfrm>
          <a:prstGeom prst="rect">
            <a:avLst/>
          </a:prstGeom>
          <a:noFill/>
        </p:spPr>
        <p:txBody>
          <a:bodyPr wrap="square" rtlCol="0">
            <a:spAutoFit/>
          </a:bodyPr>
          <a:lstStyle/>
          <a:p>
            <a:r>
              <a:rPr lang="en-US" sz="2400" dirty="0" smtClean="0">
                <a:latin typeface="Eras Demi ITC" panose="020B0805030504020804" pitchFamily="34" charset="0"/>
              </a:rPr>
              <a:t>-</a:t>
            </a:r>
            <a:r>
              <a:rPr lang="en-US" sz="2000" dirty="0" err="1" smtClean="0">
                <a:latin typeface="Eras Demi ITC" panose="020B0805030504020804" pitchFamily="34" charset="0"/>
              </a:rPr>
              <a:t>Depuración</a:t>
            </a:r>
            <a:r>
              <a:rPr lang="en-US" sz="2000" dirty="0" smtClean="0">
                <a:latin typeface="Eras Demi ITC" panose="020B0805030504020804" pitchFamily="34" charset="0"/>
              </a:rPr>
              <a:t> de Se</a:t>
            </a:r>
            <a:r>
              <a:rPr lang="es-MX" sz="2000" dirty="0" err="1" smtClean="0">
                <a:latin typeface="Eras Demi ITC" panose="020B0805030504020804" pitchFamily="34" charset="0"/>
              </a:rPr>
              <a:t>ñal</a:t>
            </a:r>
            <a:r>
              <a:rPr lang="es-MX" sz="2000" dirty="0" smtClean="0">
                <a:latin typeface="Eras Demi ITC" panose="020B0805030504020804" pitchFamily="34" charset="0"/>
              </a:rPr>
              <a:t>.</a:t>
            </a:r>
          </a:p>
          <a:p>
            <a:r>
              <a:rPr lang="es-MX" sz="2000" dirty="0" smtClean="0">
                <a:latin typeface="Eras Demi ITC" panose="020B0805030504020804" pitchFamily="34" charset="0"/>
              </a:rPr>
              <a:t>-Calibración y control de intensidad lumínica emitida.</a:t>
            </a:r>
          </a:p>
          <a:p>
            <a:r>
              <a:rPr lang="es-MX" sz="2000" dirty="0">
                <a:latin typeface="Eras Demi ITC" panose="020B0805030504020804" pitchFamily="34" charset="0"/>
              </a:rPr>
              <a:t>-</a:t>
            </a:r>
            <a:r>
              <a:rPr lang="es-MX" sz="2000" dirty="0" smtClean="0">
                <a:latin typeface="Eras Demi ITC" panose="020B0805030504020804" pitchFamily="34" charset="0"/>
              </a:rPr>
              <a:t>Experimentación con tinción para mejorar sensibilidad.</a:t>
            </a:r>
          </a:p>
          <a:p>
            <a:r>
              <a:rPr lang="es-MX" sz="2000" dirty="0" smtClean="0">
                <a:latin typeface="Eras Demi ITC" panose="020B0805030504020804" pitchFamily="34" charset="0"/>
              </a:rPr>
              <a:t>- Generar prototipo del sistema.</a:t>
            </a:r>
            <a:endParaRPr lang="es-ES" sz="2000" dirty="0">
              <a:latin typeface="Eras Demi ITC" panose="020B0805030504020804" pitchFamily="34" charset="0"/>
            </a:endParaRPr>
          </a:p>
        </p:txBody>
      </p:sp>
      <p:sp>
        <p:nvSpPr>
          <p:cNvPr id="35" name="Rectángulo 34"/>
          <p:cNvSpPr/>
          <p:nvPr/>
        </p:nvSpPr>
        <p:spPr>
          <a:xfrm>
            <a:off x="-32753" y="20581487"/>
            <a:ext cx="8476350" cy="447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Referencias</a:t>
            </a:r>
            <a:endParaRPr lang="es-ES" dirty="0"/>
          </a:p>
        </p:txBody>
      </p:sp>
      <p:sp>
        <p:nvSpPr>
          <p:cNvPr id="36" name="CuadroTexto 35"/>
          <p:cNvSpPr txBox="1"/>
          <p:nvPr/>
        </p:nvSpPr>
        <p:spPr>
          <a:xfrm>
            <a:off x="334908" y="21078076"/>
            <a:ext cx="16245338" cy="800219"/>
          </a:xfrm>
          <a:prstGeom prst="rect">
            <a:avLst/>
          </a:prstGeom>
          <a:noFill/>
        </p:spPr>
        <p:txBody>
          <a:bodyPr wrap="square" rtlCol="0">
            <a:spAutoFit/>
          </a:bodyPr>
          <a:lstStyle/>
          <a:p>
            <a:r>
              <a:rPr lang="en-US" sz="2300" dirty="0"/>
              <a:t>-</a:t>
            </a:r>
            <a:r>
              <a:rPr lang="en-US" sz="2300" dirty="0" err="1" smtClean="0"/>
              <a:t>Wenjun</a:t>
            </a:r>
            <a:r>
              <a:rPr lang="en-US" sz="2300" dirty="0" smtClean="0"/>
              <a:t> </a:t>
            </a:r>
            <a:r>
              <a:rPr lang="en-US" sz="2300" dirty="0"/>
              <a:t>Zhang, Y. D. (2015). Noninvasive glucose monitoring using saliva </a:t>
            </a:r>
            <a:r>
              <a:rPr lang="en-US" sz="2300" dirty="0" err="1"/>
              <a:t>nano</a:t>
            </a:r>
            <a:r>
              <a:rPr lang="en-US" sz="2300" dirty="0"/>
              <a:t>-biosensor. </a:t>
            </a:r>
            <a:r>
              <a:rPr lang="en-US" sz="2300" dirty="0" err="1"/>
              <a:t>Sensin</a:t>
            </a:r>
            <a:r>
              <a:rPr lang="en-US" sz="2300" dirty="0"/>
              <a:t> and Bio-sensing research, 23-29.</a:t>
            </a:r>
          </a:p>
          <a:p>
            <a:endParaRPr lang="en-US" sz="2300" dirty="0"/>
          </a:p>
        </p:txBody>
      </p:sp>
    </p:spTree>
    <p:extLst>
      <p:ext uri="{BB962C8B-B14F-4D97-AF65-F5344CB8AC3E}">
        <p14:creationId xmlns:p14="http://schemas.microsoft.com/office/powerpoint/2010/main" val="2921540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864</TotalTime>
  <Words>480</Words>
  <Application>Microsoft Office PowerPoint</Application>
  <PresentationFormat>Personalizado</PresentationFormat>
  <Paragraphs>30</Paragraphs>
  <Slides>1</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vt:i4>
      </vt:variant>
    </vt:vector>
  </HeadingPairs>
  <TitlesOfParts>
    <vt:vector size="9" baseType="lpstr">
      <vt:lpstr>Arial</vt:lpstr>
      <vt:lpstr>Berlin Sans FB</vt:lpstr>
      <vt:lpstr>Calibri</vt:lpstr>
      <vt:lpstr>Calibri Light</vt:lpstr>
      <vt:lpstr>Candara</vt:lpstr>
      <vt:lpstr>Eras Demi ITC</vt:lpstr>
      <vt:lpstr>Verdana</vt:lpstr>
      <vt:lpstr>Tema de Office</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Noe Castro Villalobos</dc:creator>
  <cp:lastModifiedBy>marcos.lopez</cp:lastModifiedBy>
  <cp:revision>41</cp:revision>
  <dcterms:created xsi:type="dcterms:W3CDTF">2015-07-07T07:21:34Z</dcterms:created>
  <dcterms:modified xsi:type="dcterms:W3CDTF">2017-09-28T18:22:47Z</dcterms:modified>
</cp:coreProperties>
</file>