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6" r:id="rId2"/>
  </p:sldIdLst>
  <p:sldSz cx="16202025" cy="21602700"/>
  <p:notesSz cx="15387638" cy="20783550"/>
  <p:defaultTextStyle>
    <a:defPPr>
      <a:defRPr lang="es-MX"/>
    </a:defPPr>
    <a:lvl1pPr marL="0" algn="l" defTabSz="2160270" rtl="0" eaLnBrk="1" latinLnBrk="0" hangingPunct="1">
      <a:defRPr sz="4300" kern="1200">
        <a:solidFill>
          <a:schemeClr val="tx1"/>
        </a:solidFill>
        <a:latin typeface="+mn-lt"/>
        <a:ea typeface="+mn-ea"/>
        <a:cs typeface="+mn-cs"/>
      </a:defRPr>
    </a:lvl1pPr>
    <a:lvl2pPr marL="1080135" algn="l" defTabSz="2160270" rtl="0" eaLnBrk="1" latinLnBrk="0" hangingPunct="1">
      <a:defRPr sz="4300" kern="1200">
        <a:solidFill>
          <a:schemeClr val="tx1"/>
        </a:solidFill>
        <a:latin typeface="+mn-lt"/>
        <a:ea typeface="+mn-ea"/>
        <a:cs typeface="+mn-cs"/>
      </a:defRPr>
    </a:lvl2pPr>
    <a:lvl3pPr marL="2160270" algn="l" defTabSz="2160270" rtl="0" eaLnBrk="1" latinLnBrk="0" hangingPunct="1">
      <a:defRPr sz="4300" kern="1200">
        <a:solidFill>
          <a:schemeClr val="tx1"/>
        </a:solidFill>
        <a:latin typeface="+mn-lt"/>
        <a:ea typeface="+mn-ea"/>
        <a:cs typeface="+mn-cs"/>
      </a:defRPr>
    </a:lvl3pPr>
    <a:lvl4pPr marL="3240405" algn="l" defTabSz="2160270" rtl="0" eaLnBrk="1" latinLnBrk="0" hangingPunct="1">
      <a:defRPr sz="4300" kern="1200">
        <a:solidFill>
          <a:schemeClr val="tx1"/>
        </a:solidFill>
        <a:latin typeface="+mn-lt"/>
        <a:ea typeface="+mn-ea"/>
        <a:cs typeface="+mn-cs"/>
      </a:defRPr>
    </a:lvl4pPr>
    <a:lvl5pPr marL="4320540" algn="l" defTabSz="2160270" rtl="0" eaLnBrk="1" latinLnBrk="0" hangingPunct="1">
      <a:defRPr sz="4300" kern="1200">
        <a:solidFill>
          <a:schemeClr val="tx1"/>
        </a:solidFill>
        <a:latin typeface="+mn-lt"/>
        <a:ea typeface="+mn-ea"/>
        <a:cs typeface="+mn-cs"/>
      </a:defRPr>
    </a:lvl5pPr>
    <a:lvl6pPr marL="5400675" algn="l" defTabSz="2160270" rtl="0" eaLnBrk="1" latinLnBrk="0" hangingPunct="1">
      <a:defRPr sz="4300" kern="1200">
        <a:solidFill>
          <a:schemeClr val="tx1"/>
        </a:solidFill>
        <a:latin typeface="+mn-lt"/>
        <a:ea typeface="+mn-ea"/>
        <a:cs typeface="+mn-cs"/>
      </a:defRPr>
    </a:lvl6pPr>
    <a:lvl7pPr marL="6480810" algn="l" defTabSz="2160270" rtl="0" eaLnBrk="1" latinLnBrk="0" hangingPunct="1">
      <a:defRPr sz="4300" kern="1200">
        <a:solidFill>
          <a:schemeClr val="tx1"/>
        </a:solidFill>
        <a:latin typeface="+mn-lt"/>
        <a:ea typeface="+mn-ea"/>
        <a:cs typeface="+mn-cs"/>
      </a:defRPr>
    </a:lvl7pPr>
    <a:lvl8pPr marL="7560945" algn="l" defTabSz="2160270" rtl="0" eaLnBrk="1" latinLnBrk="0" hangingPunct="1">
      <a:defRPr sz="4300" kern="1200">
        <a:solidFill>
          <a:schemeClr val="tx1"/>
        </a:solidFill>
        <a:latin typeface="+mn-lt"/>
        <a:ea typeface="+mn-ea"/>
        <a:cs typeface="+mn-cs"/>
      </a:defRPr>
    </a:lvl8pPr>
    <a:lvl9pPr marL="8641080" algn="l" defTabSz="2160270"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04">
          <p15:clr>
            <a:srgbClr val="A4A3A4"/>
          </p15:clr>
        </p15:guide>
        <p15:guide id="2" pos="51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94" autoAdjust="0"/>
  </p:normalViewPr>
  <p:slideViewPr>
    <p:cSldViewPr>
      <p:cViewPr>
        <p:scale>
          <a:sx n="60" d="100"/>
          <a:sy n="60" d="100"/>
        </p:scale>
        <p:origin x="1764" y="132"/>
      </p:cViewPr>
      <p:guideLst>
        <p:guide orient="horz" pos="6804"/>
        <p:guide pos="510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C7C4FE-43A4-4E5C-822F-38F52CB5B13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MX"/>
        </a:p>
      </dgm:t>
    </dgm:pt>
    <dgm:pt modelId="{F92DC45F-F946-4FF5-9642-4950618536A2}">
      <dgm:prSet phldrT="[Texto]" custT="1"/>
      <dgm:spPr>
        <a:gradFill rotWithShape="0">
          <a:gsLst>
            <a:gs pos="0">
              <a:srgbClr val="DDEBCF"/>
            </a:gs>
            <a:gs pos="50000">
              <a:srgbClr val="9CB86E"/>
            </a:gs>
            <a:gs pos="100000">
              <a:srgbClr val="156B13"/>
            </a:gs>
          </a:gsLst>
          <a:lin ang="5400000" scaled="0"/>
        </a:gradFill>
      </dgm:spPr>
      <dgm:t>
        <a:bodyPr/>
        <a:lstStyle/>
        <a:p>
          <a:r>
            <a:rPr lang="es-MX" sz="1600" dirty="0" smtClean="0">
              <a:solidFill>
                <a:schemeClr val="tx1"/>
              </a:solidFill>
            </a:rPr>
            <a:t>Preparación de alambres de nitinol a ser empleados en pacientes tratados  mediantes procesos </a:t>
          </a:r>
          <a:r>
            <a:rPr lang="es-MX" sz="1600" dirty="0" err="1" smtClean="0">
              <a:solidFill>
                <a:schemeClr val="tx1"/>
              </a:solidFill>
            </a:rPr>
            <a:t>ortodónticos</a:t>
          </a:r>
          <a:r>
            <a:rPr lang="es-MX" sz="1600" dirty="0" smtClean="0">
              <a:solidFill>
                <a:schemeClr val="tx1"/>
              </a:solidFill>
            </a:rPr>
            <a:t>. (corte, peso inicial, dimensionamiento, etc.)</a:t>
          </a:r>
          <a:endParaRPr lang="es-MX" sz="1600" dirty="0">
            <a:solidFill>
              <a:schemeClr val="tx1"/>
            </a:solidFill>
          </a:endParaRPr>
        </a:p>
      </dgm:t>
    </dgm:pt>
    <dgm:pt modelId="{1F8ED25B-E93D-4606-B170-F3C6E16CAA31}" type="parTrans" cxnId="{F7499359-FB42-4411-A58B-33D0DE6C350C}">
      <dgm:prSet/>
      <dgm:spPr/>
      <dgm:t>
        <a:bodyPr/>
        <a:lstStyle/>
        <a:p>
          <a:endParaRPr lang="es-MX" sz="1400"/>
        </a:p>
      </dgm:t>
    </dgm:pt>
    <dgm:pt modelId="{D6299049-BC5E-45F1-861B-6943CEFC2F51}" type="sibTrans" cxnId="{F7499359-FB42-4411-A58B-33D0DE6C350C}">
      <dgm:prSet custT="1"/>
      <dgm:spPr/>
      <dgm:t>
        <a:bodyPr/>
        <a:lstStyle/>
        <a:p>
          <a:endParaRPr lang="es-MX" sz="2800"/>
        </a:p>
      </dgm:t>
    </dgm:pt>
    <dgm:pt modelId="{775A184B-5320-4A32-929F-4855E08DBDA9}">
      <dgm:prSet phldrT="[Texto]" custT="1"/>
      <dgm:spPr>
        <a:gradFill rotWithShape="0">
          <a:gsLst>
            <a:gs pos="0">
              <a:srgbClr val="DDEBCF"/>
            </a:gs>
            <a:gs pos="50000">
              <a:srgbClr val="9CB86E"/>
            </a:gs>
            <a:gs pos="100000">
              <a:srgbClr val="156B13"/>
            </a:gs>
          </a:gsLst>
          <a:lin ang="5400000" scaled="0"/>
        </a:gradFill>
      </dgm:spPr>
      <dgm:t>
        <a:bodyPr/>
        <a:lstStyle/>
        <a:p>
          <a:pPr marL="0" indent="0" algn="l"/>
          <a:r>
            <a:rPr lang="es-MX" sz="1600" dirty="0" smtClean="0">
              <a:solidFill>
                <a:schemeClr val="tx1"/>
              </a:solidFill>
            </a:rPr>
            <a:t>Determinación de la velocidad de corrosión de dichos alambres posterior a 30 días de exposición en pacientes, en base a la norma ASTM G1; limpieza química (decapado, peso final y empleo de la ecuación para  determinación de velocidad de corrosión para pruebas gravimétricas</a:t>
          </a:r>
          <a:endParaRPr lang="es-MX" sz="1600" dirty="0">
            <a:solidFill>
              <a:schemeClr val="tx1"/>
            </a:solidFill>
          </a:endParaRPr>
        </a:p>
      </dgm:t>
    </dgm:pt>
    <dgm:pt modelId="{9107E925-74B8-4BC2-9919-2B45653F7D02}" type="parTrans" cxnId="{91FE1442-AA03-4F42-9729-CCD0BA20DF12}">
      <dgm:prSet/>
      <dgm:spPr/>
      <dgm:t>
        <a:bodyPr/>
        <a:lstStyle/>
        <a:p>
          <a:endParaRPr lang="es-MX" sz="1400"/>
        </a:p>
      </dgm:t>
    </dgm:pt>
    <dgm:pt modelId="{E31F2E3A-E0B9-4CB2-B0C0-43F2E4F14E42}" type="sibTrans" cxnId="{91FE1442-AA03-4F42-9729-CCD0BA20DF12}">
      <dgm:prSet custT="1"/>
      <dgm:spPr/>
      <dgm:t>
        <a:bodyPr/>
        <a:lstStyle/>
        <a:p>
          <a:endParaRPr lang="es-MX" sz="2800"/>
        </a:p>
      </dgm:t>
    </dgm:pt>
    <dgm:pt modelId="{31CF9EED-BDF9-4C56-81B8-C07390D272F3}">
      <dgm:prSet phldrT="[Texto]" custT="1"/>
      <dgm:spPr>
        <a:gradFill rotWithShape="0">
          <a:gsLst>
            <a:gs pos="0">
              <a:srgbClr val="DDEBCF"/>
            </a:gs>
            <a:gs pos="50000">
              <a:srgbClr val="9CB86E"/>
            </a:gs>
            <a:gs pos="100000">
              <a:srgbClr val="156B13"/>
            </a:gs>
          </a:gsLst>
          <a:lin ang="5400000" scaled="0"/>
        </a:gradFill>
      </dgm:spPr>
      <dgm:t>
        <a:bodyPr/>
        <a:lstStyle/>
        <a:p>
          <a:r>
            <a:rPr lang="es-MX" sz="1600" dirty="0" smtClean="0">
              <a:solidFill>
                <a:schemeClr val="tx1"/>
              </a:solidFill>
            </a:rPr>
            <a:t>Caracterización mediante MEB  con la finalidad de visualizar morfología superficial y elementos presentes (EDS)</a:t>
          </a:r>
          <a:endParaRPr lang="es-MX" sz="1600" dirty="0">
            <a:solidFill>
              <a:schemeClr val="tx1"/>
            </a:solidFill>
          </a:endParaRPr>
        </a:p>
      </dgm:t>
    </dgm:pt>
    <dgm:pt modelId="{F74721E7-3B29-40CC-865A-C280E1011DA1}" type="parTrans" cxnId="{B31EFBFD-C81C-488D-A95E-CD21ED0E8FD3}">
      <dgm:prSet/>
      <dgm:spPr/>
      <dgm:t>
        <a:bodyPr/>
        <a:lstStyle/>
        <a:p>
          <a:endParaRPr lang="es-MX" sz="1400"/>
        </a:p>
      </dgm:t>
    </dgm:pt>
    <dgm:pt modelId="{E01CF4C4-8247-47AE-814F-9A283D846B1C}" type="sibTrans" cxnId="{B31EFBFD-C81C-488D-A95E-CD21ED0E8FD3}">
      <dgm:prSet/>
      <dgm:spPr/>
      <dgm:t>
        <a:bodyPr/>
        <a:lstStyle/>
        <a:p>
          <a:endParaRPr lang="es-MX" sz="1400"/>
        </a:p>
      </dgm:t>
    </dgm:pt>
    <dgm:pt modelId="{ED9475FC-8ED9-4CE8-86D2-3906197464DF}" type="pres">
      <dgm:prSet presAssocID="{87C7C4FE-43A4-4E5C-822F-38F52CB5B13B}" presName="outerComposite" presStyleCnt="0">
        <dgm:presLayoutVars>
          <dgm:chMax val="5"/>
          <dgm:dir/>
          <dgm:resizeHandles val="exact"/>
        </dgm:presLayoutVars>
      </dgm:prSet>
      <dgm:spPr/>
      <dgm:t>
        <a:bodyPr/>
        <a:lstStyle/>
        <a:p>
          <a:endParaRPr lang="es-MX"/>
        </a:p>
      </dgm:t>
    </dgm:pt>
    <dgm:pt modelId="{82AD4A5F-F669-413B-8253-35AAE803ABA0}" type="pres">
      <dgm:prSet presAssocID="{87C7C4FE-43A4-4E5C-822F-38F52CB5B13B}" presName="dummyMaxCanvas" presStyleCnt="0">
        <dgm:presLayoutVars/>
      </dgm:prSet>
      <dgm:spPr/>
    </dgm:pt>
    <dgm:pt modelId="{17065D02-ED4E-42A5-A59F-ECDA892E5D50}" type="pres">
      <dgm:prSet presAssocID="{87C7C4FE-43A4-4E5C-822F-38F52CB5B13B}" presName="ThreeNodes_1" presStyleLbl="node1" presStyleIdx="0" presStyleCnt="3" custScaleY="69165">
        <dgm:presLayoutVars>
          <dgm:bulletEnabled val="1"/>
        </dgm:presLayoutVars>
      </dgm:prSet>
      <dgm:spPr/>
      <dgm:t>
        <a:bodyPr/>
        <a:lstStyle/>
        <a:p>
          <a:endParaRPr lang="es-MX"/>
        </a:p>
      </dgm:t>
    </dgm:pt>
    <dgm:pt modelId="{8F9283E4-A43E-4F90-B06F-06DFAF496A29}" type="pres">
      <dgm:prSet presAssocID="{87C7C4FE-43A4-4E5C-822F-38F52CB5B13B}" presName="ThreeNodes_2" presStyleLbl="node1" presStyleIdx="1" presStyleCnt="3" custScaleY="136145" custLinFactNeighborX="288" custLinFactNeighborY="8866">
        <dgm:presLayoutVars>
          <dgm:bulletEnabled val="1"/>
        </dgm:presLayoutVars>
      </dgm:prSet>
      <dgm:spPr/>
      <dgm:t>
        <a:bodyPr/>
        <a:lstStyle/>
        <a:p>
          <a:endParaRPr lang="es-MX"/>
        </a:p>
      </dgm:t>
    </dgm:pt>
    <dgm:pt modelId="{9B8E28DD-287A-445D-B3DD-A287853A30D5}" type="pres">
      <dgm:prSet presAssocID="{87C7C4FE-43A4-4E5C-822F-38F52CB5B13B}" presName="ThreeNodes_3" presStyleLbl="node1" presStyleIdx="2" presStyleCnt="3" custScaleY="53052">
        <dgm:presLayoutVars>
          <dgm:bulletEnabled val="1"/>
        </dgm:presLayoutVars>
      </dgm:prSet>
      <dgm:spPr/>
      <dgm:t>
        <a:bodyPr/>
        <a:lstStyle/>
        <a:p>
          <a:endParaRPr lang="es-MX"/>
        </a:p>
      </dgm:t>
    </dgm:pt>
    <dgm:pt modelId="{56C84F5F-4E47-4831-AC1D-997F7C4C550A}" type="pres">
      <dgm:prSet presAssocID="{87C7C4FE-43A4-4E5C-822F-38F52CB5B13B}" presName="ThreeConn_1-2" presStyleLbl="fgAccFollowNode1" presStyleIdx="0" presStyleCnt="2" custScaleY="100000" custLinFactX="-227894" custLinFactNeighborX="-300000" custLinFactNeighborY="-19947">
        <dgm:presLayoutVars>
          <dgm:bulletEnabled val="1"/>
        </dgm:presLayoutVars>
      </dgm:prSet>
      <dgm:spPr/>
      <dgm:t>
        <a:bodyPr/>
        <a:lstStyle/>
        <a:p>
          <a:endParaRPr lang="es-MX"/>
        </a:p>
      </dgm:t>
    </dgm:pt>
    <dgm:pt modelId="{71259AB4-19CF-44C6-9475-D9539ACAD24C}" type="pres">
      <dgm:prSet presAssocID="{87C7C4FE-43A4-4E5C-822F-38F52CB5B13B}" presName="ThreeConn_2-3" presStyleLbl="fgAccFollowNode1" presStyleIdx="1" presStyleCnt="2" custLinFactNeighborX="-31226" custLinFactNeighborY="23988">
        <dgm:presLayoutVars>
          <dgm:bulletEnabled val="1"/>
        </dgm:presLayoutVars>
      </dgm:prSet>
      <dgm:spPr/>
      <dgm:t>
        <a:bodyPr/>
        <a:lstStyle/>
        <a:p>
          <a:endParaRPr lang="es-MX"/>
        </a:p>
      </dgm:t>
    </dgm:pt>
    <dgm:pt modelId="{1A5FB645-456E-469E-B8AB-C5E26206BB0D}" type="pres">
      <dgm:prSet presAssocID="{87C7C4FE-43A4-4E5C-822F-38F52CB5B13B}" presName="ThreeNodes_1_text" presStyleLbl="node1" presStyleIdx="2" presStyleCnt="3">
        <dgm:presLayoutVars>
          <dgm:bulletEnabled val="1"/>
        </dgm:presLayoutVars>
      </dgm:prSet>
      <dgm:spPr/>
      <dgm:t>
        <a:bodyPr/>
        <a:lstStyle/>
        <a:p>
          <a:endParaRPr lang="es-MX"/>
        </a:p>
      </dgm:t>
    </dgm:pt>
    <dgm:pt modelId="{9566C68F-D44D-4869-9104-582A24AF2E7C}" type="pres">
      <dgm:prSet presAssocID="{87C7C4FE-43A4-4E5C-822F-38F52CB5B13B}" presName="ThreeNodes_2_text" presStyleLbl="node1" presStyleIdx="2" presStyleCnt="3">
        <dgm:presLayoutVars>
          <dgm:bulletEnabled val="1"/>
        </dgm:presLayoutVars>
      </dgm:prSet>
      <dgm:spPr/>
      <dgm:t>
        <a:bodyPr/>
        <a:lstStyle/>
        <a:p>
          <a:endParaRPr lang="es-MX"/>
        </a:p>
      </dgm:t>
    </dgm:pt>
    <dgm:pt modelId="{4508A03E-99E3-4387-AA16-9BFB2C69D7D3}" type="pres">
      <dgm:prSet presAssocID="{87C7C4FE-43A4-4E5C-822F-38F52CB5B13B}" presName="ThreeNodes_3_text" presStyleLbl="node1" presStyleIdx="2" presStyleCnt="3">
        <dgm:presLayoutVars>
          <dgm:bulletEnabled val="1"/>
        </dgm:presLayoutVars>
      </dgm:prSet>
      <dgm:spPr/>
      <dgm:t>
        <a:bodyPr/>
        <a:lstStyle/>
        <a:p>
          <a:endParaRPr lang="es-MX"/>
        </a:p>
      </dgm:t>
    </dgm:pt>
  </dgm:ptLst>
  <dgm:cxnLst>
    <dgm:cxn modelId="{F7499359-FB42-4411-A58B-33D0DE6C350C}" srcId="{87C7C4FE-43A4-4E5C-822F-38F52CB5B13B}" destId="{F92DC45F-F946-4FF5-9642-4950618536A2}" srcOrd="0" destOrd="0" parTransId="{1F8ED25B-E93D-4606-B170-F3C6E16CAA31}" sibTransId="{D6299049-BC5E-45F1-861B-6943CEFC2F51}"/>
    <dgm:cxn modelId="{94C45D4B-C68A-43B9-A466-9EB011B4B3E0}" type="presOf" srcId="{F92DC45F-F946-4FF5-9642-4950618536A2}" destId="{17065D02-ED4E-42A5-A59F-ECDA892E5D50}" srcOrd="0" destOrd="0" presId="urn:microsoft.com/office/officeart/2005/8/layout/vProcess5"/>
    <dgm:cxn modelId="{DD27BF6D-501B-47F7-98CE-B179A24FA61A}" type="presOf" srcId="{31CF9EED-BDF9-4C56-81B8-C07390D272F3}" destId="{9B8E28DD-287A-445D-B3DD-A287853A30D5}" srcOrd="0" destOrd="0" presId="urn:microsoft.com/office/officeart/2005/8/layout/vProcess5"/>
    <dgm:cxn modelId="{91FE1442-AA03-4F42-9729-CCD0BA20DF12}" srcId="{87C7C4FE-43A4-4E5C-822F-38F52CB5B13B}" destId="{775A184B-5320-4A32-929F-4855E08DBDA9}" srcOrd="1" destOrd="0" parTransId="{9107E925-74B8-4BC2-9919-2B45653F7D02}" sibTransId="{E31F2E3A-E0B9-4CB2-B0C0-43F2E4F14E42}"/>
    <dgm:cxn modelId="{D026A306-6064-48BC-A99A-D4E9199F6D37}" type="presOf" srcId="{775A184B-5320-4A32-929F-4855E08DBDA9}" destId="{9566C68F-D44D-4869-9104-582A24AF2E7C}" srcOrd="1" destOrd="0" presId="urn:microsoft.com/office/officeart/2005/8/layout/vProcess5"/>
    <dgm:cxn modelId="{13A9EF3B-E993-43A2-9326-54209F1EC2E3}" type="presOf" srcId="{87C7C4FE-43A4-4E5C-822F-38F52CB5B13B}" destId="{ED9475FC-8ED9-4CE8-86D2-3906197464DF}" srcOrd="0" destOrd="0" presId="urn:microsoft.com/office/officeart/2005/8/layout/vProcess5"/>
    <dgm:cxn modelId="{3CB85EAE-FFEA-4270-804F-848517DFBC9A}" type="presOf" srcId="{775A184B-5320-4A32-929F-4855E08DBDA9}" destId="{8F9283E4-A43E-4F90-B06F-06DFAF496A29}" srcOrd="0" destOrd="0" presId="urn:microsoft.com/office/officeart/2005/8/layout/vProcess5"/>
    <dgm:cxn modelId="{5DDCDE7A-0AC5-4005-9800-5125A6DFC604}" type="presOf" srcId="{31CF9EED-BDF9-4C56-81B8-C07390D272F3}" destId="{4508A03E-99E3-4387-AA16-9BFB2C69D7D3}" srcOrd="1" destOrd="0" presId="urn:microsoft.com/office/officeart/2005/8/layout/vProcess5"/>
    <dgm:cxn modelId="{B31EFBFD-C81C-488D-A95E-CD21ED0E8FD3}" srcId="{87C7C4FE-43A4-4E5C-822F-38F52CB5B13B}" destId="{31CF9EED-BDF9-4C56-81B8-C07390D272F3}" srcOrd="2" destOrd="0" parTransId="{F74721E7-3B29-40CC-865A-C280E1011DA1}" sibTransId="{E01CF4C4-8247-47AE-814F-9A283D846B1C}"/>
    <dgm:cxn modelId="{ABFD8B16-64EB-4BB9-B5DB-A3B03E6092DF}" type="presOf" srcId="{E31F2E3A-E0B9-4CB2-B0C0-43F2E4F14E42}" destId="{71259AB4-19CF-44C6-9475-D9539ACAD24C}" srcOrd="0" destOrd="0" presId="urn:microsoft.com/office/officeart/2005/8/layout/vProcess5"/>
    <dgm:cxn modelId="{850DE633-907D-478F-A7BC-6D137F7FD63D}" type="presOf" srcId="{F92DC45F-F946-4FF5-9642-4950618536A2}" destId="{1A5FB645-456E-469E-B8AB-C5E26206BB0D}" srcOrd="1" destOrd="0" presId="urn:microsoft.com/office/officeart/2005/8/layout/vProcess5"/>
    <dgm:cxn modelId="{23103CF8-BED3-4DD6-8509-4A204F1C2511}" type="presOf" srcId="{D6299049-BC5E-45F1-861B-6943CEFC2F51}" destId="{56C84F5F-4E47-4831-AC1D-997F7C4C550A}" srcOrd="0" destOrd="0" presId="urn:microsoft.com/office/officeart/2005/8/layout/vProcess5"/>
    <dgm:cxn modelId="{3F0B33E5-5212-4240-80DF-4543042ADA97}" type="presParOf" srcId="{ED9475FC-8ED9-4CE8-86D2-3906197464DF}" destId="{82AD4A5F-F669-413B-8253-35AAE803ABA0}" srcOrd="0" destOrd="0" presId="urn:microsoft.com/office/officeart/2005/8/layout/vProcess5"/>
    <dgm:cxn modelId="{598BAC2E-EB10-4648-9F1D-AB3BD7023ACA}" type="presParOf" srcId="{ED9475FC-8ED9-4CE8-86D2-3906197464DF}" destId="{17065D02-ED4E-42A5-A59F-ECDA892E5D50}" srcOrd="1" destOrd="0" presId="urn:microsoft.com/office/officeart/2005/8/layout/vProcess5"/>
    <dgm:cxn modelId="{721DBE87-2FAE-49C6-BB04-BD45F306EDD4}" type="presParOf" srcId="{ED9475FC-8ED9-4CE8-86D2-3906197464DF}" destId="{8F9283E4-A43E-4F90-B06F-06DFAF496A29}" srcOrd="2" destOrd="0" presId="urn:microsoft.com/office/officeart/2005/8/layout/vProcess5"/>
    <dgm:cxn modelId="{4AE3AD9F-CC82-431F-A076-FC709E9DF2C2}" type="presParOf" srcId="{ED9475FC-8ED9-4CE8-86D2-3906197464DF}" destId="{9B8E28DD-287A-445D-B3DD-A287853A30D5}" srcOrd="3" destOrd="0" presId="urn:microsoft.com/office/officeart/2005/8/layout/vProcess5"/>
    <dgm:cxn modelId="{7012980F-1677-4982-AD26-FA2C7DBE214E}" type="presParOf" srcId="{ED9475FC-8ED9-4CE8-86D2-3906197464DF}" destId="{56C84F5F-4E47-4831-AC1D-997F7C4C550A}" srcOrd="4" destOrd="0" presId="urn:microsoft.com/office/officeart/2005/8/layout/vProcess5"/>
    <dgm:cxn modelId="{01414B08-CB10-446A-9AD7-B576C010899A}" type="presParOf" srcId="{ED9475FC-8ED9-4CE8-86D2-3906197464DF}" destId="{71259AB4-19CF-44C6-9475-D9539ACAD24C}" srcOrd="5" destOrd="0" presId="urn:microsoft.com/office/officeart/2005/8/layout/vProcess5"/>
    <dgm:cxn modelId="{29192986-7F81-453C-BB80-186EC819CE3C}" type="presParOf" srcId="{ED9475FC-8ED9-4CE8-86D2-3906197464DF}" destId="{1A5FB645-456E-469E-B8AB-C5E26206BB0D}" srcOrd="6" destOrd="0" presId="urn:microsoft.com/office/officeart/2005/8/layout/vProcess5"/>
    <dgm:cxn modelId="{CAF779F8-3752-4C4A-ACE2-02AD3F0800C1}" type="presParOf" srcId="{ED9475FC-8ED9-4CE8-86D2-3906197464DF}" destId="{9566C68F-D44D-4869-9104-582A24AF2E7C}" srcOrd="7" destOrd="0" presId="urn:microsoft.com/office/officeart/2005/8/layout/vProcess5"/>
    <dgm:cxn modelId="{23B9F698-8C32-45B0-BCE8-EE44DAF76F4E}" type="presParOf" srcId="{ED9475FC-8ED9-4CE8-86D2-3906197464DF}" destId="{4508A03E-99E3-4387-AA16-9BFB2C69D7D3}" srcOrd="8" destOrd="0" presId="urn:microsoft.com/office/officeart/2005/8/layout/vProcess5"/>
  </dgm:cxnLst>
  <dgm:bg>
    <a:noFill/>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C7C4FE-43A4-4E5C-822F-38F52CB5B13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MX"/>
        </a:p>
      </dgm:t>
    </dgm:pt>
    <dgm:pt modelId="{F92DC45F-F946-4FF5-9642-4950618536A2}">
      <dgm:prSet phldrT="[Texto]" custT="1"/>
      <dgm:spPr>
        <a:gradFill rotWithShape="0">
          <a:gsLst>
            <a:gs pos="0">
              <a:srgbClr val="DDEBCF"/>
            </a:gs>
            <a:gs pos="50000">
              <a:srgbClr val="9CB86E"/>
            </a:gs>
            <a:gs pos="100000">
              <a:srgbClr val="156B13"/>
            </a:gs>
          </a:gsLst>
          <a:lin ang="5400000" scaled="0"/>
        </a:gradFill>
      </dgm:spPr>
      <dgm:t>
        <a:bodyPr/>
        <a:lstStyle/>
        <a:p>
          <a:r>
            <a:rPr lang="es-MX" sz="1600" dirty="0" smtClean="0">
              <a:solidFill>
                <a:schemeClr val="tx1"/>
              </a:solidFill>
            </a:rPr>
            <a:t>Preparación de alambres de nitinol a ser evaluadas  mediante pruebas electroquímicas</a:t>
          </a:r>
          <a:endParaRPr lang="es-MX" sz="1600" dirty="0">
            <a:solidFill>
              <a:schemeClr val="tx1"/>
            </a:solidFill>
          </a:endParaRPr>
        </a:p>
      </dgm:t>
    </dgm:pt>
    <dgm:pt modelId="{1F8ED25B-E93D-4606-B170-F3C6E16CAA31}" type="parTrans" cxnId="{F7499359-FB42-4411-A58B-33D0DE6C350C}">
      <dgm:prSet/>
      <dgm:spPr/>
      <dgm:t>
        <a:bodyPr/>
        <a:lstStyle/>
        <a:p>
          <a:endParaRPr lang="es-MX" sz="1400"/>
        </a:p>
      </dgm:t>
    </dgm:pt>
    <dgm:pt modelId="{D6299049-BC5E-45F1-861B-6943CEFC2F51}" type="sibTrans" cxnId="{F7499359-FB42-4411-A58B-33D0DE6C350C}">
      <dgm:prSet custT="1"/>
      <dgm:spPr/>
      <dgm:t>
        <a:bodyPr/>
        <a:lstStyle/>
        <a:p>
          <a:endParaRPr lang="es-MX" sz="2800"/>
        </a:p>
      </dgm:t>
    </dgm:pt>
    <dgm:pt modelId="{775A184B-5320-4A32-929F-4855E08DBDA9}">
      <dgm:prSet phldrT="[Texto]" custT="1"/>
      <dgm:spPr>
        <a:gradFill rotWithShape="0">
          <a:gsLst>
            <a:gs pos="0">
              <a:srgbClr val="DDEBCF"/>
            </a:gs>
            <a:gs pos="50000">
              <a:srgbClr val="9CB86E"/>
            </a:gs>
            <a:gs pos="100000">
              <a:srgbClr val="156B13"/>
            </a:gs>
          </a:gsLst>
          <a:lin ang="5400000" scaled="0"/>
        </a:gradFill>
      </dgm:spPr>
      <dgm:t>
        <a:bodyPr/>
        <a:lstStyle/>
        <a:p>
          <a:pPr marL="0" indent="0" algn="l"/>
          <a:r>
            <a:rPr lang="es-MX" sz="1600" dirty="0" smtClean="0">
              <a:solidFill>
                <a:schemeClr val="tx1"/>
              </a:solidFill>
            </a:rPr>
            <a:t>Determinación de la velocidad de corrosión mediante la prueba electroquímica </a:t>
          </a:r>
          <a:r>
            <a:rPr lang="es-MX" sz="1600" dirty="0" err="1" smtClean="0">
              <a:solidFill>
                <a:schemeClr val="tx1"/>
              </a:solidFill>
            </a:rPr>
            <a:t>Rp</a:t>
          </a:r>
          <a:r>
            <a:rPr lang="es-MX" sz="1600" dirty="0" smtClean="0">
              <a:solidFill>
                <a:schemeClr val="tx1"/>
              </a:solidFill>
            </a:rPr>
            <a:t> (ASTM G59), empleando un arreglo de tres electrodos y saliva artificial.</a:t>
          </a:r>
          <a:endParaRPr lang="es-MX" sz="1600" dirty="0">
            <a:solidFill>
              <a:schemeClr val="tx1"/>
            </a:solidFill>
          </a:endParaRPr>
        </a:p>
      </dgm:t>
    </dgm:pt>
    <dgm:pt modelId="{9107E925-74B8-4BC2-9919-2B45653F7D02}" type="parTrans" cxnId="{91FE1442-AA03-4F42-9729-CCD0BA20DF12}">
      <dgm:prSet/>
      <dgm:spPr/>
      <dgm:t>
        <a:bodyPr/>
        <a:lstStyle/>
        <a:p>
          <a:endParaRPr lang="es-MX" sz="1400"/>
        </a:p>
      </dgm:t>
    </dgm:pt>
    <dgm:pt modelId="{E31F2E3A-E0B9-4CB2-B0C0-43F2E4F14E42}" type="sibTrans" cxnId="{91FE1442-AA03-4F42-9729-CCD0BA20DF12}">
      <dgm:prSet custT="1"/>
      <dgm:spPr/>
      <dgm:t>
        <a:bodyPr/>
        <a:lstStyle/>
        <a:p>
          <a:endParaRPr lang="es-MX" sz="2800"/>
        </a:p>
      </dgm:t>
    </dgm:pt>
    <dgm:pt modelId="{31CF9EED-BDF9-4C56-81B8-C07390D272F3}">
      <dgm:prSet phldrT="[Texto]" custT="1"/>
      <dgm:spPr>
        <a:gradFill rotWithShape="0">
          <a:gsLst>
            <a:gs pos="0">
              <a:srgbClr val="DDEBCF"/>
            </a:gs>
            <a:gs pos="50000">
              <a:srgbClr val="9CB86E"/>
            </a:gs>
            <a:gs pos="100000">
              <a:srgbClr val="156B13"/>
            </a:gs>
          </a:gsLst>
          <a:lin ang="5400000" scaled="0"/>
        </a:gradFill>
      </dgm:spPr>
      <dgm:t>
        <a:bodyPr/>
        <a:lstStyle/>
        <a:p>
          <a:r>
            <a:rPr lang="es-MX" sz="1600" dirty="0" smtClean="0">
              <a:solidFill>
                <a:schemeClr val="tx1"/>
              </a:solidFill>
            </a:rPr>
            <a:t>Caracterización mediante MEB  con la finalidad de visualizar morfología superficial y elementos presentes (EDS)</a:t>
          </a:r>
          <a:endParaRPr lang="es-MX" sz="1600" dirty="0">
            <a:solidFill>
              <a:schemeClr val="tx1"/>
            </a:solidFill>
          </a:endParaRPr>
        </a:p>
      </dgm:t>
    </dgm:pt>
    <dgm:pt modelId="{E01CF4C4-8247-47AE-814F-9A283D846B1C}" type="sibTrans" cxnId="{B31EFBFD-C81C-488D-A95E-CD21ED0E8FD3}">
      <dgm:prSet/>
      <dgm:spPr/>
      <dgm:t>
        <a:bodyPr/>
        <a:lstStyle/>
        <a:p>
          <a:endParaRPr lang="es-MX" sz="1400"/>
        </a:p>
      </dgm:t>
    </dgm:pt>
    <dgm:pt modelId="{F74721E7-3B29-40CC-865A-C280E1011DA1}" type="parTrans" cxnId="{B31EFBFD-C81C-488D-A95E-CD21ED0E8FD3}">
      <dgm:prSet/>
      <dgm:spPr/>
      <dgm:t>
        <a:bodyPr/>
        <a:lstStyle/>
        <a:p>
          <a:endParaRPr lang="es-MX" sz="1400"/>
        </a:p>
      </dgm:t>
    </dgm:pt>
    <dgm:pt modelId="{ED9475FC-8ED9-4CE8-86D2-3906197464DF}" type="pres">
      <dgm:prSet presAssocID="{87C7C4FE-43A4-4E5C-822F-38F52CB5B13B}" presName="outerComposite" presStyleCnt="0">
        <dgm:presLayoutVars>
          <dgm:chMax val="5"/>
          <dgm:dir/>
          <dgm:resizeHandles val="exact"/>
        </dgm:presLayoutVars>
      </dgm:prSet>
      <dgm:spPr/>
      <dgm:t>
        <a:bodyPr/>
        <a:lstStyle/>
        <a:p>
          <a:endParaRPr lang="es-MX"/>
        </a:p>
      </dgm:t>
    </dgm:pt>
    <dgm:pt modelId="{82AD4A5F-F669-413B-8253-35AAE803ABA0}" type="pres">
      <dgm:prSet presAssocID="{87C7C4FE-43A4-4E5C-822F-38F52CB5B13B}" presName="dummyMaxCanvas" presStyleCnt="0">
        <dgm:presLayoutVars/>
      </dgm:prSet>
      <dgm:spPr/>
    </dgm:pt>
    <dgm:pt modelId="{17065D02-ED4E-42A5-A59F-ECDA892E5D50}" type="pres">
      <dgm:prSet presAssocID="{87C7C4FE-43A4-4E5C-822F-38F52CB5B13B}" presName="ThreeNodes_1" presStyleLbl="node1" presStyleIdx="0" presStyleCnt="3" custScaleY="69165">
        <dgm:presLayoutVars>
          <dgm:bulletEnabled val="1"/>
        </dgm:presLayoutVars>
      </dgm:prSet>
      <dgm:spPr/>
      <dgm:t>
        <a:bodyPr/>
        <a:lstStyle/>
        <a:p>
          <a:endParaRPr lang="es-MX"/>
        </a:p>
      </dgm:t>
    </dgm:pt>
    <dgm:pt modelId="{8F9283E4-A43E-4F90-B06F-06DFAF496A29}" type="pres">
      <dgm:prSet presAssocID="{87C7C4FE-43A4-4E5C-822F-38F52CB5B13B}" presName="ThreeNodes_2" presStyleLbl="node1" presStyleIdx="1" presStyleCnt="3" custScaleY="136145">
        <dgm:presLayoutVars>
          <dgm:bulletEnabled val="1"/>
        </dgm:presLayoutVars>
      </dgm:prSet>
      <dgm:spPr/>
      <dgm:t>
        <a:bodyPr/>
        <a:lstStyle/>
        <a:p>
          <a:endParaRPr lang="es-MX"/>
        </a:p>
      </dgm:t>
    </dgm:pt>
    <dgm:pt modelId="{9B8E28DD-287A-445D-B3DD-A287853A30D5}" type="pres">
      <dgm:prSet presAssocID="{87C7C4FE-43A4-4E5C-822F-38F52CB5B13B}" presName="ThreeNodes_3" presStyleLbl="node1" presStyleIdx="2" presStyleCnt="3" custScaleY="53052">
        <dgm:presLayoutVars>
          <dgm:bulletEnabled val="1"/>
        </dgm:presLayoutVars>
      </dgm:prSet>
      <dgm:spPr/>
      <dgm:t>
        <a:bodyPr/>
        <a:lstStyle/>
        <a:p>
          <a:endParaRPr lang="es-MX"/>
        </a:p>
      </dgm:t>
    </dgm:pt>
    <dgm:pt modelId="{56C84F5F-4E47-4831-AC1D-997F7C4C550A}" type="pres">
      <dgm:prSet presAssocID="{87C7C4FE-43A4-4E5C-822F-38F52CB5B13B}" presName="ThreeConn_1-2" presStyleLbl="fgAccFollowNode1" presStyleIdx="0" presStyleCnt="2" custLinFactX="-231887" custLinFactNeighborX="-300000" custLinFactNeighborY="-12504">
        <dgm:presLayoutVars>
          <dgm:bulletEnabled val="1"/>
        </dgm:presLayoutVars>
      </dgm:prSet>
      <dgm:spPr/>
      <dgm:t>
        <a:bodyPr/>
        <a:lstStyle/>
        <a:p>
          <a:endParaRPr lang="es-MX"/>
        </a:p>
      </dgm:t>
    </dgm:pt>
    <dgm:pt modelId="{71259AB4-19CF-44C6-9475-D9539ACAD24C}" type="pres">
      <dgm:prSet presAssocID="{87C7C4FE-43A4-4E5C-822F-38F52CB5B13B}" presName="ThreeConn_2-3" presStyleLbl="fgAccFollowNode1" presStyleIdx="1" presStyleCnt="2" custLinFactNeighborX="-3499" custLinFactNeighborY="48113">
        <dgm:presLayoutVars>
          <dgm:bulletEnabled val="1"/>
        </dgm:presLayoutVars>
      </dgm:prSet>
      <dgm:spPr/>
      <dgm:t>
        <a:bodyPr/>
        <a:lstStyle/>
        <a:p>
          <a:endParaRPr lang="es-MX"/>
        </a:p>
      </dgm:t>
    </dgm:pt>
    <dgm:pt modelId="{1A5FB645-456E-469E-B8AB-C5E26206BB0D}" type="pres">
      <dgm:prSet presAssocID="{87C7C4FE-43A4-4E5C-822F-38F52CB5B13B}" presName="ThreeNodes_1_text" presStyleLbl="node1" presStyleIdx="2" presStyleCnt="3">
        <dgm:presLayoutVars>
          <dgm:bulletEnabled val="1"/>
        </dgm:presLayoutVars>
      </dgm:prSet>
      <dgm:spPr/>
      <dgm:t>
        <a:bodyPr/>
        <a:lstStyle/>
        <a:p>
          <a:endParaRPr lang="es-MX"/>
        </a:p>
      </dgm:t>
    </dgm:pt>
    <dgm:pt modelId="{9566C68F-D44D-4869-9104-582A24AF2E7C}" type="pres">
      <dgm:prSet presAssocID="{87C7C4FE-43A4-4E5C-822F-38F52CB5B13B}" presName="ThreeNodes_2_text" presStyleLbl="node1" presStyleIdx="2" presStyleCnt="3">
        <dgm:presLayoutVars>
          <dgm:bulletEnabled val="1"/>
        </dgm:presLayoutVars>
      </dgm:prSet>
      <dgm:spPr/>
      <dgm:t>
        <a:bodyPr/>
        <a:lstStyle/>
        <a:p>
          <a:endParaRPr lang="es-MX"/>
        </a:p>
      </dgm:t>
    </dgm:pt>
    <dgm:pt modelId="{4508A03E-99E3-4387-AA16-9BFB2C69D7D3}" type="pres">
      <dgm:prSet presAssocID="{87C7C4FE-43A4-4E5C-822F-38F52CB5B13B}" presName="ThreeNodes_3_text" presStyleLbl="node1" presStyleIdx="2" presStyleCnt="3">
        <dgm:presLayoutVars>
          <dgm:bulletEnabled val="1"/>
        </dgm:presLayoutVars>
      </dgm:prSet>
      <dgm:spPr/>
      <dgm:t>
        <a:bodyPr/>
        <a:lstStyle/>
        <a:p>
          <a:endParaRPr lang="es-MX"/>
        </a:p>
      </dgm:t>
    </dgm:pt>
  </dgm:ptLst>
  <dgm:cxnLst>
    <dgm:cxn modelId="{66A53383-B035-414D-BA61-AB229A1EB930}" type="presOf" srcId="{775A184B-5320-4A32-929F-4855E08DBDA9}" destId="{9566C68F-D44D-4869-9104-582A24AF2E7C}" srcOrd="1" destOrd="0" presId="urn:microsoft.com/office/officeart/2005/8/layout/vProcess5"/>
    <dgm:cxn modelId="{F7499359-FB42-4411-A58B-33D0DE6C350C}" srcId="{87C7C4FE-43A4-4E5C-822F-38F52CB5B13B}" destId="{F92DC45F-F946-4FF5-9642-4950618536A2}" srcOrd="0" destOrd="0" parTransId="{1F8ED25B-E93D-4606-B170-F3C6E16CAA31}" sibTransId="{D6299049-BC5E-45F1-861B-6943CEFC2F51}"/>
    <dgm:cxn modelId="{B6B9B358-0C85-45D6-AFD1-109C84119731}" type="presOf" srcId="{775A184B-5320-4A32-929F-4855E08DBDA9}" destId="{8F9283E4-A43E-4F90-B06F-06DFAF496A29}" srcOrd="0" destOrd="0" presId="urn:microsoft.com/office/officeart/2005/8/layout/vProcess5"/>
    <dgm:cxn modelId="{26689211-60FD-48F0-857F-F7814B5C98D3}" type="presOf" srcId="{E31F2E3A-E0B9-4CB2-B0C0-43F2E4F14E42}" destId="{71259AB4-19CF-44C6-9475-D9539ACAD24C}" srcOrd="0" destOrd="0" presId="urn:microsoft.com/office/officeart/2005/8/layout/vProcess5"/>
    <dgm:cxn modelId="{452DB461-5D1C-426E-AE52-F7324CCD3D2B}" type="presOf" srcId="{F92DC45F-F946-4FF5-9642-4950618536A2}" destId="{17065D02-ED4E-42A5-A59F-ECDA892E5D50}" srcOrd="0" destOrd="0" presId="urn:microsoft.com/office/officeart/2005/8/layout/vProcess5"/>
    <dgm:cxn modelId="{91FE1442-AA03-4F42-9729-CCD0BA20DF12}" srcId="{87C7C4FE-43A4-4E5C-822F-38F52CB5B13B}" destId="{775A184B-5320-4A32-929F-4855E08DBDA9}" srcOrd="1" destOrd="0" parTransId="{9107E925-74B8-4BC2-9919-2B45653F7D02}" sibTransId="{E31F2E3A-E0B9-4CB2-B0C0-43F2E4F14E42}"/>
    <dgm:cxn modelId="{467068A1-F3C3-4204-9BC1-D4572F4E377E}" type="presOf" srcId="{87C7C4FE-43A4-4E5C-822F-38F52CB5B13B}" destId="{ED9475FC-8ED9-4CE8-86D2-3906197464DF}" srcOrd="0" destOrd="0" presId="urn:microsoft.com/office/officeart/2005/8/layout/vProcess5"/>
    <dgm:cxn modelId="{8D191FF6-8F4D-4385-B044-BF07CF0F8216}" type="presOf" srcId="{31CF9EED-BDF9-4C56-81B8-C07390D272F3}" destId="{4508A03E-99E3-4387-AA16-9BFB2C69D7D3}" srcOrd="1" destOrd="0" presId="urn:microsoft.com/office/officeart/2005/8/layout/vProcess5"/>
    <dgm:cxn modelId="{C4F566A6-7F3E-4702-9044-38AAA9BE1D50}" type="presOf" srcId="{F92DC45F-F946-4FF5-9642-4950618536A2}" destId="{1A5FB645-456E-469E-B8AB-C5E26206BB0D}" srcOrd="1" destOrd="0" presId="urn:microsoft.com/office/officeart/2005/8/layout/vProcess5"/>
    <dgm:cxn modelId="{61E7CC75-5407-4E5E-AF5F-2C978976247B}" type="presOf" srcId="{31CF9EED-BDF9-4C56-81B8-C07390D272F3}" destId="{9B8E28DD-287A-445D-B3DD-A287853A30D5}" srcOrd="0" destOrd="0" presId="urn:microsoft.com/office/officeart/2005/8/layout/vProcess5"/>
    <dgm:cxn modelId="{B31EFBFD-C81C-488D-A95E-CD21ED0E8FD3}" srcId="{87C7C4FE-43A4-4E5C-822F-38F52CB5B13B}" destId="{31CF9EED-BDF9-4C56-81B8-C07390D272F3}" srcOrd="2" destOrd="0" parTransId="{F74721E7-3B29-40CC-865A-C280E1011DA1}" sibTransId="{E01CF4C4-8247-47AE-814F-9A283D846B1C}"/>
    <dgm:cxn modelId="{9F1D0D8A-5403-47FA-B006-F53767337DED}" type="presOf" srcId="{D6299049-BC5E-45F1-861B-6943CEFC2F51}" destId="{56C84F5F-4E47-4831-AC1D-997F7C4C550A}" srcOrd="0" destOrd="0" presId="urn:microsoft.com/office/officeart/2005/8/layout/vProcess5"/>
    <dgm:cxn modelId="{DCA03B5F-8415-478E-84BA-A0D6B712E68E}" type="presParOf" srcId="{ED9475FC-8ED9-4CE8-86D2-3906197464DF}" destId="{82AD4A5F-F669-413B-8253-35AAE803ABA0}" srcOrd="0" destOrd="0" presId="urn:microsoft.com/office/officeart/2005/8/layout/vProcess5"/>
    <dgm:cxn modelId="{B6D6E4A2-3215-405C-9ECF-AF75BAD69D42}" type="presParOf" srcId="{ED9475FC-8ED9-4CE8-86D2-3906197464DF}" destId="{17065D02-ED4E-42A5-A59F-ECDA892E5D50}" srcOrd="1" destOrd="0" presId="urn:microsoft.com/office/officeart/2005/8/layout/vProcess5"/>
    <dgm:cxn modelId="{AA6A87ED-5B2F-4F47-89C0-16FA176B16FB}" type="presParOf" srcId="{ED9475FC-8ED9-4CE8-86D2-3906197464DF}" destId="{8F9283E4-A43E-4F90-B06F-06DFAF496A29}" srcOrd="2" destOrd="0" presId="urn:microsoft.com/office/officeart/2005/8/layout/vProcess5"/>
    <dgm:cxn modelId="{02742D9A-94AB-47CB-953E-BD5E20DD7D1B}" type="presParOf" srcId="{ED9475FC-8ED9-4CE8-86D2-3906197464DF}" destId="{9B8E28DD-287A-445D-B3DD-A287853A30D5}" srcOrd="3" destOrd="0" presId="urn:microsoft.com/office/officeart/2005/8/layout/vProcess5"/>
    <dgm:cxn modelId="{2CA4D75D-4493-48F0-8E10-ED2915FEA943}" type="presParOf" srcId="{ED9475FC-8ED9-4CE8-86D2-3906197464DF}" destId="{56C84F5F-4E47-4831-AC1D-997F7C4C550A}" srcOrd="4" destOrd="0" presId="urn:microsoft.com/office/officeart/2005/8/layout/vProcess5"/>
    <dgm:cxn modelId="{1481ABF6-8095-4053-B793-8DEECFCEDBEB}" type="presParOf" srcId="{ED9475FC-8ED9-4CE8-86D2-3906197464DF}" destId="{71259AB4-19CF-44C6-9475-D9539ACAD24C}" srcOrd="5" destOrd="0" presId="urn:microsoft.com/office/officeart/2005/8/layout/vProcess5"/>
    <dgm:cxn modelId="{193EFB78-E0A1-451D-9062-9163B1E2070B}" type="presParOf" srcId="{ED9475FC-8ED9-4CE8-86D2-3906197464DF}" destId="{1A5FB645-456E-469E-B8AB-C5E26206BB0D}" srcOrd="6" destOrd="0" presId="urn:microsoft.com/office/officeart/2005/8/layout/vProcess5"/>
    <dgm:cxn modelId="{EF816311-18E3-4B18-9E21-C87FC1BE4876}" type="presParOf" srcId="{ED9475FC-8ED9-4CE8-86D2-3906197464DF}" destId="{9566C68F-D44D-4869-9104-582A24AF2E7C}" srcOrd="7" destOrd="0" presId="urn:microsoft.com/office/officeart/2005/8/layout/vProcess5"/>
    <dgm:cxn modelId="{33D8ECD9-65EC-47C8-AC06-B891390135ED}" type="presParOf" srcId="{ED9475FC-8ED9-4CE8-86D2-3906197464DF}" destId="{4508A03E-99E3-4387-AA16-9BFB2C69D7D3}" srcOrd="8" destOrd="0" presId="urn:microsoft.com/office/officeart/2005/8/layout/vProcess5"/>
  </dgm:cxnLst>
  <dgm:bg>
    <a:noFill/>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65D02-ED4E-42A5-A59F-ECDA892E5D50}">
      <dsp:nvSpPr>
        <dsp:cNvPr id="0" name=""/>
        <dsp:cNvSpPr/>
      </dsp:nvSpPr>
      <dsp:spPr>
        <a:xfrm>
          <a:off x="0" y="193171"/>
          <a:ext cx="5648788" cy="866595"/>
        </a:xfrm>
        <a:prstGeom prst="roundRect">
          <a:avLst>
            <a:gd name="adj" fmla="val 10000"/>
          </a:avLst>
        </a:prstGeom>
        <a:gradFill rotWithShape="0">
          <a:gsLst>
            <a:gs pos="0">
              <a:srgbClr val="DDEBCF"/>
            </a:gs>
            <a:gs pos="50000">
              <a:srgbClr val="9CB86E"/>
            </a:gs>
            <a:gs pos="100000">
              <a:srgbClr val="156B13"/>
            </a:gs>
          </a:gsLst>
          <a:lin ang="5400000" scaled="0"/>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kern="1200" dirty="0" smtClean="0">
              <a:solidFill>
                <a:schemeClr val="tx1"/>
              </a:solidFill>
            </a:rPr>
            <a:t>Preparación de alambres de nitinol a ser empleados en pacientes tratados  mediantes procesos </a:t>
          </a:r>
          <a:r>
            <a:rPr lang="es-MX" sz="1600" kern="1200" dirty="0" err="1" smtClean="0">
              <a:solidFill>
                <a:schemeClr val="tx1"/>
              </a:solidFill>
            </a:rPr>
            <a:t>ortodónticos</a:t>
          </a:r>
          <a:r>
            <a:rPr lang="es-MX" sz="1600" kern="1200" dirty="0" smtClean="0">
              <a:solidFill>
                <a:schemeClr val="tx1"/>
              </a:solidFill>
            </a:rPr>
            <a:t>. (corte, peso inicial, dimensionamiento, etc.)</a:t>
          </a:r>
          <a:endParaRPr lang="es-MX" sz="1600" kern="1200" dirty="0">
            <a:solidFill>
              <a:schemeClr val="tx1"/>
            </a:solidFill>
          </a:endParaRPr>
        </a:p>
      </dsp:txBody>
      <dsp:txXfrm>
        <a:off x="25382" y="218553"/>
        <a:ext cx="4319400" cy="815831"/>
      </dsp:txXfrm>
    </dsp:sp>
    <dsp:sp modelId="{8F9283E4-A43E-4F90-B06F-06DFAF496A29}">
      <dsp:nvSpPr>
        <dsp:cNvPr id="0" name=""/>
        <dsp:cNvSpPr/>
      </dsp:nvSpPr>
      <dsp:spPr>
        <a:xfrm>
          <a:off x="514691" y="1346410"/>
          <a:ext cx="5648788" cy="1705814"/>
        </a:xfrm>
        <a:prstGeom prst="roundRect">
          <a:avLst>
            <a:gd name="adj" fmla="val 10000"/>
          </a:avLst>
        </a:prstGeom>
        <a:gradFill rotWithShape="0">
          <a:gsLst>
            <a:gs pos="0">
              <a:srgbClr val="DDEBCF"/>
            </a:gs>
            <a:gs pos="50000">
              <a:srgbClr val="9CB86E"/>
            </a:gs>
            <a:gs pos="100000">
              <a:srgbClr val="156B13"/>
            </a:gs>
          </a:gsLst>
          <a:lin ang="5400000" scaled="0"/>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pPr>
          <a:r>
            <a:rPr lang="es-MX" sz="1600" kern="1200" dirty="0" smtClean="0">
              <a:solidFill>
                <a:schemeClr val="tx1"/>
              </a:solidFill>
            </a:rPr>
            <a:t>Determinación de la velocidad de corrosión de dichos alambres posterior a 30 días de exposición en pacientes, en base a la norma ASTM G1; limpieza química (decapado, peso final y empleo de la ecuación para  determinación de velocidad de corrosión para pruebas gravimétricas</a:t>
          </a:r>
          <a:endParaRPr lang="es-MX" sz="1600" kern="1200" dirty="0">
            <a:solidFill>
              <a:schemeClr val="tx1"/>
            </a:solidFill>
          </a:endParaRPr>
        </a:p>
      </dsp:txBody>
      <dsp:txXfrm>
        <a:off x="564653" y="1396372"/>
        <a:ext cx="4236031" cy="1605890"/>
      </dsp:txXfrm>
    </dsp:sp>
    <dsp:sp modelId="{9B8E28DD-287A-445D-B3DD-A287853A30D5}">
      <dsp:nvSpPr>
        <dsp:cNvPr id="0" name=""/>
        <dsp:cNvSpPr/>
      </dsp:nvSpPr>
      <dsp:spPr>
        <a:xfrm>
          <a:off x="996845" y="3217639"/>
          <a:ext cx="5648788" cy="664709"/>
        </a:xfrm>
        <a:prstGeom prst="roundRect">
          <a:avLst>
            <a:gd name="adj" fmla="val 10000"/>
          </a:avLst>
        </a:prstGeom>
        <a:gradFill rotWithShape="0">
          <a:gsLst>
            <a:gs pos="0">
              <a:srgbClr val="DDEBCF"/>
            </a:gs>
            <a:gs pos="50000">
              <a:srgbClr val="9CB86E"/>
            </a:gs>
            <a:gs pos="100000">
              <a:srgbClr val="156B13"/>
            </a:gs>
          </a:gsLst>
          <a:lin ang="5400000" scaled="0"/>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kern="1200" dirty="0" smtClean="0">
              <a:solidFill>
                <a:schemeClr val="tx1"/>
              </a:solidFill>
            </a:rPr>
            <a:t>Caracterización mediante MEB  con la finalidad de visualizar morfología superficial y elementos presentes (EDS)</a:t>
          </a:r>
          <a:endParaRPr lang="es-MX" sz="1600" kern="1200" dirty="0">
            <a:solidFill>
              <a:schemeClr val="tx1"/>
            </a:solidFill>
          </a:endParaRPr>
        </a:p>
      </dsp:txBody>
      <dsp:txXfrm>
        <a:off x="1016314" y="3237108"/>
        <a:ext cx="4297017" cy="625771"/>
      </dsp:txXfrm>
    </dsp:sp>
    <dsp:sp modelId="{56C84F5F-4E47-4831-AC1D-997F7C4C550A}">
      <dsp:nvSpPr>
        <dsp:cNvPr id="0" name=""/>
        <dsp:cNvSpPr/>
      </dsp:nvSpPr>
      <dsp:spPr>
        <a:xfrm>
          <a:off x="535154" y="787695"/>
          <a:ext cx="814410" cy="814410"/>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MX" sz="2800" kern="1200"/>
        </a:p>
      </dsp:txBody>
      <dsp:txXfrm>
        <a:off x="718396" y="787695"/>
        <a:ext cx="447926" cy="612844"/>
      </dsp:txXfrm>
    </dsp:sp>
    <dsp:sp modelId="{71259AB4-19CF-44C6-9475-D9539ACAD24C}">
      <dsp:nvSpPr>
        <dsp:cNvPr id="0" name=""/>
        <dsp:cNvSpPr/>
      </dsp:nvSpPr>
      <dsp:spPr>
        <a:xfrm>
          <a:off x="5078493" y="2598915"/>
          <a:ext cx="814410" cy="814410"/>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MX" sz="2800" kern="1200"/>
        </a:p>
      </dsp:txBody>
      <dsp:txXfrm>
        <a:off x="5261735" y="2598915"/>
        <a:ext cx="447926" cy="61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65D02-ED4E-42A5-A59F-ECDA892E5D50}">
      <dsp:nvSpPr>
        <dsp:cNvPr id="0" name=""/>
        <dsp:cNvSpPr/>
      </dsp:nvSpPr>
      <dsp:spPr>
        <a:xfrm>
          <a:off x="0" y="193171"/>
          <a:ext cx="5648788" cy="866595"/>
        </a:xfrm>
        <a:prstGeom prst="roundRect">
          <a:avLst>
            <a:gd name="adj" fmla="val 10000"/>
          </a:avLst>
        </a:prstGeom>
        <a:gradFill rotWithShape="0">
          <a:gsLst>
            <a:gs pos="0">
              <a:srgbClr val="DDEBCF"/>
            </a:gs>
            <a:gs pos="50000">
              <a:srgbClr val="9CB86E"/>
            </a:gs>
            <a:gs pos="100000">
              <a:srgbClr val="156B13"/>
            </a:gs>
          </a:gsLst>
          <a:lin ang="5400000" scaled="0"/>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kern="1200" dirty="0" smtClean="0">
              <a:solidFill>
                <a:schemeClr val="tx1"/>
              </a:solidFill>
            </a:rPr>
            <a:t>Preparación de alambres de nitinol a ser evaluadas  mediante pruebas electroquímicas</a:t>
          </a:r>
          <a:endParaRPr lang="es-MX" sz="1600" kern="1200" dirty="0">
            <a:solidFill>
              <a:schemeClr val="tx1"/>
            </a:solidFill>
          </a:endParaRPr>
        </a:p>
      </dsp:txBody>
      <dsp:txXfrm>
        <a:off x="25382" y="218553"/>
        <a:ext cx="4319400" cy="815831"/>
      </dsp:txXfrm>
    </dsp:sp>
    <dsp:sp modelId="{8F9283E4-A43E-4F90-B06F-06DFAF496A29}">
      <dsp:nvSpPr>
        <dsp:cNvPr id="0" name=""/>
        <dsp:cNvSpPr/>
      </dsp:nvSpPr>
      <dsp:spPr>
        <a:xfrm>
          <a:off x="498422" y="1235324"/>
          <a:ext cx="5648788" cy="1705814"/>
        </a:xfrm>
        <a:prstGeom prst="roundRect">
          <a:avLst>
            <a:gd name="adj" fmla="val 10000"/>
          </a:avLst>
        </a:prstGeom>
        <a:gradFill rotWithShape="0">
          <a:gsLst>
            <a:gs pos="0">
              <a:srgbClr val="DDEBCF"/>
            </a:gs>
            <a:gs pos="50000">
              <a:srgbClr val="9CB86E"/>
            </a:gs>
            <a:gs pos="100000">
              <a:srgbClr val="156B13"/>
            </a:gs>
          </a:gsLst>
          <a:lin ang="5400000" scaled="0"/>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pPr>
          <a:r>
            <a:rPr lang="es-MX" sz="1600" kern="1200" dirty="0" smtClean="0">
              <a:solidFill>
                <a:schemeClr val="tx1"/>
              </a:solidFill>
            </a:rPr>
            <a:t>Determinación de la velocidad de corrosión mediante la prueba electroquímica </a:t>
          </a:r>
          <a:r>
            <a:rPr lang="es-MX" sz="1600" kern="1200" dirty="0" err="1" smtClean="0">
              <a:solidFill>
                <a:schemeClr val="tx1"/>
              </a:solidFill>
            </a:rPr>
            <a:t>Rp</a:t>
          </a:r>
          <a:r>
            <a:rPr lang="es-MX" sz="1600" kern="1200" dirty="0" smtClean="0">
              <a:solidFill>
                <a:schemeClr val="tx1"/>
              </a:solidFill>
            </a:rPr>
            <a:t> (ASTM G59), empleando un arreglo de tres electrodos y saliva artificial.</a:t>
          </a:r>
          <a:endParaRPr lang="es-MX" sz="1600" kern="1200" dirty="0">
            <a:solidFill>
              <a:schemeClr val="tx1"/>
            </a:solidFill>
          </a:endParaRPr>
        </a:p>
      </dsp:txBody>
      <dsp:txXfrm>
        <a:off x="548384" y="1285286"/>
        <a:ext cx="4236031" cy="1605890"/>
      </dsp:txXfrm>
    </dsp:sp>
    <dsp:sp modelId="{9B8E28DD-287A-445D-B3DD-A287853A30D5}">
      <dsp:nvSpPr>
        <dsp:cNvPr id="0" name=""/>
        <dsp:cNvSpPr/>
      </dsp:nvSpPr>
      <dsp:spPr>
        <a:xfrm>
          <a:off x="996845" y="3217639"/>
          <a:ext cx="5648788" cy="664709"/>
        </a:xfrm>
        <a:prstGeom prst="roundRect">
          <a:avLst>
            <a:gd name="adj" fmla="val 10000"/>
          </a:avLst>
        </a:prstGeom>
        <a:gradFill rotWithShape="0">
          <a:gsLst>
            <a:gs pos="0">
              <a:srgbClr val="DDEBCF"/>
            </a:gs>
            <a:gs pos="50000">
              <a:srgbClr val="9CB86E"/>
            </a:gs>
            <a:gs pos="100000">
              <a:srgbClr val="156B13"/>
            </a:gs>
          </a:gsLst>
          <a:lin ang="5400000" scaled="0"/>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kern="1200" dirty="0" smtClean="0">
              <a:solidFill>
                <a:schemeClr val="tx1"/>
              </a:solidFill>
            </a:rPr>
            <a:t>Caracterización mediante MEB  con la finalidad de visualizar morfología superficial y elementos presentes (EDS)</a:t>
          </a:r>
          <a:endParaRPr lang="es-MX" sz="1600" kern="1200" dirty="0">
            <a:solidFill>
              <a:schemeClr val="tx1"/>
            </a:solidFill>
          </a:endParaRPr>
        </a:p>
      </dsp:txBody>
      <dsp:txXfrm>
        <a:off x="1016314" y="3237108"/>
        <a:ext cx="4297017" cy="625771"/>
      </dsp:txXfrm>
    </dsp:sp>
    <dsp:sp modelId="{56C84F5F-4E47-4831-AC1D-997F7C4C550A}">
      <dsp:nvSpPr>
        <dsp:cNvPr id="0" name=""/>
        <dsp:cNvSpPr/>
      </dsp:nvSpPr>
      <dsp:spPr>
        <a:xfrm>
          <a:off x="502634" y="848311"/>
          <a:ext cx="814410" cy="814410"/>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MX" sz="2800" kern="1200"/>
        </a:p>
      </dsp:txBody>
      <dsp:txXfrm>
        <a:off x="685876" y="848311"/>
        <a:ext cx="447926" cy="612844"/>
      </dsp:txXfrm>
    </dsp:sp>
    <dsp:sp modelId="{71259AB4-19CF-44C6-9475-D9539ACAD24C}">
      <dsp:nvSpPr>
        <dsp:cNvPr id="0" name=""/>
        <dsp:cNvSpPr/>
      </dsp:nvSpPr>
      <dsp:spPr>
        <a:xfrm>
          <a:off x="5304304" y="2795392"/>
          <a:ext cx="814410" cy="814410"/>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MX" sz="2800" kern="1200"/>
        </a:p>
      </dsp:txBody>
      <dsp:txXfrm>
        <a:off x="5487546" y="2795392"/>
        <a:ext cx="447926" cy="61284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6667976" cy="1039178"/>
          </a:xfrm>
          <a:prstGeom prst="rect">
            <a:avLst/>
          </a:prstGeom>
        </p:spPr>
        <p:txBody>
          <a:bodyPr vert="horz" lIns="206691" tIns="103345" rIns="206691" bIns="103345" rtlCol="0"/>
          <a:lstStyle>
            <a:lvl1pPr algn="l">
              <a:defRPr sz="2700"/>
            </a:lvl1pPr>
          </a:lstStyle>
          <a:p>
            <a:endParaRPr lang="es-MX"/>
          </a:p>
        </p:txBody>
      </p:sp>
      <p:sp>
        <p:nvSpPr>
          <p:cNvPr id="3" name="2 Marcador de fecha"/>
          <p:cNvSpPr>
            <a:spLocks noGrp="1"/>
          </p:cNvSpPr>
          <p:nvPr>
            <p:ph type="dt" idx="1"/>
          </p:nvPr>
        </p:nvSpPr>
        <p:spPr>
          <a:xfrm>
            <a:off x="8716101" y="0"/>
            <a:ext cx="6667976" cy="1039178"/>
          </a:xfrm>
          <a:prstGeom prst="rect">
            <a:avLst/>
          </a:prstGeom>
        </p:spPr>
        <p:txBody>
          <a:bodyPr vert="horz" lIns="206691" tIns="103345" rIns="206691" bIns="103345" rtlCol="0"/>
          <a:lstStyle>
            <a:lvl1pPr algn="r">
              <a:defRPr sz="2700"/>
            </a:lvl1pPr>
          </a:lstStyle>
          <a:p>
            <a:fld id="{99FF54BF-4F8A-49CF-ACB5-9678C2954CB7}" type="datetimeFigureOut">
              <a:rPr lang="es-MX" smtClean="0"/>
              <a:pPr/>
              <a:t>29/09/2017</a:t>
            </a:fld>
            <a:endParaRPr lang="es-MX"/>
          </a:p>
        </p:txBody>
      </p:sp>
      <p:sp>
        <p:nvSpPr>
          <p:cNvPr id="4" name="3 Marcador de imagen de diapositiva"/>
          <p:cNvSpPr>
            <a:spLocks noGrp="1" noRot="1" noChangeAspect="1"/>
          </p:cNvSpPr>
          <p:nvPr>
            <p:ph type="sldImg" idx="2"/>
          </p:nvPr>
        </p:nvSpPr>
        <p:spPr>
          <a:xfrm>
            <a:off x="4772025" y="1558925"/>
            <a:ext cx="5843588" cy="7793038"/>
          </a:xfrm>
          <a:prstGeom prst="rect">
            <a:avLst/>
          </a:prstGeom>
          <a:noFill/>
          <a:ln w="12700">
            <a:solidFill>
              <a:prstClr val="black"/>
            </a:solidFill>
          </a:ln>
        </p:spPr>
        <p:txBody>
          <a:bodyPr vert="horz" lIns="206691" tIns="103345" rIns="206691" bIns="103345" rtlCol="0" anchor="ctr"/>
          <a:lstStyle/>
          <a:p>
            <a:endParaRPr lang="es-MX"/>
          </a:p>
        </p:txBody>
      </p:sp>
      <p:sp>
        <p:nvSpPr>
          <p:cNvPr id="5" name="4 Marcador de notas"/>
          <p:cNvSpPr>
            <a:spLocks noGrp="1"/>
          </p:cNvSpPr>
          <p:nvPr>
            <p:ph type="body" sz="quarter" idx="3"/>
          </p:nvPr>
        </p:nvSpPr>
        <p:spPr>
          <a:xfrm>
            <a:off x="1538764" y="9872186"/>
            <a:ext cx="12310110" cy="9352598"/>
          </a:xfrm>
          <a:prstGeom prst="rect">
            <a:avLst/>
          </a:prstGeom>
        </p:spPr>
        <p:txBody>
          <a:bodyPr vert="horz" lIns="206691" tIns="103345" rIns="206691" bIns="103345"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19740765"/>
            <a:ext cx="6667976" cy="1039178"/>
          </a:xfrm>
          <a:prstGeom prst="rect">
            <a:avLst/>
          </a:prstGeom>
        </p:spPr>
        <p:txBody>
          <a:bodyPr vert="horz" lIns="206691" tIns="103345" rIns="206691" bIns="103345" rtlCol="0" anchor="b"/>
          <a:lstStyle>
            <a:lvl1pPr algn="l">
              <a:defRPr sz="2700"/>
            </a:lvl1pPr>
          </a:lstStyle>
          <a:p>
            <a:endParaRPr lang="es-MX"/>
          </a:p>
        </p:txBody>
      </p:sp>
      <p:sp>
        <p:nvSpPr>
          <p:cNvPr id="7" name="6 Marcador de número de diapositiva"/>
          <p:cNvSpPr>
            <a:spLocks noGrp="1"/>
          </p:cNvSpPr>
          <p:nvPr>
            <p:ph type="sldNum" sz="quarter" idx="5"/>
          </p:nvPr>
        </p:nvSpPr>
        <p:spPr>
          <a:xfrm>
            <a:off x="8716101" y="19740765"/>
            <a:ext cx="6667976" cy="1039178"/>
          </a:xfrm>
          <a:prstGeom prst="rect">
            <a:avLst/>
          </a:prstGeom>
        </p:spPr>
        <p:txBody>
          <a:bodyPr vert="horz" lIns="206691" tIns="103345" rIns="206691" bIns="103345" rtlCol="0" anchor="b"/>
          <a:lstStyle>
            <a:lvl1pPr algn="r">
              <a:defRPr sz="2700"/>
            </a:lvl1pPr>
          </a:lstStyle>
          <a:p>
            <a:fld id="{A5513425-A8FF-4D5B-B118-914D76D9043A}" type="slidenum">
              <a:rPr lang="es-MX" smtClean="0"/>
              <a:pPr/>
              <a:t>‹Nº›</a:t>
            </a:fld>
            <a:endParaRPr lang="es-MX"/>
          </a:p>
        </p:txBody>
      </p:sp>
    </p:spTree>
    <p:extLst>
      <p:ext uri="{BB962C8B-B14F-4D97-AF65-F5344CB8AC3E}">
        <p14:creationId xmlns:p14="http://schemas.microsoft.com/office/powerpoint/2010/main" val="1748376176"/>
      </p:ext>
    </p:extLst>
  </p:cSld>
  <p:clrMap bg1="lt1" tx1="dk1" bg2="lt2" tx2="dk2" accent1="accent1" accent2="accent2" accent3="accent3" accent4="accent4" accent5="accent5" accent6="accent6" hlink="hlink" folHlink="folHlink"/>
  <p:notesStyle>
    <a:lvl1pPr marL="0" algn="l" defTabSz="2160270" rtl="0" eaLnBrk="1" latinLnBrk="0" hangingPunct="1">
      <a:defRPr sz="2800" kern="1200">
        <a:solidFill>
          <a:schemeClr val="tx1"/>
        </a:solidFill>
        <a:latin typeface="+mn-lt"/>
        <a:ea typeface="+mn-ea"/>
        <a:cs typeface="+mn-cs"/>
      </a:defRPr>
    </a:lvl1pPr>
    <a:lvl2pPr marL="1080135" algn="l" defTabSz="2160270" rtl="0" eaLnBrk="1" latinLnBrk="0" hangingPunct="1">
      <a:defRPr sz="2800" kern="1200">
        <a:solidFill>
          <a:schemeClr val="tx1"/>
        </a:solidFill>
        <a:latin typeface="+mn-lt"/>
        <a:ea typeface="+mn-ea"/>
        <a:cs typeface="+mn-cs"/>
      </a:defRPr>
    </a:lvl2pPr>
    <a:lvl3pPr marL="2160270" algn="l" defTabSz="2160270" rtl="0" eaLnBrk="1" latinLnBrk="0" hangingPunct="1">
      <a:defRPr sz="2800" kern="1200">
        <a:solidFill>
          <a:schemeClr val="tx1"/>
        </a:solidFill>
        <a:latin typeface="+mn-lt"/>
        <a:ea typeface="+mn-ea"/>
        <a:cs typeface="+mn-cs"/>
      </a:defRPr>
    </a:lvl3pPr>
    <a:lvl4pPr marL="3240405" algn="l" defTabSz="2160270" rtl="0" eaLnBrk="1" latinLnBrk="0" hangingPunct="1">
      <a:defRPr sz="2800" kern="1200">
        <a:solidFill>
          <a:schemeClr val="tx1"/>
        </a:solidFill>
        <a:latin typeface="+mn-lt"/>
        <a:ea typeface="+mn-ea"/>
        <a:cs typeface="+mn-cs"/>
      </a:defRPr>
    </a:lvl4pPr>
    <a:lvl5pPr marL="4320540" algn="l" defTabSz="2160270" rtl="0" eaLnBrk="1" latinLnBrk="0" hangingPunct="1">
      <a:defRPr sz="2800" kern="1200">
        <a:solidFill>
          <a:schemeClr val="tx1"/>
        </a:solidFill>
        <a:latin typeface="+mn-lt"/>
        <a:ea typeface="+mn-ea"/>
        <a:cs typeface="+mn-cs"/>
      </a:defRPr>
    </a:lvl5pPr>
    <a:lvl6pPr marL="5400675" algn="l" defTabSz="2160270" rtl="0" eaLnBrk="1" latinLnBrk="0" hangingPunct="1">
      <a:defRPr sz="2800" kern="1200">
        <a:solidFill>
          <a:schemeClr val="tx1"/>
        </a:solidFill>
        <a:latin typeface="+mn-lt"/>
        <a:ea typeface="+mn-ea"/>
        <a:cs typeface="+mn-cs"/>
      </a:defRPr>
    </a:lvl6pPr>
    <a:lvl7pPr marL="6480810" algn="l" defTabSz="2160270" rtl="0" eaLnBrk="1" latinLnBrk="0" hangingPunct="1">
      <a:defRPr sz="2800" kern="1200">
        <a:solidFill>
          <a:schemeClr val="tx1"/>
        </a:solidFill>
        <a:latin typeface="+mn-lt"/>
        <a:ea typeface="+mn-ea"/>
        <a:cs typeface="+mn-cs"/>
      </a:defRPr>
    </a:lvl7pPr>
    <a:lvl8pPr marL="7560945" algn="l" defTabSz="2160270" rtl="0" eaLnBrk="1" latinLnBrk="0" hangingPunct="1">
      <a:defRPr sz="2800" kern="1200">
        <a:solidFill>
          <a:schemeClr val="tx1"/>
        </a:solidFill>
        <a:latin typeface="+mn-lt"/>
        <a:ea typeface="+mn-ea"/>
        <a:cs typeface="+mn-cs"/>
      </a:defRPr>
    </a:lvl8pPr>
    <a:lvl9pPr marL="8641080" algn="l" defTabSz="2160270" rtl="0" eaLnBrk="1" latinLnBrk="0" hangingPunct="1">
      <a:defRPr sz="2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A5513425-A8FF-4D5B-B118-914D76D9043A}" type="slidenum">
              <a:rPr lang="es-MX" smtClean="0"/>
              <a:pPr/>
              <a:t>1</a:t>
            </a:fld>
            <a:endParaRPr lang="es-MX"/>
          </a:p>
        </p:txBody>
      </p:sp>
    </p:spTree>
    <p:extLst>
      <p:ext uri="{BB962C8B-B14F-4D97-AF65-F5344CB8AC3E}">
        <p14:creationId xmlns:p14="http://schemas.microsoft.com/office/powerpoint/2010/main" val="2859742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a:xfrm>
            <a:off x="11341418" y="20018502"/>
            <a:ext cx="4050506" cy="1152144"/>
          </a:xfrm>
        </p:spPr>
        <p:txBody>
          <a:bodyPr/>
          <a:lstStyle>
            <a:lvl1pPr>
              <a:defRPr sz="3300"/>
            </a:lvl1pPr>
          </a:lstStyle>
          <a:p>
            <a:fld id="{19F09092-83C4-4FFF-899A-841A08FE4C1E}" type="datetimeFigureOut">
              <a:rPr lang="es-MX" smtClean="0"/>
              <a:pPr/>
              <a:t>29/09/2017</a:t>
            </a:fld>
            <a:endParaRPr lang="es-MX"/>
          </a:p>
        </p:txBody>
      </p:sp>
      <p:sp>
        <p:nvSpPr>
          <p:cNvPr id="17" name="16 Marcador de pie de página"/>
          <p:cNvSpPr>
            <a:spLocks noGrp="1"/>
          </p:cNvSpPr>
          <p:nvPr>
            <p:ph type="ftr" sz="quarter" idx="11"/>
          </p:nvPr>
        </p:nvSpPr>
        <p:spPr>
          <a:xfrm>
            <a:off x="5136042" y="20018502"/>
            <a:ext cx="6156770" cy="1152144"/>
          </a:xfrm>
        </p:spPr>
        <p:txBody>
          <a:bodyPr/>
          <a:lstStyle/>
          <a:p>
            <a:endParaRPr lang="es-MX"/>
          </a:p>
        </p:txBody>
      </p:sp>
      <p:sp>
        <p:nvSpPr>
          <p:cNvPr id="29" name="28 Marcador de número de diapositiva"/>
          <p:cNvSpPr>
            <a:spLocks noGrp="1"/>
          </p:cNvSpPr>
          <p:nvPr>
            <p:ph type="sldNum" sz="quarter" idx="12"/>
          </p:nvPr>
        </p:nvSpPr>
        <p:spPr>
          <a:xfrm>
            <a:off x="2154869" y="20018502"/>
            <a:ext cx="2160270" cy="1152144"/>
          </a:xfrm>
        </p:spPr>
        <p:txBody>
          <a:bodyPr/>
          <a:lstStyle/>
          <a:p>
            <a:fld id="{3DD700DA-6625-4D80-A9A5-A993BC24BC62}"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9F09092-83C4-4FFF-899A-841A08FE4C1E}" type="datetimeFigureOut">
              <a:rPr lang="es-MX" smtClean="0"/>
              <a:pPr/>
              <a:t>29/09/2017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DD700DA-6625-4D80-A9A5-A993BC24BC62}"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1746468" y="865111"/>
            <a:ext cx="3645456" cy="18432304"/>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810101" y="865111"/>
            <a:ext cx="10666333" cy="1843230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9F09092-83C4-4FFF-899A-841A08FE4C1E}" type="datetimeFigureOut">
              <a:rPr lang="es-MX" smtClean="0"/>
              <a:pPr/>
              <a:t>29/09/2017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DD700DA-6625-4D80-A9A5-A993BC24BC62}" type="slidenum">
              <a:rPr lang="es-MX" smtClean="0"/>
              <a:pPr/>
              <a:t>‹Nº›</a:t>
            </a:fld>
            <a:endParaRPr lang="es-MX"/>
          </a:p>
        </p:txBody>
      </p:sp>
      <p:sp>
        <p:nvSpPr>
          <p:cNvPr id="7" name="6 Conector recto"/>
          <p:cNvSpPr>
            <a:spLocks noChangeShapeType="1"/>
          </p:cNvSpPr>
          <p:nvPr/>
        </p:nvSpPr>
        <p:spPr bwMode="auto">
          <a:xfrm>
            <a:off x="810101" y="20012501"/>
            <a:ext cx="1458182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216027" tIns="108014" rIns="216027" bIns="108014" anchor="t" compatLnSpc="1"/>
          <a:lstStyle/>
          <a:p>
            <a:endParaRPr kumimoji="0" lang="en-US"/>
          </a:p>
        </p:txBody>
      </p:sp>
      <p:sp>
        <p:nvSpPr>
          <p:cNvPr id="8" name="7 Triángulo isósceles"/>
          <p:cNvSpPr>
            <a:spLocks noChangeAspect="1"/>
          </p:cNvSpPr>
          <p:nvPr/>
        </p:nvSpPr>
        <p:spPr>
          <a:xfrm rot="5400000">
            <a:off x="611087" y="20455450"/>
            <a:ext cx="601174" cy="213181"/>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216027" tIns="108014" rIns="216027" bIns="108014" anchor="ctr"/>
          <a:lstStyle/>
          <a:p>
            <a:pPr algn="ctr" eaLnBrk="1" latinLnBrk="0" hangingPunct="1"/>
            <a:endParaRPr kumimoji="0" lang="en-US"/>
          </a:p>
        </p:txBody>
      </p:sp>
      <p:sp>
        <p:nvSpPr>
          <p:cNvPr id="9" name="8 Conector recto"/>
          <p:cNvSpPr>
            <a:spLocks noChangeShapeType="1"/>
          </p:cNvSpPr>
          <p:nvPr/>
        </p:nvSpPr>
        <p:spPr bwMode="auto">
          <a:xfrm rot="5400000">
            <a:off x="2398706" y="10086149"/>
            <a:ext cx="18434304" cy="0"/>
          </a:xfrm>
          <a:prstGeom prst="line">
            <a:avLst/>
          </a:prstGeom>
          <a:noFill/>
          <a:ln w="9525" cap="flat" cmpd="sng" algn="ctr">
            <a:solidFill>
              <a:schemeClr val="accent2"/>
            </a:solidFill>
            <a:prstDash val="dash"/>
            <a:round/>
            <a:headEnd type="none" w="med" len="med"/>
            <a:tailEnd type="none" w="med" len="med"/>
          </a:ln>
          <a:effectLst/>
        </p:spPr>
        <p:txBody>
          <a:bodyPr vert="horz" wrap="square" lIns="216027" tIns="108014" rIns="216027" bIns="108014"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19F09092-83C4-4FFF-899A-841A08FE4C1E}" type="datetimeFigureOut">
              <a:rPr lang="es-MX" smtClean="0"/>
              <a:pPr/>
              <a:t>29/09/2017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DD700DA-6625-4D80-A9A5-A993BC24BC62}" type="slidenum">
              <a:rPr lang="es-MX" smtClean="0"/>
              <a:pPr/>
              <a:t>‹Nº›</a:t>
            </a:fld>
            <a:endParaRPr lang="es-MX"/>
          </a:p>
        </p:txBody>
      </p:sp>
      <p:sp>
        <p:nvSpPr>
          <p:cNvPr id="8" name="7 Marcador de contenido"/>
          <p:cNvSpPr>
            <a:spLocks noGrp="1"/>
          </p:cNvSpPr>
          <p:nvPr>
            <p:ph sz="quarter" idx="1"/>
          </p:nvPr>
        </p:nvSpPr>
        <p:spPr>
          <a:xfrm>
            <a:off x="810101" y="3840480"/>
            <a:ext cx="14581823" cy="1555394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60270" y="9361170"/>
            <a:ext cx="12151519" cy="3360420"/>
          </a:xfrm>
        </p:spPr>
        <p:txBody>
          <a:bodyPr anchor="t" anchorCtr="0"/>
          <a:lstStyle>
            <a:lvl1pPr algn="r">
              <a:buNone/>
              <a:defRPr sz="7600" b="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95287" y="13441680"/>
            <a:ext cx="12016502" cy="3600450"/>
          </a:xfrm>
        </p:spPr>
        <p:txBody>
          <a:bodyPr anchor="t" anchorCtr="0"/>
          <a:lstStyle>
            <a:lvl1pPr marL="0" indent="0" algn="r">
              <a:buNone/>
              <a:defRPr sz="4700">
                <a:solidFill>
                  <a:schemeClr val="tx1">
                    <a:tint val="75000"/>
                  </a:schemeClr>
                </a:solidFill>
              </a:defRPr>
            </a:lvl1pPr>
            <a:lvl2pPr>
              <a:buNone/>
              <a:defRPr sz="4300">
                <a:solidFill>
                  <a:schemeClr val="tx1">
                    <a:tint val="75000"/>
                  </a:schemeClr>
                </a:solidFill>
              </a:defRPr>
            </a:lvl2pPr>
            <a:lvl3pPr>
              <a:buNone/>
              <a:defRPr sz="3800">
                <a:solidFill>
                  <a:schemeClr val="tx1">
                    <a:tint val="75000"/>
                  </a:schemeClr>
                </a:solidFill>
              </a:defRPr>
            </a:lvl3pPr>
            <a:lvl4pPr>
              <a:buNone/>
              <a:defRPr sz="3300">
                <a:solidFill>
                  <a:schemeClr val="tx1">
                    <a:tint val="75000"/>
                  </a:schemeClr>
                </a:solidFill>
              </a:defRPr>
            </a:lvl4pPr>
            <a:lvl5pPr>
              <a:buNone/>
              <a:defRPr sz="33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11341418" y="20018502"/>
            <a:ext cx="4050506" cy="1152144"/>
          </a:xfrm>
        </p:spPr>
        <p:txBody>
          <a:bodyPr/>
          <a:lstStyle/>
          <a:p>
            <a:fld id="{19F09092-83C4-4FFF-899A-841A08FE4C1E}" type="datetimeFigureOut">
              <a:rPr lang="es-MX" smtClean="0"/>
              <a:pPr/>
              <a:t>29/09/2017</a:t>
            </a:fld>
            <a:endParaRPr lang="es-MX"/>
          </a:p>
        </p:txBody>
      </p:sp>
      <p:sp>
        <p:nvSpPr>
          <p:cNvPr id="5" name="4 Marcador de pie de página"/>
          <p:cNvSpPr>
            <a:spLocks noGrp="1"/>
          </p:cNvSpPr>
          <p:nvPr>
            <p:ph type="ftr" sz="quarter" idx="11"/>
          </p:nvPr>
        </p:nvSpPr>
        <p:spPr>
          <a:xfrm>
            <a:off x="5136042" y="20018502"/>
            <a:ext cx="6156770" cy="1152144"/>
          </a:xfrm>
        </p:spPr>
        <p:txBody>
          <a:bodyPr/>
          <a:lstStyle/>
          <a:p>
            <a:endParaRPr lang="es-MX"/>
          </a:p>
        </p:txBody>
      </p:sp>
      <p:sp>
        <p:nvSpPr>
          <p:cNvPr id="6" name="5 Marcador de número de diapositiva"/>
          <p:cNvSpPr>
            <a:spLocks noGrp="1"/>
          </p:cNvSpPr>
          <p:nvPr>
            <p:ph type="sldNum" sz="quarter" idx="12"/>
          </p:nvPr>
        </p:nvSpPr>
        <p:spPr>
          <a:xfrm>
            <a:off x="1895637" y="20018502"/>
            <a:ext cx="2694937" cy="1152144"/>
          </a:xfrm>
        </p:spPr>
        <p:txBody>
          <a:bodyPr/>
          <a:lstStyle/>
          <a:p>
            <a:fld id="{3DD700DA-6625-4D80-A9A5-A993BC24BC62}" type="slidenum">
              <a:rPr lang="es-MX" smtClean="0"/>
              <a:pPr/>
              <a:t>‹Nº›</a:t>
            </a:fld>
            <a:endParaRPr lang="es-MX"/>
          </a:p>
        </p:txBody>
      </p:sp>
      <p:sp>
        <p:nvSpPr>
          <p:cNvPr id="7" name="6 Rectángulo"/>
          <p:cNvSpPr/>
          <p:nvPr/>
        </p:nvSpPr>
        <p:spPr>
          <a:xfrm>
            <a:off x="1620203" y="8881110"/>
            <a:ext cx="12961620" cy="4032504"/>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216027" tIns="108014" rIns="216027" bIns="108014" anchor="ctr"/>
          <a:lstStyle/>
          <a:p>
            <a:pPr algn="ctr" eaLnBrk="1" latinLnBrk="0" hangingPunct="1"/>
            <a:endParaRPr kumimoji="0" lang="en-US"/>
          </a:p>
        </p:txBody>
      </p:sp>
      <p:sp>
        <p:nvSpPr>
          <p:cNvPr id="8" name="7 Rectángulo"/>
          <p:cNvSpPr/>
          <p:nvPr/>
        </p:nvSpPr>
        <p:spPr>
          <a:xfrm>
            <a:off x="1620202" y="8881110"/>
            <a:ext cx="405051" cy="4032504"/>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216027" tIns="108014" rIns="216027" bIns="108014"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810101" y="720090"/>
            <a:ext cx="14581823" cy="2880360"/>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19F09092-83C4-4FFF-899A-841A08FE4C1E}" type="datetimeFigureOut">
              <a:rPr lang="es-MX" smtClean="0"/>
              <a:pPr/>
              <a:t>29/09/2017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DD700DA-6625-4D80-A9A5-A993BC24BC62}" type="slidenum">
              <a:rPr lang="es-MX" smtClean="0"/>
              <a:pPr/>
              <a:t>‹Nº›</a:t>
            </a:fld>
            <a:endParaRPr lang="es-MX"/>
          </a:p>
        </p:txBody>
      </p:sp>
      <p:sp>
        <p:nvSpPr>
          <p:cNvPr id="9" name="8 Marcador de contenido"/>
          <p:cNvSpPr>
            <a:spLocks noGrp="1"/>
          </p:cNvSpPr>
          <p:nvPr>
            <p:ph sz="quarter" idx="1"/>
          </p:nvPr>
        </p:nvSpPr>
        <p:spPr>
          <a:xfrm>
            <a:off x="810101" y="3840480"/>
            <a:ext cx="7161295" cy="1555394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8207676" y="3830879"/>
            <a:ext cx="7161295" cy="1555394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810101" y="720090"/>
            <a:ext cx="14581823" cy="288036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810101" y="4050506"/>
            <a:ext cx="7158708" cy="2160270"/>
          </a:xfrm>
          <a:noFill/>
          <a:ln>
            <a:noFill/>
          </a:ln>
        </p:spPr>
        <p:txBody>
          <a:bodyPr lIns="216027" anchor="b" anchorCtr="0">
            <a:noAutofit/>
          </a:bodyPr>
          <a:lstStyle>
            <a:lvl1pPr marL="0" indent="0">
              <a:buNone/>
              <a:defRPr sz="5700" b="1">
                <a:solidFill>
                  <a:schemeClr val="accent2"/>
                </a:solidFill>
              </a:defRPr>
            </a:lvl1pPr>
            <a:lvl2pPr>
              <a:buNone/>
              <a:defRPr sz="4700" b="1"/>
            </a:lvl2pPr>
            <a:lvl3pPr>
              <a:buNone/>
              <a:defRPr sz="4300" b="1"/>
            </a:lvl3pPr>
            <a:lvl4pPr>
              <a:buNone/>
              <a:defRPr sz="3800" b="1"/>
            </a:lvl4pPr>
            <a:lvl5pPr>
              <a:buNone/>
              <a:defRPr sz="38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8236030" y="4080510"/>
            <a:ext cx="7161520" cy="2160270"/>
          </a:xfrm>
          <a:noFill/>
          <a:ln>
            <a:noFill/>
          </a:ln>
        </p:spPr>
        <p:txBody>
          <a:bodyPr lIns="216027" anchor="b" anchorCtr="0"/>
          <a:lstStyle>
            <a:lvl1pPr marL="0" indent="0">
              <a:buNone/>
              <a:defRPr sz="5700" b="1">
                <a:solidFill>
                  <a:schemeClr val="accent2"/>
                </a:solidFill>
              </a:defRPr>
            </a:lvl1pPr>
            <a:lvl2pPr>
              <a:buNone/>
              <a:defRPr sz="4700" b="1"/>
            </a:lvl2pPr>
            <a:lvl3pPr>
              <a:buNone/>
              <a:defRPr sz="4300" b="1"/>
            </a:lvl3pPr>
            <a:lvl4pPr>
              <a:buNone/>
              <a:defRPr sz="3800" b="1"/>
            </a:lvl4pPr>
            <a:lvl5pPr>
              <a:buNone/>
              <a:defRPr sz="38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19F09092-83C4-4FFF-899A-841A08FE4C1E}" type="datetimeFigureOut">
              <a:rPr lang="es-MX" smtClean="0"/>
              <a:pPr/>
              <a:t>29/09/2017</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3DD700DA-6625-4D80-A9A5-A993BC24BC62}" type="slidenum">
              <a:rPr lang="es-MX" smtClean="0"/>
              <a:pPr/>
              <a:t>‹Nº›</a:t>
            </a:fld>
            <a:endParaRPr lang="es-MX"/>
          </a:p>
        </p:txBody>
      </p:sp>
      <p:sp>
        <p:nvSpPr>
          <p:cNvPr id="11" name="10 Marcador de contenido"/>
          <p:cNvSpPr>
            <a:spLocks noGrp="1"/>
          </p:cNvSpPr>
          <p:nvPr>
            <p:ph sz="quarter" idx="2"/>
          </p:nvPr>
        </p:nvSpPr>
        <p:spPr>
          <a:xfrm>
            <a:off x="810101" y="6720840"/>
            <a:ext cx="7155894" cy="1272159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8236030" y="6720840"/>
            <a:ext cx="7155894" cy="1272159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810101" y="720090"/>
            <a:ext cx="14581823" cy="2880360"/>
          </a:xfrm>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19F09092-83C4-4FFF-899A-841A08FE4C1E}" type="datetimeFigureOut">
              <a:rPr lang="es-MX" smtClean="0"/>
              <a:pPr/>
              <a:t>29/09/2017</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3DD700DA-6625-4D80-A9A5-A993BC24BC62}" type="slidenum">
              <a:rPr lang="es-MX" smtClean="0"/>
              <a:pPr/>
              <a:t>‹Nº›</a:t>
            </a:fld>
            <a:endParaRPr lang="es-MX"/>
          </a:p>
        </p:txBody>
      </p:sp>
      <p:sp>
        <p:nvSpPr>
          <p:cNvPr id="6" name="5 Triángulo isósceles"/>
          <p:cNvSpPr>
            <a:spLocks noChangeAspect="1"/>
          </p:cNvSpPr>
          <p:nvPr/>
        </p:nvSpPr>
        <p:spPr>
          <a:xfrm rot="5400000">
            <a:off x="611087" y="20455450"/>
            <a:ext cx="601174" cy="213181"/>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216027" tIns="108014" rIns="216027" bIns="108014"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9F09092-83C4-4FFF-899A-841A08FE4C1E}" type="datetimeFigureOut">
              <a:rPr lang="es-MX" smtClean="0"/>
              <a:pPr/>
              <a:t>29/09/2017</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3DD700DA-6625-4D80-A9A5-A993BC24BC62}" type="slidenum">
              <a:rPr lang="es-MX" smtClean="0"/>
              <a:pPr/>
              <a:t>‹Nº›</a:t>
            </a:fld>
            <a:endParaRPr lang="es-MX"/>
          </a:p>
        </p:txBody>
      </p:sp>
      <p:sp>
        <p:nvSpPr>
          <p:cNvPr id="5" name="4 Conector recto"/>
          <p:cNvSpPr>
            <a:spLocks noChangeShapeType="1"/>
          </p:cNvSpPr>
          <p:nvPr/>
        </p:nvSpPr>
        <p:spPr bwMode="auto">
          <a:xfrm>
            <a:off x="810101" y="20012501"/>
            <a:ext cx="1458182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216027" tIns="108014" rIns="216027" bIns="108014" anchor="t" compatLnSpc="1"/>
          <a:lstStyle/>
          <a:p>
            <a:endParaRPr kumimoji="0" lang="en-US"/>
          </a:p>
        </p:txBody>
      </p:sp>
      <p:sp>
        <p:nvSpPr>
          <p:cNvPr id="6" name="5 Triángulo isósceles"/>
          <p:cNvSpPr>
            <a:spLocks noChangeAspect="1"/>
          </p:cNvSpPr>
          <p:nvPr/>
        </p:nvSpPr>
        <p:spPr>
          <a:xfrm rot="5400000">
            <a:off x="611087" y="20455450"/>
            <a:ext cx="601174" cy="213181"/>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216027" tIns="108014" rIns="216027" bIns="108014"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1206401" y="960120"/>
            <a:ext cx="4455557" cy="2640330"/>
          </a:xfrm>
        </p:spPr>
        <p:txBody>
          <a:bodyPr anchor="b" anchorCtr="0">
            <a:noAutofit/>
          </a:bodyPr>
          <a:lstStyle>
            <a:lvl1pPr algn="l">
              <a:buNone/>
              <a:defRPr sz="4700" b="1">
                <a:solidFill>
                  <a:schemeClr val="tx2"/>
                </a:solidFill>
                <a:latin typeface="+mn-lt"/>
                <a:ea typeface="+mn-ea"/>
                <a:cs typeface="+mn-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206401" y="3840482"/>
            <a:ext cx="4455557" cy="15256908"/>
          </a:xfrm>
        </p:spPr>
        <p:txBody>
          <a:bodyPr/>
          <a:lstStyle>
            <a:lvl1pPr marL="0" indent="0">
              <a:lnSpc>
                <a:spcPts val="5198"/>
              </a:lnSpc>
              <a:spcAft>
                <a:spcPts val="2363"/>
              </a:spcAft>
              <a:buNone/>
              <a:defRPr sz="3800">
                <a:solidFill>
                  <a:schemeClr val="tx2"/>
                </a:solidFill>
              </a:defRPr>
            </a:lvl1pPr>
            <a:lvl2pPr>
              <a:buNone/>
              <a:defRPr sz="2800"/>
            </a:lvl2pPr>
            <a:lvl3pPr>
              <a:buNone/>
              <a:defRPr sz="2400"/>
            </a:lvl3pPr>
            <a:lvl4pPr>
              <a:buNone/>
              <a:defRPr sz="2100"/>
            </a:lvl4pPr>
            <a:lvl5pPr>
              <a:buNone/>
              <a:defRPr sz="21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19F09092-83C4-4FFF-899A-841A08FE4C1E}" type="datetimeFigureOut">
              <a:rPr lang="es-MX" smtClean="0"/>
              <a:pPr/>
              <a:t>29/09/2017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DD700DA-6625-4D80-A9A5-A993BC24BC62}" type="slidenum">
              <a:rPr lang="es-MX" smtClean="0"/>
              <a:pPr/>
              <a:t>‹Nº›</a:t>
            </a:fld>
            <a:endParaRPr lang="es-MX"/>
          </a:p>
        </p:txBody>
      </p:sp>
      <p:sp>
        <p:nvSpPr>
          <p:cNvPr id="8" name="7 Conector recto"/>
          <p:cNvSpPr>
            <a:spLocks noChangeShapeType="1"/>
          </p:cNvSpPr>
          <p:nvPr/>
        </p:nvSpPr>
        <p:spPr bwMode="auto">
          <a:xfrm>
            <a:off x="810101" y="20012501"/>
            <a:ext cx="1458182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216027" tIns="108014" rIns="216027" bIns="108014" anchor="t" compatLnSpc="1"/>
          <a:lstStyle/>
          <a:p>
            <a:endParaRPr kumimoji="0" lang="en-US"/>
          </a:p>
        </p:txBody>
      </p:sp>
      <p:sp>
        <p:nvSpPr>
          <p:cNvPr id="10" name="9 Conector recto"/>
          <p:cNvSpPr>
            <a:spLocks noChangeShapeType="1"/>
          </p:cNvSpPr>
          <p:nvPr/>
        </p:nvSpPr>
        <p:spPr bwMode="auto">
          <a:xfrm rot="5400000">
            <a:off x="1441748" y="10471309"/>
            <a:ext cx="19010376" cy="0"/>
          </a:xfrm>
          <a:prstGeom prst="line">
            <a:avLst/>
          </a:prstGeom>
          <a:noFill/>
          <a:ln w="9525" cap="flat" cmpd="sng" algn="ctr">
            <a:solidFill>
              <a:schemeClr val="accent2"/>
            </a:solidFill>
            <a:prstDash val="dash"/>
            <a:round/>
            <a:headEnd type="none" w="med" len="med"/>
            <a:tailEnd type="none" w="med" len="med"/>
          </a:ln>
          <a:effectLst/>
        </p:spPr>
        <p:txBody>
          <a:bodyPr vert="horz" wrap="square" lIns="216027" tIns="108014" rIns="216027" bIns="108014" anchor="t" compatLnSpc="1"/>
          <a:lstStyle/>
          <a:p>
            <a:endParaRPr kumimoji="0" lang="en-US" dirty="0"/>
          </a:p>
        </p:txBody>
      </p:sp>
      <p:sp>
        <p:nvSpPr>
          <p:cNvPr id="9" name="8 Triángulo isósceles"/>
          <p:cNvSpPr>
            <a:spLocks noChangeAspect="1"/>
          </p:cNvSpPr>
          <p:nvPr/>
        </p:nvSpPr>
        <p:spPr>
          <a:xfrm rot="5400000">
            <a:off x="611087" y="20455450"/>
            <a:ext cx="601174" cy="213181"/>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216027" tIns="108014" rIns="216027" bIns="108014" anchor="ctr"/>
          <a:lstStyle/>
          <a:p>
            <a:pPr algn="ctr" eaLnBrk="1" latinLnBrk="0" hangingPunct="1"/>
            <a:endParaRPr kumimoji="0" lang="en-US"/>
          </a:p>
        </p:txBody>
      </p:sp>
      <p:sp>
        <p:nvSpPr>
          <p:cNvPr id="12" name="11 Marcador de contenido"/>
          <p:cNvSpPr>
            <a:spLocks noGrp="1"/>
          </p:cNvSpPr>
          <p:nvPr>
            <p:ph sz="quarter" idx="1"/>
          </p:nvPr>
        </p:nvSpPr>
        <p:spPr>
          <a:xfrm>
            <a:off x="540067" y="960120"/>
            <a:ext cx="10126266" cy="1800225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810101" y="1577697"/>
            <a:ext cx="14581823" cy="2125267"/>
          </a:xfrm>
          <a:ln>
            <a:solidFill>
              <a:schemeClr val="accent1"/>
            </a:solidFill>
          </a:ln>
        </p:spPr>
        <p:txBody>
          <a:bodyPr lIns="648081" anchor="ctr"/>
          <a:lstStyle>
            <a:lvl1pPr algn="r">
              <a:buNone/>
              <a:defRPr sz="4700" b="0">
                <a:solidFill>
                  <a:schemeClr val="tx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810101" y="6000750"/>
            <a:ext cx="14581823" cy="13451281"/>
          </a:xfrm>
          <a:solidFill>
            <a:schemeClr val="tx1">
              <a:shade val="50000"/>
            </a:schemeClr>
          </a:solidFill>
          <a:ln>
            <a:noFill/>
          </a:ln>
          <a:effectLst/>
        </p:spPr>
        <p:txBody>
          <a:bodyPr/>
          <a:lstStyle>
            <a:lvl1pPr marL="0" indent="0">
              <a:spcBef>
                <a:spcPts val="1418"/>
              </a:spcBef>
              <a:buNone/>
              <a:defRPr sz="76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810101" y="3840480"/>
            <a:ext cx="14581823" cy="1680210"/>
          </a:xfrm>
        </p:spPr>
        <p:txBody>
          <a:bodyPr anchor="ctr" anchorCtr="0"/>
          <a:lstStyle>
            <a:lvl1pPr marL="0" indent="0" algn="l">
              <a:buFontTx/>
              <a:buNone/>
              <a:defRPr sz="3300"/>
            </a:lvl1pPr>
            <a:lvl2pPr>
              <a:defRPr sz="2800"/>
            </a:lvl2pPr>
            <a:lvl3pPr>
              <a:defRPr sz="2400"/>
            </a:lvl3pPr>
            <a:lvl4pPr>
              <a:defRPr sz="2100"/>
            </a:lvl4pPr>
            <a:lvl5pPr>
              <a:defRPr sz="21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19F09092-83C4-4FFF-899A-841A08FE4C1E}" type="datetimeFigureOut">
              <a:rPr lang="es-MX" smtClean="0"/>
              <a:pPr/>
              <a:t>29/09/2017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DD700DA-6625-4D80-A9A5-A993BC24BC62}" type="slidenum">
              <a:rPr lang="es-MX" smtClean="0"/>
              <a:pPr/>
              <a:t>‹Nº›</a:t>
            </a:fld>
            <a:endParaRPr lang="es-MX"/>
          </a:p>
        </p:txBody>
      </p:sp>
      <p:sp>
        <p:nvSpPr>
          <p:cNvPr id="8" name="7 Conector recto"/>
          <p:cNvSpPr>
            <a:spLocks noChangeShapeType="1"/>
          </p:cNvSpPr>
          <p:nvPr/>
        </p:nvSpPr>
        <p:spPr bwMode="auto">
          <a:xfrm>
            <a:off x="810101" y="20012501"/>
            <a:ext cx="1458182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216027" tIns="108014" rIns="216027" bIns="108014" anchor="t" compatLnSpc="1"/>
          <a:lstStyle/>
          <a:p>
            <a:endParaRPr kumimoji="0" lang="en-US"/>
          </a:p>
        </p:txBody>
      </p:sp>
      <p:sp>
        <p:nvSpPr>
          <p:cNvPr id="9" name="8 Triángulo isósceles"/>
          <p:cNvSpPr>
            <a:spLocks noChangeAspect="1"/>
          </p:cNvSpPr>
          <p:nvPr/>
        </p:nvSpPr>
        <p:spPr>
          <a:xfrm rot="5400000">
            <a:off x="611087" y="20455450"/>
            <a:ext cx="601174" cy="213181"/>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216027" tIns="108014" rIns="216027" bIns="108014" anchor="ctr"/>
          <a:lstStyle/>
          <a:p>
            <a:pPr algn="ctr" eaLnBrk="1" latinLnBrk="0" hangingPunct="1"/>
            <a:endParaRPr kumimoji="0" lang="en-US"/>
          </a:p>
        </p:txBody>
      </p:sp>
      <p:sp>
        <p:nvSpPr>
          <p:cNvPr id="10" name="9 Rectángulo"/>
          <p:cNvSpPr/>
          <p:nvPr/>
        </p:nvSpPr>
        <p:spPr>
          <a:xfrm>
            <a:off x="810101" y="1577696"/>
            <a:ext cx="324041" cy="216027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216027" tIns="108014" rIns="216027" bIns="108014"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810101" y="480060"/>
            <a:ext cx="14581823" cy="3120390"/>
          </a:xfrm>
          <a:prstGeom prst="rect">
            <a:avLst/>
          </a:prstGeom>
        </p:spPr>
        <p:txBody>
          <a:bodyPr vert="horz" lIns="216027" tIns="108014" rIns="216027" bIns="108014"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810101" y="3840480"/>
            <a:ext cx="14581823" cy="15467533"/>
          </a:xfrm>
          <a:prstGeom prst="rect">
            <a:avLst/>
          </a:prstGeom>
        </p:spPr>
        <p:txBody>
          <a:bodyPr vert="horz" lIns="216027" tIns="108014" rIns="216027" bIns="108014">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11341417" y="20022503"/>
            <a:ext cx="4055907" cy="1152144"/>
          </a:xfrm>
          <a:prstGeom prst="rect">
            <a:avLst/>
          </a:prstGeom>
        </p:spPr>
        <p:txBody>
          <a:bodyPr vert="horz" lIns="216027" tIns="108014" rIns="216027" bIns="108014"/>
          <a:lstStyle>
            <a:lvl1pPr algn="l" eaLnBrk="1" latinLnBrk="0" hangingPunct="1">
              <a:defRPr kumimoji="0" sz="3300">
                <a:solidFill>
                  <a:schemeClr val="tx2"/>
                </a:solidFill>
              </a:defRPr>
            </a:lvl1pPr>
          </a:lstStyle>
          <a:p>
            <a:fld id="{19F09092-83C4-4FFF-899A-841A08FE4C1E}" type="datetimeFigureOut">
              <a:rPr lang="es-MX" smtClean="0"/>
              <a:pPr/>
              <a:t>29/09/2017</a:t>
            </a:fld>
            <a:endParaRPr lang="es-MX"/>
          </a:p>
        </p:txBody>
      </p:sp>
      <p:sp>
        <p:nvSpPr>
          <p:cNvPr id="3" name="2 Marcador de pie de página"/>
          <p:cNvSpPr>
            <a:spLocks noGrp="1"/>
          </p:cNvSpPr>
          <p:nvPr>
            <p:ph type="ftr" sz="quarter" idx="3"/>
          </p:nvPr>
        </p:nvSpPr>
        <p:spPr>
          <a:xfrm>
            <a:off x="5136042" y="20022503"/>
            <a:ext cx="6210776" cy="1152144"/>
          </a:xfrm>
          <a:prstGeom prst="rect">
            <a:avLst/>
          </a:prstGeom>
        </p:spPr>
        <p:txBody>
          <a:bodyPr vert="horz" lIns="216027" tIns="108014" rIns="216027" bIns="108014"/>
          <a:lstStyle>
            <a:lvl1pPr algn="r" eaLnBrk="1" latinLnBrk="0" hangingPunct="1">
              <a:defRPr kumimoji="0" sz="3300">
                <a:solidFill>
                  <a:schemeClr val="tx2"/>
                </a:solidFill>
              </a:defRPr>
            </a:lvl1pPr>
          </a:lstStyle>
          <a:p>
            <a:endParaRPr lang="es-MX"/>
          </a:p>
        </p:txBody>
      </p:sp>
      <p:sp>
        <p:nvSpPr>
          <p:cNvPr id="23" name="22 Marcador de número de diapositiva"/>
          <p:cNvSpPr>
            <a:spLocks noGrp="1"/>
          </p:cNvSpPr>
          <p:nvPr>
            <p:ph type="sldNum" sz="quarter" idx="4"/>
          </p:nvPr>
        </p:nvSpPr>
        <p:spPr>
          <a:xfrm>
            <a:off x="1085536" y="20022503"/>
            <a:ext cx="3510439" cy="1152144"/>
          </a:xfrm>
          <a:prstGeom prst="rect">
            <a:avLst/>
          </a:prstGeom>
        </p:spPr>
        <p:txBody>
          <a:bodyPr vert="horz" lIns="216027" tIns="108014" rIns="216027" bIns="108014"/>
          <a:lstStyle>
            <a:lvl1pPr algn="l" eaLnBrk="1" latinLnBrk="0" hangingPunct="1">
              <a:defRPr kumimoji="0" sz="3300">
                <a:solidFill>
                  <a:schemeClr val="tx2"/>
                </a:solidFill>
              </a:defRPr>
            </a:lvl1pPr>
          </a:lstStyle>
          <a:p>
            <a:fld id="{3DD700DA-6625-4D80-A9A5-A993BC24BC62}" type="slidenum">
              <a:rPr lang="es-MX" smtClean="0"/>
              <a:pPr/>
              <a:t>‹Nº›</a:t>
            </a:fld>
            <a:endParaRPr lang="es-MX"/>
          </a:p>
        </p:txBody>
      </p:sp>
      <p:sp>
        <p:nvSpPr>
          <p:cNvPr id="28" name="27 Conector recto"/>
          <p:cNvSpPr>
            <a:spLocks noChangeShapeType="1"/>
          </p:cNvSpPr>
          <p:nvPr/>
        </p:nvSpPr>
        <p:spPr bwMode="auto">
          <a:xfrm>
            <a:off x="810101" y="20012501"/>
            <a:ext cx="1458182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216027" tIns="108014" rIns="216027" bIns="108014" anchor="t" compatLnSpc="1"/>
          <a:lstStyle/>
          <a:p>
            <a:endParaRPr kumimoji="0" lang="en-US"/>
          </a:p>
        </p:txBody>
      </p:sp>
      <p:sp>
        <p:nvSpPr>
          <p:cNvPr id="29" name="28 Conector recto"/>
          <p:cNvSpPr>
            <a:spLocks noChangeShapeType="1"/>
          </p:cNvSpPr>
          <p:nvPr/>
        </p:nvSpPr>
        <p:spPr bwMode="auto">
          <a:xfrm>
            <a:off x="810101" y="3600450"/>
            <a:ext cx="1458182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216027" tIns="108014" rIns="216027" bIns="108014" anchor="t" compatLnSpc="1"/>
          <a:lstStyle/>
          <a:p>
            <a:endParaRPr kumimoji="0" lang="en-US"/>
          </a:p>
        </p:txBody>
      </p:sp>
      <p:sp>
        <p:nvSpPr>
          <p:cNvPr id="10" name="9 Triángulo isósceles"/>
          <p:cNvSpPr>
            <a:spLocks noChangeAspect="1"/>
          </p:cNvSpPr>
          <p:nvPr/>
        </p:nvSpPr>
        <p:spPr>
          <a:xfrm rot="5400000">
            <a:off x="611087" y="20455450"/>
            <a:ext cx="601174" cy="213181"/>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216027" tIns="108014" rIns="216027" bIns="108014"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7600" kern="1200">
          <a:solidFill>
            <a:schemeClr val="tx2"/>
          </a:solidFill>
          <a:latin typeface="+mj-lt"/>
          <a:ea typeface="+mj-ea"/>
          <a:cs typeface="+mj-cs"/>
        </a:defRPr>
      </a:lvl1pPr>
    </p:titleStyle>
    <p:bodyStyle>
      <a:lvl1pPr marL="648081" indent="-648081" algn="l" rtl="0" eaLnBrk="1" latinLnBrk="0" hangingPunct="1">
        <a:spcBef>
          <a:spcPts val="1418"/>
        </a:spcBef>
        <a:buClr>
          <a:schemeClr val="accent1"/>
        </a:buClr>
        <a:buSzPct val="76000"/>
        <a:buFont typeface="Wingdings 3"/>
        <a:buChar char=""/>
        <a:defRPr kumimoji="0" sz="6100" kern="1200">
          <a:solidFill>
            <a:schemeClr val="tx1"/>
          </a:solidFill>
          <a:latin typeface="+mn-lt"/>
          <a:ea typeface="+mn-ea"/>
          <a:cs typeface="+mn-cs"/>
        </a:defRPr>
      </a:lvl1pPr>
      <a:lvl2pPr marL="1296162" indent="-648081" algn="l" rtl="0" eaLnBrk="1" latinLnBrk="0" hangingPunct="1">
        <a:spcBef>
          <a:spcPts val="1181"/>
        </a:spcBef>
        <a:buClr>
          <a:schemeClr val="accent2"/>
        </a:buClr>
        <a:buSzPct val="76000"/>
        <a:buFont typeface="Wingdings 3"/>
        <a:buChar char=""/>
        <a:defRPr kumimoji="0" sz="5400" kern="1200">
          <a:solidFill>
            <a:schemeClr val="tx2"/>
          </a:solidFill>
          <a:latin typeface="+mn-lt"/>
          <a:ea typeface="+mn-ea"/>
          <a:cs typeface="+mn-cs"/>
        </a:defRPr>
      </a:lvl2pPr>
      <a:lvl3pPr marL="1944243" indent="-540068" algn="l" rtl="0" eaLnBrk="1" latinLnBrk="0" hangingPunct="1">
        <a:spcBef>
          <a:spcPts val="1181"/>
        </a:spcBef>
        <a:buClr>
          <a:schemeClr val="bg1">
            <a:shade val="50000"/>
          </a:schemeClr>
        </a:buClr>
        <a:buSzPct val="76000"/>
        <a:buFont typeface="Wingdings 3"/>
        <a:buChar char=""/>
        <a:defRPr kumimoji="0" sz="4700" kern="1200">
          <a:solidFill>
            <a:schemeClr val="tx1"/>
          </a:solidFill>
          <a:latin typeface="+mn-lt"/>
          <a:ea typeface="+mn-ea"/>
          <a:cs typeface="+mn-cs"/>
        </a:defRPr>
      </a:lvl3pPr>
      <a:lvl4pPr marL="2592324" indent="-540068" algn="l" rtl="0" eaLnBrk="1" latinLnBrk="0" hangingPunct="1">
        <a:spcBef>
          <a:spcPts val="945"/>
        </a:spcBef>
        <a:buClr>
          <a:schemeClr val="accent2">
            <a:shade val="75000"/>
          </a:schemeClr>
        </a:buClr>
        <a:buSzPct val="70000"/>
        <a:buFont typeface="Wingdings"/>
        <a:buChar char=""/>
        <a:defRPr kumimoji="0" sz="4300" kern="1200">
          <a:solidFill>
            <a:schemeClr val="tx1"/>
          </a:solidFill>
          <a:latin typeface="+mn-lt"/>
          <a:ea typeface="+mn-ea"/>
          <a:cs typeface="+mn-cs"/>
        </a:defRPr>
      </a:lvl4pPr>
      <a:lvl5pPr marL="3240405" indent="-540068" algn="l" rtl="0" eaLnBrk="1" latinLnBrk="0" hangingPunct="1">
        <a:spcBef>
          <a:spcPts val="709"/>
        </a:spcBef>
        <a:buClr>
          <a:schemeClr val="accent2"/>
        </a:buClr>
        <a:buSzPct val="70000"/>
        <a:buFont typeface="Wingdings"/>
        <a:buChar char=""/>
        <a:defRPr kumimoji="0" sz="3800" kern="1200">
          <a:solidFill>
            <a:schemeClr val="tx1"/>
          </a:solidFill>
          <a:latin typeface="+mn-lt"/>
          <a:ea typeface="+mn-ea"/>
          <a:cs typeface="+mn-cs"/>
        </a:defRPr>
      </a:lvl5pPr>
      <a:lvl6pPr marL="3888486" indent="-432054" algn="l" rtl="0" eaLnBrk="1" latinLnBrk="0" hangingPunct="1">
        <a:spcBef>
          <a:spcPts val="709"/>
        </a:spcBef>
        <a:buClr>
          <a:srgbClr val="9FB8CD">
            <a:shade val="75000"/>
          </a:srgbClr>
        </a:buClr>
        <a:buSzPct val="75000"/>
        <a:buFont typeface="Wingdings 3"/>
        <a:buChar char=""/>
        <a:defRPr kumimoji="0" lang="en-US" sz="3800" kern="1200" smtClean="0">
          <a:solidFill>
            <a:schemeClr val="tx1"/>
          </a:solidFill>
          <a:latin typeface="+mn-lt"/>
          <a:ea typeface="+mn-ea"/>
          <a:cs typeface="+mn-cs"/>
        </a:defRPr>
      </a:lvl6pPr>
      <a:lvl7pPr marL="4320540" indent="-432054" algn="l" rtl="0" eaLnBrk="1" latinLnBrk="0" hangingPunct="1">
        <a:spcBef>
          <a:spcPts val="709"/>
        </a:spcBef>
        <a:buClr>
          <a:srgbClr val="727CA3">
            <a:shade val="75000"/>
          </a:srgbClr>
        </a:buClr>
        <a:buSzPct val="75000"/>
        <a:buFont typeface="Wingdings 3"/>
        <a:buChar char=""/>
        <a:defRPr kumimoji="0" lang="en-US" sz="3300" kern="1200" smtClean="0">
          <a:solidFill>
            <a:schemeClr val="tx1"/>
          </a:solidFill>
          <a:latin typeface="+mn-lt"/>
          <a:ea typeface="+mn-ea"/>
          <a:cs typeface="+mn-cs"/>
        </a:defRPr>
      </a:lvl7pPr>
      <a:lvl8pPr marL="4752594" indent="-432054" algn="l" rtl="0" eaLnBrk="1" latinLnBrk="0" hangingPunct="1">
        <a:spcBef>
          <a:spcPts val="709"/>
        </a:spcBef>
        <a:buClr>
          <a:prstClr val="white">
            <a:shade val="50000"/>
          </a:prstClr>
        </a:buClr>
        <a:buSzPct val="75000"/>
        <a:buFont typeface="Wingdings 3"/>
        <a:buChar char=""/>
        <a:defRPr kumimoji="0" lang="en-US" sz="3300" kern="1200" smtClean="0">
          <a:solidFill>
            <a:schemeClr val="tx1"/>
          </a:solidFill>
          <a:latin typeface="+mn-lt"/>
          <a:ea typeface="+mn-ea"/>
          <a:cs typeface="+mn-cs"/>
        </a:defRPr>
      </a:lvl8pPr>
      <a:lvl9pPr marL="5184648" indent="-432054" algn="l" rtl="0" eaLnBrk="1" latinLnBrk="0" hangingPunct="1">
        <a:spcBef>
          <a:spcPts val="709"/>
        </a:spcBef>
        <a:buClr>
          <a:srgbClr val="9FB8CD"/>
        </a:buClr>
        <a:buSzPct val="75000"/>
        <a:buFont typeface="Wingdings 3"/>
        <a:buChar char=""/>
        <a:defRPr kumimoji="0" lang="en-US" sz="28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080135" algn="l" rtl="0" eaLnBrk="1" latinLnBrk="0" hangingPunct="1">
        <a:defRPr kumimoji="0" kern="1200">
          <a:solidFill>
            <a:schemeClr val="tx1"/>
          </a:solidFill>
          <a:latin typeface="+mn-lt"/>
          <a:ea typeface="+mn-ea"/>
          <a:cs typeface="+mn-cs"/>
        </a:defRPr>
      </a:lvl2pPr>
      <a:lvl3pPr marL="2160270" algn="l" rtl="0" eaLnBrk="1" latinLnBrk="0" hangingPunct="1">
        <a:defRPr kumimoji="0" kern="1200">
          <a:solidFill>
            <a:schemeClr val="tx1"/>
          </a:solidFill>
          <a:latin typeface="+mn-lt"/>
          <a:ea typeface="+mn-ea"/>
          <a:cs typeface="+mn-cs"/>
        </a:defRPr>
      </a:lvl3pPr>
      <a:lvl4pPr marL="3240405" algn="l" rtl="0" eaLnBrk="1" latinLnBrk="0" hangingPunct="1">
        <a:defRPr kumimoji="0" kern="1200">
          <a:solidFill>
            <a:schemeClr val="tx1"/>
          </a:solidFill>
          <a:latin typeface="+mn-lt"/>
          <a:ea typeface="+mn-ea"/>
          <a:cs typeface="+mn-cs"/>
        </a:defRPr>
      </a:lvl4pPr>
      <a:lvl5pPr marL="4320540" algn="l" rtl="0" eaLnBrk="1" latinLnBrk="0" hangingPunct="1">
        <a:defRPr kumimoji="0" kern="1200">
          <a:solidFill>
            <a:schemeClr val="tx1"/>
          </a:solidFill>
          <a:latin typeface="+mn-lt"/>
          <a:ea typeface="+mn-ea"/>
          <a:cs typeface="+mn-cs"/>
        </a:defRPr>
      </a:lvl5pPr>
      <a:lvl6pPr marL="5400675" algn="l" rtl="0" eaLnBrk="1" latinLnBrk="0" hangingPunct="1">
        <a:defRPr kumimoji="0" kern="1200">
          <a:solidFill>
            <a:schemeClr val="tx1"/>
          </a:solidFill>
          <a:latin typeface="+mn-lt"/>
          <a:ea typeface="+mn-ea"/>
          <a:cs typeface="+mn-cs"/>
        </a:defRPr>
      </a:lvl6pPr>
      <a:lvl7pPr marL="6480810" algn="l" rtl="0" eaLnBrk="1" latinLnBrk="0" hangingPunct="1">
        <a:defRPr kumimoji="0" kern="1200">
          <a:solidFill>
            <a:schemeClr val="tx1"/>
          </a:solidFill>
          <a:latin typeface="+mn-lt"/>
          <a:ea typeface="+mn-ea"/>
          <a:cs typeface="+mn-cs"/>
        </a:defRPr>
      </a:lvl7pPr>
      <a:lvl8pPr marL="7560945" algn="l" rtl="0" eaLnBrk="1" latinLnBrk="0" hangingPunct="1">
        <a:defRPr kumimoji="0" kern="1200">
          <a:solidFill>
            <a:schemeClr val="tx1"/>
          </a:solidFill>
          <a:latin typeface="+mn-lt"/>
          <a:ea typeface="+mn-ea"/>
          <a:cs typeface="+mn-cs"/>
        </a:defRPr>
      </a:lvl8pPr>
      <a:lvl9pPr marL="864108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diagramLayout" Target="../diagrams/layout1.xml"/><Relationship Id="rId18" Type="http://schemas.openxmlformats.org/officeDocument/2006/relationships/diagramLayout" Target="../diagrams/layout2.xml"/><Relationship Id="rId26" Type="http://schemas.openxmlformats.org/officeDocument/2006/relationships/image" Target="../media/image14.tiff"/><Relationship Id="rId3" Type="http://schemas.openxmlformats.org/officeDocument/2006/relationships/image" Target="../media/image2.png"/><Relationship Id="rId21" Type="http://schemas.microsoft.com/office/2007/relationships/diagramDrawing" Target="../diagrams/drawing2.xml"/><Relationship Id="rId34" Type="http://schemas.openxmlformats.org/officeDocument/2006/relationships/image" Target="../media/image22.jpeg"/><Relationship Id="rId7" Type="http://schemas.openxmlformats.org/officeDocument/2006/relationships/image" Target="../media/image5.jpeg"/><Relationship Id="rId12" Type="http://schemas.openxmlformats.org/officeDocument/2006/relationships/diagramData" Target="../diagrams/data1.xml"/><Relationship Id="rId17" Type="http://schemas.openxmlformats.org/officeDocument/2006/relationships/diagramData" Target="../diagrams/data2.xml"/><Relationship Id="rId25" Type="http://schemas.openxmlformats.org/officeDocument/2006/relationships/image" Target="../media/image13.tiff"/><Relationship Id="rId33" Type="http://schemas.openxmlformats.org/officeDocument/2006/relationships/image" Target="../media/image21.jpeg"/><Relationship Id="rId2" Type="http://schemas.openxmlformats.org/officeDocument/2006/relationships/notesSlide" Target="../notesSlides/notesSlide1.xml"/><Relationship Id="rId16" Type="http://schemas.microsoft.com/office/2007/relationships/diagramDrawing" Target="../diagrams/drawing1.xml"/><Relationship Id="rId20" Type="http://schemas.openxmlformats.org/officeDocument/2006/relationships/diagramColors" Target="../diagrams/colors2.xml"/><Relationship Id="rId29"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24" Type="http://schemas.openxmlformats.org/officeDocument/2006/relationships/image" Target="../media/image12.tiff"/><Relationship Id="rId32" Type="http://schemas.openxmlformats.org/officeDocument/2006/relationships/image" Target="../media/image20.jpeg"/><Relationship Id="rId5" Type="http://schemas.openxmlformats.org/officeDocument/2006/relationships/hyperlink" Target="mailto:nancy.rodriguez.nr40@gmail.com" TargetMode="External"/><Relationship Id="rId15" Type="http://schemas.openxmlformats.org/officeDocument/2006/relationships/diagramColors" Target="../diagrams/colors1.xml"/><Relationship Id="rId23" Type="http://schemas.openxmlformats.org/officeDocument/2006/relationships/image" Target="../media/image11.tiff"/><Relationship Id="rId28" Type="http://schemas.openxmlformats.org/officeDocument/2006/relationships/image" Target="../media/image16.png"/><Relationship Id="rId36" Type="http://schemas.openxmlformats.org/officeDocument/2006/relationships/image" Target="../media/image24.jpeg"/><Relationship Id="rId10" Type="http://schemas.openxmlformats.org/officeDocument/2006/relationships/image" Target="../media/image8.jpeg"/><Relationship Id="rId19" Type="http://schemas.openxmlformats.org/officeDocument/2006/relationships/diagramQuickStyle" Target="../diagrams/quickStyle2.xml"/><Relationship Id="rId31" Type="http://schemas.openxmlformats.org/officeDocument/2006/relationships/image" Target="../media/image19.jpeg"/><Relationship Id="rId4" Type="http://schemas.openxmlformats.org/officeDocument/2006/relationships/image" Target="../media/image3.jpeg"/><Relationship Id="rId9" Type="http://schemas.openxmlformats.org/officeDocument/2006/relationships/image" Target="../media/image7.png"/><Relationship Id="rId14" Type="http://schemas.openxmlformats.org/officeDocument/2006/relationships/diagramQuickStyle" Target="../diagrams/quickStyle1.xml"/><Relationship Id="rId22" Type="http://schemas.openxmlformats.org/officeDocument/2006/relationships/image" Target="../media/image10.png"/><Relationship Id="rId27" Type="http://schemas.openxmlformats.org/officeDocument/2006/relationships/image" Target="../media/image15.emf"/><Relationship Id="rId30" Type="http://schemas.openxmlformats.org/officeDocument/2006/relationships/image" Target="../media/image18.jpeg"/><Relationship Id="rId35" Type="http://schemas.openxmlformats.org/officeDocument/2006/relationships/image" Target="../media/image23.jpe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esultado de imagen para verano cimav"/>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28" name="Picture 4" descr="http://cimav.edu.mx/verano2015/images/201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83" y="-234071"/>
            <a:ext cx="5036839" cy="25332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ncrypted-tbn2.gstatic.com/images?q=tbn:ANd9GcRlrhjguzT0UoXbR4_2nptuMHCbqLkwpA_7vSNnQBDbKUAydSs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30193" y="1830273"/>
            <a:ext cx="2791700" cy="937780"/>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2806159" y="1530885"/>
            <a:ext cx="10551437" cy="1600438"/>
          </a:xfrm>
          <a:prstGeom prst="rect">
            <a:avLst/>
          </a:prstGeom>
          <a:noFill/>
        </p:spPr>
        <p:txBody>
          <a:bodyPr wrap="square" rtlCol="0">
            <a:spAutoFit/>
          </a:bodyPr>
          <a:lstStyle/>
          <a:p>
            <a:pPr algn="ctr"/>
            <a:r>
              <a:rPr lang="es-MX" sz="2400" b="1" dirty="0" smtClean="0">
                <a:solidFill>
                  <a:srgbClr val="C00000"/>
                </a:solidFill>
                <a:effectLst>
                  <a:outerShdw blurRad="38100" dist="38100" dir="2700000" algn="tl">
                    <a:srgbClr val="000000">
                      <a:alpha val="43137"/>
                    </a:srgbClr>
                  </a:outerShdw>
                </a:effectLst>
                <a:latin typeface="Arial Narrow" pitchFamily="34" charset="0"/>
              </a:rPr>
              <a:t>“Determinación de cinética de corrosión de alambres nitinol (ortodoncia) bajo condiciones in-vivo e in-vitro”</a:t>
            </a:r>
          </a:p>
          <a:p>
            <a:pPr algn="ctr"/>
            <a:r>
              <a:rPr lang="es-MX" sz="1800" b="1" dirty="0" smtClean="0">
                <a:solidFill>
                  <a:schemeClr val="accent2">
                    <a:lumMod val="75000"/>
                  </a:schemeClr>
                </a:solidFill>
                <a:effectLst>
                  <a:outerShdw blurRad="38100" dist="38100" dir="2700000" algn="tl">
                    <a:srgbClr val="000000">
                      <a:alpha val="43137"/>
                    </a:srgbClr>
                  </a:outerShdw>
                </a:effectLst>
                <a:latin typeface="Arial Narrow" pitchFamily="34" charset="0"/>
              </a:rPr>
              <a:t>Nancy Rodríguez </a:t>
            </a:r>
            <a:r>
              <a:rPr lang="es-MX" sz="1800" b="1" dirty="0">
                <a:solidFill>
                  <a:schemeClr val="accent2">
                    <a:lumMod val="75000"/>
                  </a:schemeClr>
                </a:solidFill>
                <a:effectLst>
                  <a:outerShdw blurRad="38100" dist="38100" dir="2700000" algn="tl">
                    <a:srgbClr val="000000">
                      <a:alpha val="43137"/>
                    </a:srgbClr>
                  </a:outerShdw>
                </a:effectLst>
                <a:latin typeface="Arial Narrow" pitchFamily="34" charset="0"/>
              </a:rPr>
              <a:t>Fernández </a:t>
            </a:r>
            <a:r>
              <a:rPr lang="es-MX" sz="1800" b="1" dirty="0" smtClean="0">
                <a:solidFill>
                  <a:schemeClr val="accent2">
                    <a:lumMod val="75000"/>
                  </a:schemeClr>
                </a:solidFill>
                <a:effectLst>
                  <a:outerShdw blurRad="38100" dist="38100" dir="2700000" algn="tl">
                    <a:srgbClr val="000000">
                      <a:alpha val="43137"/>
                    </a:srgbClr>
                  </a:outerShdw>
                </a:effectLst>
                <a:latin typeface="Arial Narrow" pitchFamily="34" charset="0"/>
              </a:rPr>
              <a:t>  correo: </a:t>
            </a:r>
            <a:r>
              <a:rPr lang="es-MX" sz="1800" b="1" dirty="0" smtClean="0">
                <a:solidFill>
                  <a:schemeClr val="accent2">
                    <a:lumMod val="75000"/>
                  </a:schemeClr>
                </a:solidFill>
                <a:effectLst>
                  <a:outerShdw blurRad="38100" dist="38100" dir="2700000" algn="tl">
                    <a:srgbClr val="000000">
                      <a:alpha val="43137"/>
                    </a:srgbClr>
                  </a:outerShdw>
                </a:effectLst>
                <a:latin typeface="Arial Narrow" pitchFamily="34" charset="0"/>
                <a:hlinkClick r:id="rId5"/>
              </a:rPr>
              <a:t>nancy.rodriguez.nr40@gmail.com</a:t>
            </a:r>
            <a:endParaRPr lang="es-MX" sz="1800" b="1" dirty="0" smtClean="0">
              <a:solidFill>
                <a:schemeClr val="accent2">
                  <a:lumMod val="75000"/>
                </a:schemeClr>
              </a:solidFill>
              <a:effectLst>
                <a:outerShdw blurRad="38100" dist="38100" dir="2700000" algn="tl">
                  <a:srgbClr val="000000">
                    <a:alpha val="43137"/>
                  </a:srgbClr>
                </a:outerShdw>
              </a:effectLst>
              <a:latin typeface="Arial Narrow" pitchFamily="34" charset="0"/>
            </a:endParaRPr>
          </a:p>
          <a:p>
            <a:pPr algn="ctr"/>
            <a:r>
              <a:rPr lang="es-MX" sz="1800" b="1" dirty="0">
                <a:solidFill>
                  <a:schemeClr val="accent2">
                    <a:lumMod val="75000"/>
                  </a:schemeClr>
                </a:solidFill>
                <a:effectLst>
                  <a:outerShdw blurRad="38100" dist="38100" dir="2700000" algn="tl">
                    <a:srgbClr val="000000">
                      <a:alpha val="43137"/>
                    </a:srgbClr>
                  </a:outerShdw>
                </a:effectLst>
                <a:latin typeface="Arial Narrow" pitchFamily="34" charset="0"/>
              </a:rPr>
              <a:t>C</a:t>
            </a:r>
            <a:r>
              <a:rPr lang="es-MX" sz="1800" b="1" dirty="0" smtClean="0">
                <a:solidFill>
                  <a:schemeClr val="accent2">
                    <a:lumMod val="75000"/>
                  </a:schemeClr>
                </a:solidFill>
                <a:effectLst>
                  <a:outerShdw blurRad="38100" dist="38100" dir="2700000" algn="tl">
                    <a:srgbClr val="000000">
                      <a:alpha val="43137"/>
                    </a:srgbClr>
                  </a:outerShdw>
                </a:effectLst>
                <a:latin typeface="Arial Narrow" pitchFamily="34" charset="0"/>
              </a:rPr>
              <a:t>entro de Investigación en Materiales </a:t>
            </a:r>
            <a:r>
              <a:rPr lang="es-MX" sz="1800" b="1" dirty="0">
                <a:solidFill>
                  <a:schemeClr val="accent2">
                    <a:lumMod val="75000"/>
                  </a:schemeClr>
                </a:solidFill>
                <a:effectLst>
                  <a:outerShdw blurRad="38100" dist="38100" dir="2700000" algn="tl">
                    <a:srgbClr val="000000">
                      <a:alpha val="43137"/>
                    </a:srgbClr>
                  </a:outerShdw>
                </a:effectLst>
                <a:latin typeface="Arial Narrow" pitchFamily="34" charset="0"/>
              </a:rPr>
              <a:t>A</a:t>
            </a:r>
            <a:r>
              <a:rPr lang="es-MX" sz="1800" b="1" dirty="0" smtClean="0">
                <a:solidFill>
                  <a:schemeClr val="accent2">
                    <a:lumMod val="75000"/>
                  </a:schemeClr>
                </a:solidFill>
                <a:effectLst>
                  <a:outerShdw blurRad="38100" dist="38100" dir="2700000" algn="tl">
                    <a:srgbClr val="000000">
                      <a:alpha val="43137"/>
                    </a:srgbClr>
                  </a:outerShdw>
                </a:effectLst>
                <a:latin typeface="Arial Narrow" pitchFamily="34" charset="0"/>
              </a:rPr>
              <a:t>vanzados S.C.</a:t>
            </a:r>
          </a:p>
          <a:p>
            <a:pPr algn="ctr"/>
            <a:r>
              <a:rPr lang="es-MX" sz="1400" b="1" dirty="0" smtClean="0">
                <a:solidFill>
                  <a:schemeClr val="accent2">
                    <a:lumMod val="75000"/>
                  </a:schemeClr>
                </a:solidFill>
                <a:effectLst>
                  <a:outerShdw blurRad="38100" dist="38100" dir="2700000" algn="tl">
                    <a:srgbClr val="000000">
                      <a:alpha val="43137"/>
                    </a:srgbClr>
                  </a:outerShdw>
                </a:effectLst>
                <a:latin typeface="Arial Narrow" pitchFamily="34" charset="0"/>
              </a:rPr>
              <a:t>Asesor:  Dr. Víctor Manuel Orozco Carmona </a:t>
            </a:r>
          </a:p>
        </p:txBody>
      </p:sp>
      <p:sp>
        <p:nvSpPr>
          <p:cNvPr id="6" name="5 Rectángulo redondeado"/>
          <p:cNvSpPr/>
          <p:nvPr/>
        </p:nvSpPr>
        <p:spPr>
          <a:xfrm>
            <a:off x="396154" y="13321630"/>
            <a:ext cx="15337706" cy="5400600"/>
          </a:xfrm>
          <a:prstGeom prst="roundRect">
            <a:avLst/>
          </a:prstGeom>
          <a:noFill/>
          <a:ln>
            <a:solidFill>
              <a:schemeClr val="accent2">
                <a:lumMod val="75000"/>
              </a:schemeClr>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11 Rectángulo redondeado"/>
          <p:cNvSpPr/>
          <p:nvPr/>
        </p:nvSpPr>
        <p:spPr>
          <a:xfrm>
            <a:off x="396156" y="8425086"/>
            <a:ext cx="15337704" cy="4752528"/>
          </a:xfrm>
          <a:prstGeom prst="roundRect">
            <a:avLst/>
          </a:prstGeom>
          <a:noFill/>
          <a:ln>
            <a:solidFill>
              <a:schemeClr val="accent2">
                <a:lumMod val="75000"/>
              </a:schemeClr>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redondeado"/>
          <p:cNvSpPr/>
          <p:nvPr/>
        </p:nvSpPr>
        <p:spPr>
          <a:xfrm>
            <a:off x="396156" y="3119322"/>
            <a:ext cx="7336533" cy="5067234"/>
          </a:xfrm>
          <a:prstGeom prst="roundRect">
            <a:avLst/>
          </a:prstGeom>
          <a:noFill/>
          <a:ln>
            <a:solidFill>
              <a:schemeClr val="accent2">
                <a:lumMod val="75000"/>
              </a:schemeClr>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redondeado"/>
          <p:cNvSpPr/>
          <p:nvPr/>
        </p:nvSpPr>
        <p:spPr>
          <a:xfrm>
            <a:off x="8048191" y="3204198"/>
            <a:ext cx="7685669" cy="4982358"/>
          </a:xfrm>
          <a:prstGeom prst="roundRect">
            <a:avLst/>
          </a:prstGeom>
          <a:noFill/>
          <a:ln>
            <a:solidFill>
              <a:schemeClr val="accent2">
                <a:lumMod val="75000"/>
              </a:schemeClr>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9" name="18 Rectángulo redondeado"/>
          <p:cNvSpPr/>
          <p:nvPr/>
        </p:nvSpPr>
        <p:spPr>
          <a:xfrm>
            <a:off x="139318" y="18951980"/>
            <a:ext cx="10269116" cy="2506554"/>
          </a:xfrm>
          <a:prstGeom prst="roundRect">
            <a:avLst/>
          </a:prstGeom>
          <a:noFill/>
          <a:ln>
            <a:solidFill>
              <a:schemeClr val="accent2">
                <a:lumMod val="75000"/>
              </a:schemeClr>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Redondear rectángulo de esquina del mismo lado 1"/>
          <p:cNvSpPr/>
          <p:nvPr/>
        </p:nvSpPr>
        <p:spPr>
          <a:xfrm>
            <a:off x="532384" y="3096494"/>
            <a:ext cx="7060065" cy="552440"/>
          </a:xfrm>
          <a:prstGeom prst="round2SameRect">
            <a:avLst>
              <a:gd name="adj1" fmla="val 37963"/>
              <a:gd name="adj2" fmla="val 0"/>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lIns="193423" tIns="96712" rIns="193423" bIns="96712" anchor="ctr"/>
          <a:lstStyle/>
          <a:p>
            <a:pPr indent="375815" algn="just" defTabSz="4310431" fontAlgn="auto">
              <a:spcBef>
                <a:spcPts val="0"/>
              </a:spcBef>
              <a:spcAft>
                <a:spcPts val="0"/>
              </a:spcAft>
              <a:defRPr/>
            </a:pPr>
            <a:r>
              <a:rPr lang="es-ES" sz="3200" b="1" dirty="0">
                <a:solidFill>
                  <a:srgbClr val="FFFFFF"/>
                </a:solidFill>
                <a:effectLst>
                  <a:outerShdw blurRad="38100" dist="38100" dir="2700000" algn="tl">
                    <a:srgbClr val="000000">
                      <a:alpha val="43137"/>
                    </a:srgbClr>
                  </a:outerShdw>
                </a:effectLst>
                <a:latin typeface="Arial" charset="0"/>
                <a:ea typeface="Arial" charset="0"/>
                <a:cs typeface="Arial" charset="0"/>
              </a:rPr>
              <a:t>1. Introducción</a:t>
            </a:r>
          </a:p>
        </p:txBody>
      </p:sp>
      <p:sp>
        <p:nvSpPr>
          <p:cNvPr id="22" name="Redondear rectángulo de esquina del mismo lado 26"/>
          <p:cNvSpPr/>
          <p:nvPr/>
        </p:nvSpPr>
        <p:spPr>
          <a:xfrm>
            <a:off x="8173020" y="3119323"/>
            <a:ext cx="7416824" cy="529612"/>
          </a:xfrm>
          <a:prstGeom prst="round2SameRect">
            <a:avLst/>
          </a:prstGeom>
          <a:solidFill>
            <a:schemeClr val="tx2">
              <a:lumMod val="50000"/>
            </a:schemeClr>
          </a:solidFill>
          <a:ln w="57150" cap="flat" cmpd="sng" algn="ctr">
            <a:solidFill>
              <a:schemeClr val="tx2">
                <a:lumMod val="5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5783" tIns="47893" rIns="95783" bIns="47893" anchor="ctr"/>
          <a:lstStyle/>
          <a:p>
            <a:pPr algn="just" defTabSz="4310431" fontAlgn="auto">
              <a:spcBef>
                <a:spcPts val="0"/>
              </a:spcBef>
              <a:spcAft>
                <a:spcPts val="0"/>
              </a:spcAft>
              <a:defRPr/>
            </a:pPr>
            <a:r>
              <a:rPr lang="es-ES" sz="3200" b="1" dirty="0">
                <a:solidFill>
                  <a:srgbClr val="FFFFFF"/>
                </a:solidFill>
                <a:effectLst>
                  <a:outerShdw blurRad="38100" dist="38100" dir="2700000" algn="tl">
                    <a:srgbClr val="000000">
                      <a:alpha val="43137"/>
                    </a:srgbClr>
                  </a:outerShdw>
                </a:effectLst>
                <a:latin typeface="Arial" charset="0"/>
                <a:ea typeface="Arial" charset="0"/>
                <a:cs typeface="Arial" charset="0"/>
              </a:rPr>
              <a:t>  </a:t>
            </a:r>
            <a:r>
              <a:rPr lang="es-ES" sz="3200" b="1" dirty="0" smtClean="0">
                <a:solidFill>
                  <a:srgbClr val="FFFFFF"/>
                </a:solidFill>
                <a:effectLst>
                  <a:outerShdw blurRad="38100" dist="38100" dir="2700000" algn="tl">
                    <a:srgbClr val="000000">
                      <a:alpha val="43137"/>
                    </a:srgbClr>
                  </a:outerShdw>
                </a:effectLst>
                <a:latin typeface="Arial" charset="0"/>
                <a:ea typeface="Arial" charset="0"/>
                <a:cs typeface="Arial" charset="0"/>
              </a:rPr>
              <a:t>2.Hipótesis, Objetivo</a:t>
            </a:r>
            <a:endParaRPr lang="es-ES" sz="3200" b="1" dirty="0">
              <a:solidFill>
                <a:srgbClr val="FFFFFF"/>
              </a:solidFill>
              <a:effectLst>
                <a:outerShdw blurRad="38100" dist="38100" dir="2700000" algn="tl">
                  <a:srgbClr val="000000">
                    <a:alpha val="43137"/>
                  </a:srgbClr>
                </a:outerShdw>
              </a:effectLst>
              <a:latin typeface="Arial" charset="0"/>
              <a:ea typeface="Arial" charset="0"/>
              <a:cs typeface="Arial" charset="0"/>
            </a:endParaRPr>
          </a:p>
        </p:txBody>
      </p:sp>
      <p:sp>
        <p:nvSpPr>
          <p:cNvPr id="23" name="Redondear rectángulo de esquina del mismo lado 27"/>
          <p:cNvSpPr/>
          <p:nvPr/>
        </p:nvSpPr>
        <p:spPr>
          <a:xfrm>
            <a:off x="532384" y="8425086"/>
            <a:ext cx="15057460" cy="504056"/>
          </a:xfrm>
          <a:prstGeom prst="round2SameRect">
            <a:avLst/>
          </a:prstGeom>
          <a:solidFill>
            <a:schemeClr val="accent6">
              <a:lumMod val="75000"/>
            </a:schemeClr>
          </a:solidFill>
          <a:ln w="57150" cap="flat" cmpd="sng" algn="ctr">
            <a:solidFill>
              <a:schemeClr val="accent6">
                <a:lumMod val="7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5783" tIns="47893" rIns="95783" bIns="47893" anchor="ctr"/>
          <a:lstStyle/>
          <a:p>
            <a:pPr algn="just" defTabSz="4310431" fontAlgn="auto">
              <a:spcBef>
                <a:spcPts val="0"/>
              </a:spcBef>
              <a:spcAft>
                <a:spcPts val="0"/>
              </a:spcAft>
              <a:defRPr/>
            </a:pPr>
            <a:r>
              <a:rPr lang="es-ES" sz="3200" b="1" dirty="0">
                <a:solidFill>
                  <a:srgbClr val="FFFFFF"/>
                </a:solidFill>
                <a:effectLst>
                  <a:outerShdw blurRad="38100" dist="38100" dir="2700000" algn="tl">
                    <a:srgbClr val="000000">
                      <a:alpha val="43137"/>
                    </a:srgbClr>
                  </a:outerShdw>
                </a:effectLst>
                <a:latin typeface="Arial" charset="0"/>
                <a:ea typeface="Arial" charset="0"/>
                <a:cs typeface="Arial" charset="0"/>
              </a:rPr>
              <a:t>  </a:t>
            </a:r>
            <a:r>
              <a:rPr lang="es-ES" sz="3200" b="1" dirty="0" smtClean="0">
                <a:solidFill>
                  <a:srgbClr val="FFFFFF"/>
                </a:solidFill>
                <a:effectLst>
                  <a:outerShdw blurRad="38100" dist="38100" dir="2700000" algn="tl">
                    <a:srgbClr val="000000">
                      <a:alpha val="43137"/>
                    </a:srgbClr>
                  </a:outerShdw>
                </a:effectLst>
                <a:latin typeface="Arial" charset="0"/>
                <a:ea typeface="Arial" charset="0"/>
                <a:cs typeface="Arial" charset="0"/>
              </a:rPr>
              <a:t>3.Metodología </a:t>
            </a:r>
            <a:r>
              <a:rPr lang="es-ES" sz="3200" b="1" dirty="0">
                <a:solidFill>
                  <a:srgbClr val="FFFFFF"/>
                </a:solidFill>
                <a:effectLst>
                  <a:outerShdw blurRad="38100" dist="38100" dir="2700000" algn="tl">
                    <a:srgbClr val="000000">
                      <a:alpha val="43137"/>
                    </a:srgbClr>
                  </a:outerShdw>
                </a:effectLst>
                <a:latin typeface="Arial" charset="0"/>
                <a:ea typeface="Arial" charset="0"/>
                <a:cs typeface="Arial" charset="0"/>
              </a:rPr>
              <a:t>Experimental</a:t>
            </a:r>
            <a:endParaRPr lang="es-MX" sz="3200" b="1" dirty="0">
              <a:solidFill>
                <a:srgbClr val="FFFFFF"/>
              </a:solidFill>
              <a:effectLst>
                <a:outerShdw blurRad="38100" dist="38100" dir="2700000" algn="tl">
                  <a:srgbClr val="000000">
                    <a:alpha val="43137"/>
                  </a:srgbClr>
                </a:outerShdw>
              </a:effectLst>
              <a:latin typeface="Arial" charset="0"/>
              <a:ea typeface="Arial" charset="0"/>
              <a:cs typeface="Arial" charset="0"/>
            </a:endParaRPr>
          </a:p>
        </p:txBody>
      </p:sp>
      <p:sp>
        <p:nvSpPr>
          <p:cNvPr id="25" name="Redondear rectángulo de esquina del mismo lado 28"/>
          <p:cNvSpPr/>
          <p:nvPr/>
        </p:nvSpPr>
        <p:spPr>
          <a:xfrm>
            <a:off x="684188" y="13321630"/>
            <a:ext cx="14905656" cy="432047"/>
          </a:xfrm>
          <a:prstGeom prst="round2SameRect">
            <a:avLst>
              <a:gd name="adj1" fmla="val 50000"/>
              <a:gd name="adj2" fmla="val 0"/>
            </a:avLst>
          </a:prstGeom>
          <a:solidFill>
            <a:schemeClr val="accent4">
              <a:lumMod val="75000"/>
            </a:schemeClr>
          </a:solidFill>
          <a:ln w="57150" cap="flat" cmpd="sng" algn="ctr">
            <a:solidFill>
              <a:schemeClr val="accent4">
                <a:lumMod val="7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5783" tIns="47893" rIns="95783" bIns="47893" anchor="ctr"/>
          <a:lstStyle/>
          <a:p>
            <a:pPr algn="just" defTabSz="4310431" fontAlgn="auto">
              <a:spcBef>
                <a:spcPts val="0"/>
              </a:spcBef>
              <a:spcAft>
                <a:spcPts val="0"/>
              </a:spcAft>
              <a:defRPr/>
            </a:pPr>
            <a:r>
              <a:rPr lang="es-ES_tradnl" sz="3200" b="1" dirty="0">
                <a:solidFill>
                  <a:srgbClr val="FFFFFF"/>
                </a:solidFill>
                <a:effectLst>
                  <a:outerShdw blurRad="38100" dist="38100" dir="2700000" algn="tl">
                    <a:srgbClr val="000000">
                      <a:alpha val="43137"/>
                    </a:srgbClr>
                  </a:outerShdw>
                </a:effectLst>
                <a:latin typeface="Arial" charset="0"/>
                <a:ea typeface="Arial" charset="0"/>
                <a:cs typeface="Arial" charset="0"/>
              </a:rPr>
              <a:t>  </a:t>
            </a:r>
            <a:r>
              <a:rPr lang="es-ES_tradnl" sz="3200" b="1" dirty="0" smtClean="0">
                <a:solidFill>
                  <a:srgbClr val="FFFFFF"/>
                </a:solidFill>
                <a:effectLst>
                  <a:outerShdw blurRad="38100" dist="38100" dir="2700000" algn="tl">
                    <a:srgbClr val="000000">
                      <a:alpha val="43137"/>
                    </a:srgbClr>
                  </a:outerShdw>
                </a:effectLst>
                <a:latin typeface="Arial" charset="0"/>
                <a:ea typeface="Arial" charset="0"/>
                <a:cs typeface="Arial" charset="0"/>
              </a:rPr>
              <a:t>5. Resultados</a:t>
            </a:r>
            <a:endParaRPr lang="es-ES_tradnl" sz="3200" b="1" dirty="0">
              <a:solidFill>
                <a:srgbClr val="FFFFFF"/>
              </a:solidFill>
              <a:effectLst>
                <a:outerShdw blurRad="38100" dist="38100" dir="2700000" algn="tl">
                  <a:srgbClr val="000000">
                    <a:alpha val="43137"/>
                  </a:srgbClr>
                </a:outerShdw>
              </a:effectLst>
              <a:latin typeface="Arial" charset="0"/>
              <a:ea typeface="Arial" charset="0"/>
              <a:cs typeface="Arial" charset="0"/>
            </a:endParaRPr>
          </a:p>
        </p:txBody>
      </p:sp>
      <p:sp>
        <p:nvSpPr>
          <p:cNvPr id="26" name="Redondear rectángulo de esquina del mismo lado 29"/>
          <p:cNvSpPr/>
          <p:nvPr/>
        </p:nvSpPr>
        <p:spPr>
          <a:xfrm>
            <a:off x="363278" y="18821440"/>
            <a:ext cx="9736728" cy="561387"/>
          </a:xfrm>
          <a:prstGeom prst="round2SameRect">
            <a:avLst/>
          </a:prstGeom>
          <a:solidFill>
            <a:srgbClr val="FF0000"/>
          </a:solidFill>
          <a:ln w="5715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5783" tIns="47893" rIns="95783" bIns="47893" anchor="ctr"/>
          <a:lstStyle/>
          <a:p>
            <a:pPr defTabSz="4310431" fontAlgn="auto">
              <a:spcBef>
                <a:spcPts val="0"/>
              </a:spcBef>
              <a:spcAft>
                <a:spcPts val="0"/>
              </a:spcAft>
              <a:defRPr/>
            </a:pPr>
            <a:r>
              <a:rPr lang="es-ES_tradnl" sz="3200" b="1" dirty="0">
                <a:solidFill>
                  <a:srgbClr val="FFFFFF"/>
                </a:solidFill>
                <a:effectLst>
                  <a:outerShdw blurRad="38100" dist="38100" dir="2700000" algn="tl">
                    <a:srgbClr val="000000">
                      <a:alpha val="43137"/>
                    </a:srgbClr>
                  </a:outerShdw>
                </a:effectLst>
                <a:latin typeface="Arial" charset="0"/>
                <a:ea typeface="Arial" charset="0"/>
                <a:cs typeface="Arial" charset="0"/>
              </a:rPr>
              <a:t>  </a:t>
            </a:r>
            <a:r>
              <a:rPr lang="es-ES_tradnl" sz="3200" b="1" dirty="0" smtClean="0">
                <a:solidFill>
                  <a:srgbClr val="FFFFFF"/>
                </a:solidFill>
                <a:effectLst>
                  <a:outerShdw blurRad="38100" dist="38100" dir="2700000" algn="tl">
                    <a:srgbClr val="000000">
                      <a:alpha val="43137"/>
                    </a:srgbClr>
                  </a:outerShdw>
                </a:effectLst>
                <a:latin typeface="Arial" charset="0"/>
                <a:ea typeface="Arial" charset="0"/>
                <a:cs typeface="Arial" charset="0"/>
              </a:rPr>
              <a:t>6. </a:t>
            </a:r>
            <a:r>
              <a:rPr lang="es-ES_tradnl" sz="3200" b="1" dirty="0">
                <a:solidFill>
                  <a:srgbClr val="FFFFFF"/>
                </a:solidFill>
                <a:effectLst>
                  <a:outerShdw blurRad="38100" dist="38100" dir="2700000" algn="tl">
                    <a:srgbClr val="000000">
                      <a:alpha val="43137"/>
                    </a:srgbClr>
                  </a:outerShdw>
                </a:effectLst>
                <a:latin typeface="Arial" charset="0"/>
                <a:ea typeface="Arial" charset="0"/>
                <a:cs typeface="Arial" charset="0"/>
              </a:rPr>
              <a:t>Conclusiones</a:t>
            </a:r>
          </a:p>
        </p:txBody>
      </p:sp>
      <p:sp>
        <p:nvSpPr>
          <p:cNvPr id="27" name="Redondear rectángulo de esquina del mismo lado 30"/>
          <p:cNvSpPr/>
          <p:nvPr/>
        </p:nvSpPr>
        <p:spPr>
          <a:xfrm>
            <a:off x="10646805" y="19449354"/>
            <a:ext cx="5051748" cy="516581"/>
          </a:xfrm>
          <a:prstGeom prst="round2SameRect">
            <a:avLst/>
          </a:prstGeom>
          <a:solidFill>
            <a:schemeClr val="accent1"/>
          </a:solidFill>
          <a:ln w="57150" cap="flat" cmpd="sng" algn="ctr">
            <a:solidFill>
              <a:schemeClr val="accent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5783" tIns="47893" rIns="95783" bIns="47893" anchor="ctr"/>
          <a:lstStyle/>
          <a:p>
            <a:pPr defTabSz="4310431" fontAlgn="auto">
              <a:spcBef>
                <a:spcPts val="0"/>
              </a:spcBef>
              <a:spcAft>
                <a:spcPts val="0"/>
              </a:spcAft>
              <a:defRPr/>
            </a:pPr>
            <a:r>
              <a:rPr lang="es-ES_tradnl" sz="3200" b="1" dirty="0" smtClean="0">
                <a:solidFill>
                  <a:srgbClr val="FFFFFF"/>
                </a:solidFill>
                <a:effectLst>
                  <a:outerShdw blurRad="38100" dist="38100" dir="2700000" algn="tl">
                    <a:srgbClr val="000000">
                      <a:alpha val="43137"/>
                    </a:srgbClr>
                  </a:outerShdw>
                </a:effectLst>
                <a:latin typeface="Arial" charset="0"/>
                <a:ea typeface="Arial" charset="0"/>
                <a:cs typeface="Arial" charset="0"/>
              </a:rPr>
              <a:t>Agradecimientos</a:t>
            </a:r>
            <a:endParaRPr lang="es-ES_tradnl" sz="3200" b="1" dirty="0">
              <a:solidFill>
                <a:srgbClr val="FFFFFF"/>
              </a:solidFill>
              <a:effectLst>
                <a:outerShdw blurRad="38100" dist="38100" dir="2700000" algn="tl">
                  <a:srgbClr val="000000">
                    <a:alpha val="43137"/>
                  </a:srgbClr>
                </a:outerShdw>
              </a:effectLst>
              <a:latin typeface="Arial" charset="0"/>
              <a:ea typeface="Arial" charset="0"/>
              <a:cs typeface="Arial" charset="0"/>
            </a:endParaRPr>
          </a:p>
        </p:txBody>
      </p:sp>
      <p:sp>
        <p:nvSpPr>
          <p:cNvPr id="7" name="6 CuadroTexto"/>
          <p:cNvSpPr txBox="1"/>
          <p:nvPr/>
        </p:nvSpPr>
        <p:spPr>
          <a:xfrm>
            <a:off x="469425" y="3764663"/>
            <a:ext cx="5572308" cy="2308324"/>
          </a:xfrm>
          <a:prstGeom prst="rect">
            <a:avLst/>
          </a:prstGeom>
          <a:noFill/>
        </p:spPr>
        <p:txBody>
          <a:bodyPr wrap="square" rtlCol="0">
            <a:spAutoFit/>
          </a:bodyPr>
          <a:lstStyle/>
          <a:p>
            <a:r>
              <a:rPr lang="es-MX" sz="1600" dirty="0" smtClean="0"/>
              <a:t>Hablar de una aleación </a:t>
            </a:r>
            <a:r>
              <a:rPr lang="es-MX" sz="1600" dirty="0"/>
              <a:t>Nitinol, </a:t>
            </a:r>
            <a:r>
              <a:rPr lang="es-MX" sz="1600" dirty="0" smtClean="0"/>
              <a:t>es hablar de </a:t>
            </a:r>
            <a:r>
              <a:rPr lang="es-MX" sz="1600" dirty="0"/>
              <a:t>una aleación de níquel </a:t>
            </a:r>
            <a:r>
              <a:rPr lang="es-MX" sz="1600" dirty="0" smtClean="0"/>
              <a:t>y titanio en proporciones casi </a:t>
            </a:r>
            <a:r>
              <a:rPr lang="es-MX" sz="1600" dirty="0"/>
              <a:t>equimolares y que tiene propiedades de memoria </a:t>
            </a:r>
            <a:r>
              <a:rPr lang="es-MX" sz="1600" dirty="0" smtClean="0"/>
              <a:t>de forma excelentes.</a:t>
            </a:r>
          </a:p>
          <a:p>
            <a:endParaRPr lang="es-MX" sz="1600" dirty="0" smtClean="0"/>
          </a:p>
          <a:p>
            <a:r>
              <a:rPr lang="es-MX" sz="1600" dirty="0" smtClean="0"/>
              <a:t>Las aleaciones con memoria de forma tienen </a:t>
            </a:r>
            <a:r>
              <a:rPr lang="es-MX" sz="1600" dirty="0"/>
              <a:t>la capacidad de volver a una forma predeterminada cuando </a:t>
            </a:r>
            <a:r>
              <a:rPr lang="es-MX" sz="1600" dirty="0" smtClean="0"/>
              <a:t>se calienta, </a:t>
            </a:r>
            <a:r>
              <a:rPr lang="es-MX" sz="1600" dirty="0"/>
              <a:t>c</a:t>
            </a:r>
            <a:r>
              <a:rPr lang="es-MX" sz="1600" dirty="0" smtClean="0"/>
              <a:t>uando </a:t>
            </a:r>
            <a:r>
              <a:rPr lang="es-MX" sz="1600" dirty="0"/>
              <a:t>se encuentran en frio, o por debajo de su temperatura de </a:t>
            </a:r>
            <a:r>
              <a:rPr lang="es-MX" sz="1600" dirty="0" smtClean="0"/>
              <a:t>transformación.</a:t>
            </a:r>
          </a:p>
          <a:p>
            <a:endParaRPr lang="es-MX" sz="1600" dirty="0" smtClean="0"/>
          </a:p>
        </p:txBody>
      </p:sp>
      <p:pic>
        <p:nvPicPr>
          <p:cNvPr id="1036" name="Picture 1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1788" t="37823" r="34641" b="17789"/>
          <a:stretch/>
        </p:blipFill>
        <p:spPr bwMode="auto">
          <a:xfrm>
            <a:off x="5947487" y="3938179"/>
            <a:ext cx="1748308" cy="1300286"/>
          </a:xfrm>
          <a:prstGeom prst="rect">
            <a:avLst/>
          </a:prstGeom>
          <a:ln/>
          <a:extLst/>
        </p:spPr>
        <p:style>
          <a:lnRef idx="2">
            <a:schemeClr val="accent3"/>
          </a:lnRef>
          <a:fillRef idx="1">
            <a:schemeClr val="lt1"/>
          </a:fillRef>
          <a:effectRef idx="0">
            <a:schemeClr val="accent3"/>
          </a:effectRef>
          <a:fontRef idx="minor">
            <a:schemeClr val="dk1"/>
          </a:fontRef>
        </p:style>
      </p:pic>
      <p:sp>
        <p:nvSpPr>
          <p:cNvPr id="8" name="7 Rectángulo"/>
          <p:cNvSpPr/>
          <p:nvPr/>
        </p:nvSpPr>
        <p:spPr>
          <a:xfrm>
            <a:off x="5868764" y="3632488"/>
            <a:ext cx="1872728" cy="400110"/>
          </a:xfrm>
          <a:prstGeom prst="rect">
            <a:avLst/>
          </a:prstGeom>
        </p:spPr>
        <p:txBody>
          <a:bodyPr wrap="square">
            <a:spAutoFit/>
          </a:bodyPr>
          <a:lstStyle/>
          <a:p>
            <a:pPr algn="ctr"/>
            <a:r>
              <a:rPr lang="es-MX" sz="1000" dirty="0" smtClean="0"/>
              <a:t>Diagrama de equilibrio de la aleación NiTi</a:t>
            </a:r>
            <a:endParaRPr lang="es-MX" sz="1000" dirty="0"/>
          </a:p>
        </p:txBody>
      </p:sp>
      <p:sp>
        <p:nvSpPr>
          <p:cNvPr id="11" name="10 CuadroTexto"/>
          <p:cNvSpPr txBox="1"/>
          <p:nvPr/>
        </p:nvSpPr>
        <p:spPr>
          <a:xfrm>
            <a:off x="8510814" y="4060263"/>
            <a:ext cx="6718990" cy="2339102"/>
          </a:xfrm>
          <a:prstGeom prst="rect">
            <a:avLst/>
          </a:prstGeom>
          <a:noFill/>
        </p:spPr>
        <p:txBody>
          <a:bodyPr wrap="square" rtlCol="0">
            <a:spAutoFit/>
          </a:bodyPr>
          <a:lstStyle/>
          <a:p>
            <a:r>
              <a:rPr lang="es-MX" sz="1800" b="1" dirty="0" smtClean="0"/>
              <a:t>Hipótesis</a:t>
            </a:r>
          </a:p>
          <a:p>
            <a:r>
              <a:rPr lang="es-MX" sz="1600" dirty="0" smtClean="0"/>
              <a:t>El empleo de aleaciones nitinol con un mayor costo de procesamiento  será la mas apta para su uso como dispositivo de ortodoncia debido a que presentarán la menor velocidad de corrosión.</a:t>
            </a:r>
          </a:p>
          <a:p>
            <a:endParaRPr lang="es-MX" sz="1600" dirty="0"/>
          </a:p>
          <a:p>
            <a:r>
              <a:rPr lang="es-MX" sz="1600" b="1" dirty="0" smtClean="0"/>
              <a:t>Objetivo</a:t>
            </a:r>
          </a:p>
          <a:p>
            <a:r>
              <a:rPr lang="es-MX" sz="1600" dirty="0"/>
              <a:t>D</a:t>
            </a:r>
            <a:r>
              <a:rPr lang="es-MX" sz="1600" dirty="0" smtClean="0"/>
              <a:t>eterminar la velocidad de corrosión asociada a la composición química de aleaciones de Nitinol, en base a estudios in-vitro e in-vivo, haciendo uso de alambres de ortodoncia de 4 diferentes proveedores.</a:t>
            </a:r>
            <a:endParaRPr lang="es-MX" sz="1600" dirty="0"/>
          </a:p>
        </p:txBody>
      </p:sp>
      <p:pic>
        <p:nvPicPr>
          <p:cNvPr id="1038" name="Picture 14" descr="http://www.scielo.cl/fbpe/img/ijodontos/v6n1/art09_f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65885" y="7056934"/>
            <a:ext cx="1507661" cy="1264913"/>
          </a:xfrm>
          <a:prstGeom prst="rect">
            <a:avLst/>
          </a:prstGeom>
          <a:extLst/>
        </p:spPr>
        <p:style>
          <a:lnRef idx="2">
            <a:schemeClr val="accent3"/>
          </a:lnRef>
          <a:fillRef idx="1">
            <a:schemeClr val="lt1"/>
          </a:fillRef>
          <a:effectRef idx="0">
            <a:schemeClr val="accent3"/>
          </a:effectRef>
          <a:fontRef idx="minor">
            <a:schemeClr val="dk1"/>
          </a:fontRef>
        </p:style>
      </p:pic>
      <p:pic>
        <p:nvPicPr>
          <p:cNvPr id="1053" name="Picture 29" descr="https://i.ytimg.com/i/sPNEs5nkh6tS_OdthGaRvQ/mq1.jpg?v=5193bd3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5090" r="-381" b="29747"/>
          <a:stretch/>
        </p:blipFill>
        <p:spPr bwMode="auto">
          <a:xfrm>
            <a:off x="13727266" y="432198"/>
            <a:ext cx="2348288" cy="105652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4192" t="33758" r="41555" b="30926"/>
          <a:stretch/>
        </p:blipFill>
        <p:spPr bwMode="auto">
          <a:xfrm>
            <a:off x="6162464" y="5855531"/>
            <a:ext cx="1535921" cy="1257994"/>
          </a:xfrm>
          <a:prstGeom prst="rect">
            <a:avLst/>
          </a:prstGeom>
          <a:ln/>
          <a:extLst/>
        </p:spPr>
        <p:style>
          <a:lnRef idx="2">
            <a:schemeClr val="accent3"/>
          </a:lnRef>
          <a:fillRef idx="1">
            <a:schemeClr val="lt1"/>
          </a:fillRef>
          <a:effectRef idx="0">
            <a:schemeClr val="accent3"/>
          </a:effectRef>
          <a:fontRef idx="minor">
            <a:schemeClr val="dk1"/>
          </a:fontRef>
        </p:style>
      </p:pic>
      <p:sp>
        <p:nvSpPr>
          <p:cNvPr id="29" name="28 Rectángulo"/>
          <p:cNvSpPr/>
          <p:nvPr/>
        </p:nvSpPr>
        <p:spPr>
          <a:xfrm>
            <a:off x="5930974" y="5328742"/>
            <a:ext cx="1847038" cy="553998"/>
          </a:xfrm>
          <a:prstGeom prst="rect">
            <a:avLst/>
          </a:prstGeom>
        </p:spPr>
        <p:txBody>
          <a:bodyPr wrap="square">
            <a:spAutoFit/>
          </a:bodyPr>
          <a:lstStyle/>
          <a:p>
            <a:pPr algn="ctr"/>
            <a:r>
              <a:rPr lang="es-MX" sz="1000" dirty="0" smtClean="0"/>
              <a:t>Esquema macroscópico del efecto de memoria de forma simple. </a:t>
            </a:r>
            <a:endParaRPr lang="es-MX" sz="1000" dirty="0"/>
          </a:p>
        </p:txBody>
      </p:sp>
      <p:sp>
        <p:nvSpPr>
          <p:cNvPr id="31" name="30 Rectángulo"/>
          <p:cNvSpPr/>
          <p:nvPr/>
        </p:nvSpPr>
        <p:spPr>
          <a:xfrm>
            <a:off x="5818142" y="837347"/>
            <a:ext cx="7304991" cy="307777"/>
          </a:xfrm>
          <a:prstGeom prst="rect">
            <a:avLst/>
          </a:prstGeom>
          <a:ln>
            <a:solidFill>
              <a:schemeClr val="accent2">
                <a:lumMod val="75000"/>
              </a:schemeClr>
            </a:solidFill>
          </a:ln>
        </p:spPr>
        <p:txBody>
          <a:bodyPr wrap="square">
            <a:spAutoFit/>
          </a:bodyPr>
          <a:lstStyle/>
          <a:p>
            <a:r>
              <a:rPr lang="es-MX" sz="1400" b="1" i="1" dirty="0" smtClean="0">
                <a:solidFill>
                  <a:srgbClr val="000099"/>
                </a:solidFill>
                <a:latin typeface="Berlin Sans FB Demi" panose="020E0802020502020306" pitchFamily="34" charset="0"/>
              </a:rPr>
              <a:t>PROYECTO APOYADO CON RECURSOS DE LA CONVOCATORIA JÓVENES TALENTOS</a:t>
            </a:r>
            <a:endParaRPr lang="es-MX" sz="1400" b="1" i="1" dirty="0">
              <a:solidFill>
                <a:srgbClr val="000099"/>
              </a:solidFill>
              <a:latin typeface="Berlin Sans FB Demi" panose="020E0802020502020306" pitchFamily="34" charset="0"/>
            </a:endParaRPr>
          </a:p>
        </p:txBody>
      </p:sp>
      <p:pic>
        <p:nvPicPr>
          <p:cNvPr id="1026" name="Picture 2" descr="http://i00.i.aliimg.com/photo/v11/738547256_1/nitinol_wire_color_niti_arch_wire_stainless.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 t="21209" r="499" b="55070"/>
          <a:stretch/>
        </p:blipFill>
        <p:spPr bwMode="auto">
          <a:xfrm>
            <a:off x="9470637" y="6616890"/>
            <a:ext cx="5042054" cy="12020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2" descr="http://csh.cimav.edu.mx/logo_cimav.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75202" y="1944366"/>
            <a:ext cx="1530957" cy="92010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Diagrama"/>
          <p:cNvGraphicFramePr/>
          <p:nvPr>
            <p:extLst>
              <p:ext uri="{D42A27DB-BD31-4B8C-83A1-F6EECF244321}">
                <p14:modId xmlns:p14="http://schemas.microsoft.com/office/powerpoint/2010/main" val="3983258681"/>
              </p:ext>
            </p:extLst>
          </p:nvPr>
        </p:nvGraphicFramePr>
        <p:xfrm>
          <a:off x="961593" y="9076154"/>
          <a:ext cx="6645634" cy="417646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35" name="34 Diagrama"/>
          <p:cNvGraphicFramePr/>
          <p:nvPr>
            <p:extLst>
              <p:ext uri="{D42A27DB-BD31-4B8C-83A1-F6EECF244321}">
                <p14:modId xmlns:p14="http://schemas.microsoft.com/office/powerpoint/2010/main" val="1547957711"/>
              </p:ext>
            </p:extLst>
          </p:nvPr>
        </p:nvGraphicFramePr>
        <p:xfrm>
          <a:off x="8462477" y="9145166"/>
          <a:ext cx="6645634" cy="417646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0" name="9 Rectángulo"/>
          <p:cNvSpPr/>
          <p:nvPr/>
        </p:nvSpPr>
        <p:spPr>
          <a:xfrm>
            <a:off x="3186775" y="8950548"/>
            <a:ext cx="1903085" cy="369332"/>
          </a:xfrm>
          <a:prstGeom prst="rect">
            <a:avLst/>
          </a:prstGeom>
        </p:spPr>
        <p:txBody>
          <a:bodyPr wrap="none">
            <a:spAutoFit/>
          </a:bodyPr>
          <a:lstStyle/>
          <a:p>
            <a:r>
              <a:rPr lang="es-MX" sz="1800" b="1" dirty="0" smtClean="0"/>
              <a:t>Pruebas In-vivo</a:t>
            </a:r>
            <a:endParaRPr lang="es-MX" sz="1800" b="1" dirty="0"/>
          </a:p>
        </p:txBody>
      </p:sp>
      <p:sp>
        <p:nvSpPr>
          <p:cNvPr id="37" name="36 Rectángulo"/>
          <p:cNvSpPr/>
          <p:nvPr/>
        </p:nvSpPr>
        <p:spPr>
          <a:xfrm>
            <a:off x="10899530" y="8991858"/>
            <a:ext cx="1941557" cy="369332"/>
          </a:xfrm>
          <a:prstGeom prst="rect">
            <a:avLst/>
          </a:prstGeom>
        </p:spPr>
        <p:txBody>
          <a:bodyPr wrap="none">
            <a:spAutoFit/>
          </a:bodyPr>
          <a:lstStyle/>
          <a:p>
            <a:r>
              <a:rPr lang="es-MX" sz="1800" b="1" dirty="0" smtClean="0"/>
              <a:t>Pruebas In-vitro</a:t>
            </a:r>
            <a:endParaRPr lang="es-MX" sz="1800" b="1" dirty="0"/>
          </a:p>
        </p:txBody>
      </p:sp>
      <p:pic>
        <p:nvPicPr>
          <p:cNvPr id="13" name="Picture 4"/>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1106539" y="14113718"/>
            <a:ext cx="3600000" cy="21034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20 Imagen"/>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656603" y="13825686"/>
            <a:ext cx="1800000" cy="1350000"/>
          </a:xfrm>
          <a:prstGeom prst="rect">
            <a:avLst/>
          </a:prstGeom>
          <a:ln>
            <a:noFill/>
          </a:ln>
          <a:effectLst>
            <a:softEdge rad="112500"/>
          </a:effectLst>
        </p:spPr>
      </p:pic>
      <p:pic>
        <p:nvPicPr>
          <p:cNvPr id="28" name="27 Imagen"/>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924748" y="15409862"/>
            <a:ext cx="1800000" cy="1350000"/>
          </a:xfrm>
          <a:prstGeom prst="rect">
            <a:avLst/>
          </a:prstGeom>
          <a:ln>
            <a:noFill/>
          </a:ln>
          <a:effectLst>
            <a:softEdge rad="112500"/>
          </a:effectLst>
        </p:spPr>
      </p:pic>
      <p:pic>
        <p:nvPicPr>
          <p:cNvPr id="30" name="29 Imagen"/>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656603" y="15409862"/>
            <a:ext cx="1800000" cy="1350000"/>
          </a:xfrm>
          <a:prstGeom prst="rect">
            <a:avLst/>
          </a:prstGeom>
          <a:ln>
            <a:noFill/>
          </a:ln>
          <a:effectLst>
            <a:softEdge rad="112500"/>
          </a:effectLst>
        </p:spPr>
      </p:pic>
      <p:pic>
        <p:nvPicPr>
          <p:cNvPr id="40" name="39 Imagen"/>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943826" y="13825686"/>
            <a:ext cx="1800000" cy="1350000"/>
          </a:xfrm>
          <a:prstGeom prst="rect">
            <a:avLst/>
          </a:prstGeom>
          <a:ln>
            <a:noFill/>
          </a:ln>
          <a:effectLst>
            <a:softEdge rad="112500"/>
          </a:effectLst>
        </p:spPr>
      </p:pic>
      <p:pic>
        <p:nvPicPr>
          <p:cNvPr id="58" name="57 Imagen"/>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1106539" y="16417974"/>
            <a:ext cx="3600000" cy="2448272"/>
          </a:xfrm>
          <a:prstGeom prst="rect">
            <a:avLst/>
          </a:prstGeom>
          <a:ln>
            <a:noFill/>
          </a:ln>
          <a:effectLst>
            <a:outerShdw blurRad="292100" dist="139700" dir="2700000" algn="tl" rotWithShape="0">
              <a:srgbClr val="333333">
                <a:alpha val="65000"/>
              </a:srgbClr>
            </a:outerShdw>
          </a:effectLst>
        </p:spPr>
      </p:pic>
      <p:pic>
        <p:nvPicPr>
          <p:cNvPr id="1035" name="Picture 11"/>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822316" y="17013606"/>
            <a:ext cx="6425442" cy="1564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7" name="46 Conector recto de flecha"/>
          <p:cNvCxnSpPr/>
          <p:nvPr/>
        </p:nvCxnSpPr>
        <p:spPr>
          <a:xfrm flipV="1">
            <a:off x="7171241" y="15769902"/>
            <a:ext cx="4808702" cy="1800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61 Conector recto de flecha"/>
          <p:cNvCxnSpPr/>
          <p:nvPr/>
        </p:nvCxnSpPr>
        <p:spPr>
          <a:xfrm flipV="1">
            <a:off x="7171241" y="15697896"/>
            <a:ext cx="5669846" cy="223224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63 Conector recto de flecha"/>
          <p:cNvCxnSpPr/>
          <p:nvPr/>
        </p:nvCxnSpPr>
        <p:spPr>
          <a:xfrm flipV="1">
            <a:off x="7171241" y="15697894"/>
            <a:ext cx="6474387" cy="24482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73 Conector recto de flecha"/>
          <p:cNvCxnSpPr/>
          <p:nvPr/>
        </p:nvCxnSpPr>
        <p:spPr>
          <a:xfrm flipV="1">
            <a:off x="7171241" y="15625886"/>
            <a:ext cx="7194467" cy="273630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 name="59 CuadroTexto"/>
          <p:cNvSpPr txBox="1"/>
          <p:nvPr/>
        </p:nvSpPr>
        <p:spPr>
          <a:xfrm>
            <a:off x="1813451" y="15071308"/>
            <a:ext cx="1317990" cy="307777"/>
          </a:xfrm>
          <a:prstGeom prst="rect">
            <a:avLst/>
          </a:prstGeom>
          <a:noFill/>
        </p:spPr>
        <p:txBody>
          <a:bodyPr wrap="none" rtlCol="0">
            <a:spAutoFit/>
          </a:bodyPr>
          <a:lstStyle/>
          <a:p>
            <a:r>
              <a:rPr lang="es-MX" sz="1400" b="1" dirty="0" smtClean="0"/>
              <a:t>Muestra 1 (B)</a:t>
            </a:r>
            <a:endParaRPr lang="es-MX" sz="1400" b="1" dirty="0"/>
          </a:p>
        </p:txBody>
      </p:sp>
      <p:sp>
        <p:nvSpPr>
          <p:cNvPr id="77" name="76 CuadroTexto"/>
          <p:cNvSpPr txBox="1"/>
          <p:nvPr/>
        </p:nvSpPr>
        <p:spPr>
          <a:xfrm>
            <a:off x="4100674" y="15077802"/>
            <a:ext cx="1317990" cy="307777"/>
          </a:xfrm>
          <a:prstGeom prst="rect">
            <a:avLst/>
          </a:prstGeom>
          <a:noFill/>
        </p:spPr>
        <p:txBody>
          <a:bodyPr wrap="none" rtlCol="0">
            <a:spAutoFit/>
          </a:bodyPr>
          <a:lstStyle/>
          <a:p>
            <a:r>
              <a:rPr lang="es-MX" sz="1400" b="1" dirty="0" smtClean="0"/>
              <a:t>Muestra 2 (C)</a:t>
            </a:r>
            <a:endParaRPr lang="es-MX" sz="1400" b="1" dirty="0"/>
          </a:p>
        </p:txBody>
      </p:sp>
      <p:sp>
        <p:nvSpPr>
          <p:cNvPr id="78" name="77 CuadroTexto"/>
          <p:cNvSpPr txBox="1"/>
          <p:nvPr/>
        </p:nvSpPr>
        <p:spPr>
          <a:xfrm>
            <a:off x="1565624" y="16633998"/>
            <a:ext cx="1577676" cy="307777"/>
          </a:xfrm>
          <a:prstGeom prst="rect">
            <a:avLst/>
          </a:prstGeom>
          <a:noFill/>
        </p:spPr>
        <p:txBody>
          <a:bodyPr wrap="none" rtlCol="0">
            <a:spAutoFit/>
          </a:bodyPr>
          <a:lstStyle/>
          <a:p>
            <a:r>
              <a:rPr lang="es-MX" sz="1400" b="1" dirty="0" smtClean="0"/>
              <a:t>Muestra 3 (ODP)</a:t>
            </a:r>
            <a:endParaRPr lang="es-MX" sz="1400" b="1" dirty="0"/>
          </a:p>
        </p:txBody>
      </p:sp>
      <p:sp>
        <p:nvSpPr>
          <p:cNvPr id="79" name="78 CuadroTexto"/>
          <p:cNvSpPr txBox="1"/>
          <p:nvPr/>
        </p:nvSpPr>
        <p:spPr>
          <a:xfrm>
            <a:off x="4020523" y="16590585"/>
            <a:ext cx="1457450" cy="307777"/>
          </a:xfrm>
          <a:prstGeom prst="rect">
            <a:avLst/>
          </a:prstGeom>
          <a:noFill/>
        </p:spPr>
        <p:txBody>
          <a:bodyPr wrap="none" rtlCol="0">
            <a:spAutoFit/>
          </a:bodyPr>
          <a:lstStyle/>
          <a:p>
            <a:r>
              <a:rPr lang="es-MX" sz="1400" b="1" dirty="0" smtClean="0"/>
              <a:t>Muestra 4 (OA)</a:t>
            </a:r>
            <a:endParaRPr lang="es-MX" sz="1400" b="1" dirty="0"/>
          </a:p>
        </p:txBody>
      </p:sp>
      <p:sp>
        <p:nvSpPr>
          <p:cNvPr id="83" name="82 CuadroTexto"/>
          <p:cNvSpPr txBox="1"/>
          <p:nvPr/>
        </p:nvSpPr>
        <p:spPr>
          <a:xfrm>
            <a:off x="6349498" y="13791597"/>
            <a:ext cx="4506042" cy="307777"/>
          </a:xfrm>
          <a:prstGeom prst="rect">
            <a:avLst/>
          </a:prstGeom>
          <a:noFill/>
        </p:spPr>
        <p:txBody>
          <a:bodyPr wrap="none" rtlCol="0">
            <a:spAutoFit/>
          </a:bodyPr>
          <a:lstStyle/>
          <a:p>
            <a:r>
              <a:rPr lang="es-MX" sz="1400" b="1" dirty="0" smtClean="0"/>
              <a:t>Velocidad de Corrosión – Pruebas In-Vivo (30 días)</a:t>
            </a:r>
            <a:endParaRPr lang="es-MX" sz="1400" b="1" dirty="0"/>
          </a:p>
        </p:txBody>
      </p:sp>
      <p:sp>
        <p:nvSpPr>
          <p:cNvPr id="84" name="83 CuadroTexto"/>
          <p:cNvSpPr txBox="1"/>
          <p:nvPr/>
        </p:nvSpPr>
        <p:spPr>
          <a:xfrm>
            <a:off x="11025415" y="13805941"/>
            <a:ext cx="3762248" cy="307777"/>
          </a:xfrm>
          <a:prstGeom prst="rect">
            <a:avLst/>
          </a:prstGeom>
          <a:noFill/>
        </p:spPr>
        <p:txBody>
          <a:bodyPr wrap="none" rtlCol="0">
            <a:spAutoFit/>
          </a:bodyPr>
          <a:lstStyle/>
          <a:p>
            <a:r>
              <a:rPr lang="es-MX" sz="1400" b="1" dirty="0" smtClean="0"/>
              <a:t>Velocidad de Corrosión – Pruebas In-Vitro</a:t>
            </a:r>
            <a:endParaRPr lang="es-MX" sz="1400" b="1" dirty="0"/>
          </a:p>
        </p:txBody>
      </p:sp>
      <p:sp>
        <p:nvSpPr>
          <p:cNvPr id="85" name="84 CuadroTexto"/>
          <p:cNvSpPr txBox="1"/>
          <p:nvPr/>
        </p:nvSpPr>
        <p:spPr>
          <a:xfrm>
            <a:off x="12427951" y="16282808"/>
            <a:ext cx="1338828" cy="307777"/>
          </a:xfrm>
          <a:prstGeom prst="rect">
            <a:avLst/>
          </a:prstGeom>
          <a:noFill/>
        </p:spPr>
        <p:txBody>
          <a:bodyPr wrap="none" rtlCol="0">
            <a:spAutoFit/>
          </a:bodyPr>
          <a:lstStyle/>
          <a:p>
            <a:r>
              <a:rPr lang="es-MX" sz="1400" b="1" dirty="0" smtClean="0"/>
              <a:t>Curvas de </a:t>
            </a:r>
            <a:r>
              <a:rPr lang="es-MX" sz="1400" b="1" dirty="0" err="1" smtClean="0"/>
              <a:t>Rp</a:t>
            </a:r>
            <a:endParaRPr lang="es-MX" sz="1400" b="1" dirty="0"/>
          </a:p>
        </p:txBody>
      </p:sp>
      <p:sp>
        <p:nvSpPr>
          <p:cNvPr id="66" name="65 Rectángulo"/>
          <p:cNvSpPr/>
          <p:nvPr/>
        </p:nvSpPr>
        <p:spPr>
          <a:xfrm>
            <a:off x="326196" y="19382827"/>
            <a:ext cx="9886080" cy="2400657"/>
          </a:xfrm>
          <a:prstGeom prst="rect">
            <a:avLst/>
          </a:prstGeom>
        </p:spPr>
        <p:txBody>
          <a:bodyPr wrap="square">
            <a:spAutoFit/>
          </a:bodyPr>
          <a:lstStyle/>
          <a:p>
            <a:pPr marL="285750" indent="-285750">
              <a:buFont typeface="Arial" panose="020B0604020202020204" pitchFamily="34" charset="0"/>
              <a:buChar char="•"/>
            </a:pPr>
            <a:r>
              <a:rPr lang="es-MX" sz="1500" dirty="0" smtClean="0"/>
              <a:t>La morfología superficial presente en los alambres de nitinol no afectan la cinética de corrosión, ya que el alambre con mejor acabado superficial fue el que presentó la mayor cinética de corrosión.</a:t>
            </a:r>
          </a:p>
          <a:p>
            <a:pPr marL="285750" indent="-285750">
              <a:buFont typeface="Arial" panose="020B0604020202020204" pitchFamily="34" charset="0"/>
              <a:buChar char="•"/>
            </a:pPr>
            <a:r>
              <a:rPr lang="es-MX" sz="1500" dirty="0" smtClean="0"/>
              <a:t>El contenido de Si en los alambres de nitinol promueve una mejor resistencia a la corrosión al ser evaluado bajo condiciones in-vivo e in-vitro.</a:t>
            </a:r>
          </a:p>
          <a:p>
            <a:pPr marL="285750" indent="-285750">
              <a:buFont typeface="Arial" panose="020B0604020202020204" pitchFamily="34" charset="0"/>
              <a:buChar char="•"/>
            </a:pPr>
            <a:r>
              <a:rPr lang="es-MX" sz="1500" dirty="0" smtClean="0"/>
              <a:t>Las prueba de corrosión in-vivo presentan un comportamiento similar al observado en pruebas in-vitro, sin embargo, bajo condiciones in-vivo la cinética de corrosión presenta un orden de magnitud mayor asociado a la mayor cantidad de agentes corrosivos a los que es expuesto los alambres de nitinol.</a:t>
            </a:r>
          </a:p>
          <a:p>
            <a:pPr marL="285750" indent="-285750">
              <a:buFont typeface="Arial" panose="020B0604020202020204" pitchFamily="34" charset="0"/>
              <a:buChar char="•"/>
            </a:pPr>
            <a:r>
              <a:rPr lang="es-MX" sz="1500" dirty="0"/>
              <a:t>el </a:t>
            </a:r>
            <a:r>
              <a:rPr lang="es-MX" sz="1500" dirty="0" smtClean="0"/>
              <a:t>costo </a:t>
            </a:r>
            <a:r>
              <a:rPr lang="es-MX" sz="1500" dirty="0"/>
              <a:t>de </a:t>
            </a:r>
            <a:r>
              <a:rPr lang="es-MX" sz="1500" dirty="0" smtClean="0"/>
              <a:t>procesamiento del alambre </a:t>
            </a:r>
            <a:r>
              <a:rPr lang="es-MX" sz="1500" dirty="0"/>
              <a:t>no </a:t>
            </a:r>
            <a:r>
              <a:rPr lang="es-MX" sz="1500" dirty="0" smtClean="0"/>
              <a:t>se relaciona con la </a:t>
            </a:r>
            <a:r>
              <a:rPr lang="es-MX" sz="1500" dirty="0"/>
              <a:t>velocidad de corrosión, incluso </a:t>
            </a:r>
            <a:r>
              <a:rPr lang="es-MX" sz="1500" dirty="0" smtClean="0"/>
              <a:t>alambres más </a:t>
            </a:r>
            <a:r>
              <a:rPr lang="es-MX" sz="1500" dirty="0"/>
              <a:t>económicos presentaron una mejor resistencia a la </a:t>
            </a:r>
            <a:r>
              <a:rPr lang="es-MX" sz="1500" smtClean="0"/>
              <a:t>corrosión</a:t>
            </a:r>
            <a:r>
              <a:rPr lang="es-MX" sz="1500"/>
              <a:t> .</a:t>
            </a:r>
            <a:endParaRPr lang="es-MX" sz="1500" dirty="0"/>
          </a:p>
          <a:p>
            <a:pPr marL="285750" indent="-285750">
              <a:buFont typeface="Arial" panose="020B0604020202020204" pitchFamily="34" charset="0"/>
              <a:buChar char="•"/>
            </a:pPr>
            <a:endParaRPr lang="es-MX" sz="1500" dirty="0" smtClean="0"/>
          </a:p>
        </p:txBody>
      </p:sp>
      <p:pic>
        <p:nvPicPr>
          <p:cNvPr id="67" name="Picture 12"/>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822165" y="14093576"/>
            <a:ext cx="3600000" cy="2103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 name="87 Rectángulo redondeado"/>
          <p:cNvSpPr/>
          <p:nvPr/>
        </p:nvSpPr>
        <p:spPr>
          <a:xfrm>
            <a:off x="10646805" y="18950779"/>
            <a:ext cx="5087055" cy="2507755"/>
          </a:xfrm>
          <a:prstGeom prst="roundRect">
            <a:avLst/>
          </a:prstGeom>
          <a:noFill/>
          <a:ln>
            <a:solidFill>
              <a:schemeClr val="accent2">
                <a:lumMod val="75000"/>
              </a:schemeClr>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9" name="88 Rectángulo"/>
          <p:cNvSpPr/>
          <p:nvPr/>
        </p:nvSpPr>
        <p:spPr>
          <a:xfrm>
            <a:off x="11149606" y="19965935"/>
            <a:ext cx="4728270" cy="1708160"/>
          </a:xfrm>
          <a:prstGeom prst="rect">
            <a:avLst/>
          </a:prstGeom>
        </p:spPr>
        <p:txBody>
          <a:bodyPr wrap="square">
            <a:spAutoFit/>
          </a:bodyPr>
          <a:lstStyle/>
          <a:p>
            <a:endParaRPr lang="es-MX" sz="1500" dirty="0"/>
          </a:p>
          <a:p>
            <a:pPr marL="285750" indent="-285750">
              <a:buFont typeface="Arial" panose="020B0604020202020204" pitchFamily="34" charset="0"/>
              <a:buChar char="•"/>
            </a:pPr>
            <a:r>
              <a:rPr lang="es-MX" sz="1500" dirty="0" smtClean="0"/>
              <a:t>Al CIMAV por la oportunidad de asistir a este Verano de Investigación Científica</a:t>
            </a:r>
          </a:p>
          <a:p>
            <a:pPr marL="285750" indent="-285750">
              <a:buFont typeface="Arial" panose="020B0604020202020204" pitchFamily="34" charset="0"/>
              <a:buChar char="•"/>
            </a:pPr>
            <a:r>
              <a:rPr lang="es-MX" sz="1500" dirty="0" smtClean="0"/>
              <a:t>Al personal y estudiantes del Laboratorio de Corrosión.</a:t>
            </a:r>
          </a:p>
          <a:p>
            <a:pPr marL="285750" indent="-285750">
              <a:buFont typeface="Arial" panose="020B0604020202020204" pitchFamily="34" charset="0"/>
              <a:buChar char="•"/>
            </a:pPr>
            <a:r>
              <a:rPr lang="es-MX" sz="1500" dirty="0" smtClean="0"/>
              <a:t>A la M.C. Karla Campos por su apoyo en el MEB:</a:t>
            </a:r>
          </a:p>
          <a:p>
            <a:pPr marL="285750" indent="-285750">
              <a:buFont typeface="Arial" panose="020B0604020202020204" pitchFamily="34" charset="0"/>
              <a:buChar char="•"/>
            </a:pPr>
            <a:endParaRPr lang="es-MX" sz="1500" dirty="0"/>
          </a:p>
        </p:txBody>
      </p:sp>
      <p:sp>
        <p:nvSpPr>
          <p:cNvPr id="39" name="38 Elipse"/>
          <p:cNvSpPr/>
          <p:nvPr/>
        </p:nvSpPr>
        <p:spPr>
          <a:xfrm>
            <a:off x="10899530" y="6603193"/>
            <a:ext cx="428129" cy="2289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t>2</a:t>
            </a:r>
            <a:endParaRPr lang="es-MX" sz="1200" dirty="0"/>
          </a:p>
        </p:txBody>
      </p:sp>
      <p:sp>
        <p:nvSpPr>
          <p:cNvPr id="69" name="68 Elipse"/>
          <p:cNvSpPr/>
          <p:nvPr/>
        </p:nvSpPr>
        <p:spPr>
          <a:xfrm>
            <a:off x="12160906" y="6566722"/>
            <a:ext cx="393996" cy="23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t>3</a:t>
            </a:r>
          </a:p>
        </p:txBody>
      </p:sp>
      <p:sp>
        <p:nvSpPr>
          <p:cNvPr id="70" name="69 Elipse"/>
          <p:cNvSpPr/>
          <p:nvPr/>
        </p:nvSpPr>
        <p:spPr>
          <a:xfrm>
            <a:off x="9589839" y="6681921"/>
            <a:ext cx="456477" cy="217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t>1</a:t>
            </a:r>
          </a:p>
        </p:txBody>
      </p:sp>
      <p:sp>
        <p:nvSpPr>
          <p:cNvPr id="71" name="70 Elipse"/>
          <p:cNvSpPr/>
          <p:nvPr/>
        </p:nvSpPr>
        <p:spPr>
          <a:xfrm>
            <a:off x="13412679" y="6552396"/>
            <a:ext cx="393996" cy="23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t>4</a:t>
            </a:r>
            <a:endParaRPr lang="es-MX" sz="1200" dirty="0"/>
          </a:p>
        </p:txBody>
      </p:sp>
      <p:sp>
        <p:nvSpPr>
          <p:cNvPr id="41" name="40 CuadroTexto"/>
          <p:cNvSpPr txBox="1"/>
          <p:nvPr/>
        </p:nvSpPr>
        <p:spPr>
          <a:xfrm>
            <a:off x="11124675" y="6462574"/>
            <a:ext cx="1036231" cy="276999"/>
          </a:xfrm>
          <a:prstGeom prst="rect">
            <a:avLst/>
          </a:prstGeom>
          <a:noFill/>
        </p:spPr>
        <p:txBody>
          <a:bodyPr wrap="square" rtlCol="0">
            <a:spAutoFit/>
          </a:bodyPr>
          <a:lstStyle/>
          <a:p>
            <a:r>
              <a:rPr lang="es-MX" sz="1200" dirty="0" smtClean="0"/>
              <a:t>Menor costo</a:t>
            </a:r>
            <a:endParaRPr lang="es-MX" sz="1200" dirty="0"/>
          </a:p>
        </p:txBody>
      </p:sp>
      <p:sp>
        <p:nvSpPr>
          <p:cNvPr id="73" name="72 CuadroTexto"/>
          <p:cNvSpPr txBox="1"/>
          <p:nvPr/>
        </p:nvSpPr>
        <p:spPr>
          <a:xfrm>
            <a:off x="12388423" y="6426693"/>
            <a:ext cx="1036231" cy="276999"/>
          </a:xfrm>
          <a:prstGeom prst="rect">
            <a:avLst/>
          </a:prstGeom>
          <a:noFill/>
        </p:spPr>
        <p:txBody>
          <a:bodyPr wrap="square" rtlCol="0">
            <a:spAutoFit/>
          </a:bodyPr>
          <a:lstStyle/>
          <a:p>
            <a:r>
              <a:rPr lang="es-MX" sz="1200" dirty="0" smtClean="0"/>
              <a:t>Mayor costo</a:t>
            </a:r>
            <a:endParaRPr lang="es-MX" sz="1200" dirty="0"/>
          </a:p>
        </p:txBody>
      </p:sp>
      <p:pic>
        <p:nvPicPr>
          <p:cNvPr id="75" name="Picture 2" descr="F:\Nancy cimav\Fotos\DSC00716.JPG"/>
          <p:cNvPicPr>
            <a:picLocks noChangeAspect="1" noChangeArrowheads="1"/>
          </p:cNvPicPr>
          <p:nvPr/>
        </p:nvPicPr>
        <p:blipFill rotWithShape="1">
          <a:blip r:embed="rId30" cstate="print">
            <a:extLst>
              <a:ext uri="{28A0092B-C50C-407E-A947-70E740481C1C}">
                <a14:useLocalDpi xmlns:a14="http://schemas.microsoft.com/office/drawing/2010/main" val="0"/>
              </a:ext>
            </a:extLst>
          </a:blip>
          <a:srcRect l="15630" r="24108" b="30910"/>
          <a:stretch/>
        </p:blipFill>
        <p:spPr bwMode="auto">
          <a:xfrm>
            <a:off x="13517129" y="8929142"/>
            <a:ext cx="2057026" cy="1422874"/>
          </a:xfrm>
          <a:prstGeom prst="rect">
            <a:avLst/>
          </a:prstGeom>
        </p:spPr>
        <p:style>
          <a:lnRef idx="2">
            <a:schemeClr val="accent3"/>
          </a:lnRef>
          <a:fillRef idx="1">
            <a:schemeClr val="lt1"/>
          </a:fillRef>
          <a:effectRef idx="0">
            <a:schemeClr val="accent3"/>
          </a:effectRef>
          <a:fontRef idx="minor">
            <a:schemeClr val="dk1"/>
          </a:fontRef>
        </p:style>
      </p:pic>
      <p:pic>
        <p:nvPicPr>
          <p:cNvPr id="1027" name="Picture 3" descr="F:\Nancy cimav\Fotos\DSC00722.JP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13517129" y="10397791"/>
            <a:ext cx="2057026" cy="1542770"/>
          </a:xfrm>
          <a:prstGeom prst="rect">
            <a:avLst/>
          </a:prstGeom>
        </p:spPr>
        <p:style>
          <a:lnRef idx="2">
            <a:schemeClr val="accent3"/>
          </a:lnRef>
          <a:fillRef idx="1">
            <a:schemeClr val="lt1"/>
          </a:fillRef>
          <a:effectRef idx="0">
            <a:schemeClr val="accent3"/>
          </a:effectRef>
          <a:fontRef idx="minor">
            <a:schemeClr val="dk1"/>
          </a:fontRef>
        </p:style>
      </p:pic>
      <p:pic>
        <p:nvPicPr>
          <p:cNvPr id="80" name="Picture 27" descr="Resultado de imagen para aleaciones nitinol utilizadas en ortodoncia"/>
          <p:cNvPicPr>
            <a:picLocks noChangeAspect="1" noChangeArrowheads="1"/>
          </p:cNvPicPr>
          <p:nvPr/>
        </p:nvPicPr>
        <p:blipFill rotWithShape="1">
          <a:blip r:embed="rId32" cstate="print">
            <a:extLst>
              <a:ext uri="{28A0092B-C50C-407E-A947-70E740481C1C}">
                <a14:useLocalDpi xmlns:a14="http://schemas.microsoft.com/office/drawing/2010/main" val="0"/>
              </a:ext>
            </a:extLst>
          </a:blip>
          <a:srcRect t="14200" b="14384"/>
          <a:stretch/>
        </p:blipFill>
        <p:spPr bwMode="auto">
          <a:xfrm>
            <a:off x="5759979" y="10225286"/>
            <a:ext cx="2123323" cy="1405933"/>
          </a:xfrm>
          <a:prstGeom prst="rect">
            <a:avLst/>
          </a:prstGeom>
          <a:ln/>
          <a:extLst/>
        </p:spPr>
        <p:style>
          <a:lnRef idx="2">
            <a:schemeClr val="accent3"/>
          </a:lnRef>
          <a:fillRef idx="1">
            <a:schemeClr val="lt1"/>
          </a:fillRef>
          <a:effectRef idx="0">
            <a:schemeClr val="accent3"/>
          </a:effectRef>
          <a:fontRef idx="minor">
            <a:schemeClr val="dk1"/>
          </a:fontRef>
        </p:style>
      </p:pic>
      <p:sp>
        <p:nvSpPr>
          <p:cNvPr id="44" name="43 CuadroTexto"/>
          <p:cNvSpPr txBox="1"/>
          <p:nvPr/>
        </p:nvSpPr>
        <p:spPr>
          <a:xfrm>
            <a:off x="476105" y="7148394"/>
            <a:ext cx="5740944" cy="1492716"/>
          </a:xfrm>
          <a:prstGeom prst="rect">
            <a:avLst/>
          </a:prstGeom>
          <a:noFill/>
        </p:spPr>
        <p:txBody>
          <a:bodyPr wrap="square" rtlCol="0">
            <a:spAutoFit/>
          </a:bodyPr>
          <a:lstStyle/>
          <a:p>
            <a:r>
              <a:rPr lang="es-MX" sz="1600" dirty="0"/>
              <a:t>En este trabajo se describe el desarrollo del análisis de la cinética de corrosión de distintos alambres nitinol (proveedores) evaluados in-vivo e in-situ.</a:t>
            </a:r>
          </a:p>
          <a:p>
            <a:endParaRPr lang="es-MX" dirty="0"/>
          </a:p>
        </p:txBody>
      </p:sp>
      <p:sp>
        <p:nvSpPr>
          <p:cNvPr id="45" name="44 Rectángulo"/>
          <p:cNvSpPr/>
          <p:nvPr/>
        </p:nvSpPr>
        <p:spPr>
          <a:xfrm>
            <a:off x="446369" y="5733495"/>
            <a:ext cx="6122863" cy="1323439"/>
          </a:xfrm>
          <a:prstGeom prst="rect">
            <a:avLst/>
          </a:prstGeom>
        </p:spPr>
        <p:txBody>
          <a:bodyPr wrap="square">
            <a:spAutoFit/>
          </a:bodyPr>
          <a:lstStyle/>
          <a:p>
            <a:r>
              <a:rPr lang="es-MX" sz="1600" dirty="0"/>
              <a:t>Esta aleación en particular, tiene muy buenas propiedades eléctricas, mecánicas, excelente resistencia a la corrosión, es biocompatible y presenta nula citotoxicidad.</a:t>
            </a:r>
          </a:p>
          <a:p>
            <a:r>
              <a:rPr lang="es-MX" sz="1600" dirty="0"/>
              <a:t>Propiedades que hacen posible el empleo de esta aleación en aplicaciones de ortodoncia.</a:t>
            </a:r>
          </a:p>
        </p:txBody>
      </p:sp>
      <p:pic>
        <p:nvPicPr>
          <p:cNvPr id="5" name="Picture 2" descr="E:\DCIM\Camera\2015-07-06 17.49.16.jp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6805127" y="11787581"/>
            <a:ext cx="2665510" cy="1318025"/>
          </a:xfrm>
          <a:prstGeom prst="rect">
            <a:avLst/>
          </a:prstGeom>
          <a:extLst/>
        </p:spPr>
        <p:style>
          <a:lnRef idx="2">
            <a:schemeClr val="accent3"/>
          </a:lnRef>
          <a:fillRef idx="1">
            <a:schemeClr val="lt1"/>
          </a:fillRef>
          <a:effectRef idx="0">
            <a:schemeClr val="accent3"/>
          </a:effectRef>
          <a:fontRef idx="minor">
            <a:schemeClr val="dk1"/>
          </a:fontRef>
        </p:style>
      </p:pic>
      <p:sp>
        <p:nvSpPr>
          <p:cNvPr id="72" name="Redondear rectángulo de esquina del mismo lado 30"/>
          <p:cNvSpPr/>
          <p:nvPr/>
        </p:nvSpPr>
        <p:spPr>
          <a:xfrm>
            <a:off x="10641726" y="18951980"/>
            <a:ext cx="2556702" cy="369515"/>
          </a:xfrm>
          <a:prstGeom prst="round2SameRect">
            <a:avLst/>
          </a:prstGeom>
          <a:solidFill>
            <a:schemeClr val="accent1"/>
          </a:solidFill>
          <a:ln w="57150" cap="flat" cmpd="sng" algn="ctr">
            <a:solidFill>
              <a:schemeClr val="accent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5783" tIns="47893" rIns="95783" bIns="47893" anchor="ctr"/>
          <a:lstStyle/>
          <a:p>
            <a:pPr defTabSz="4310431" fontAlgn="auto">
              <a:spcBef>
                <a:spcPts val="0"/>
              </a:spcBef>
              <a:spcAft>
                <a:spcPts val="0"/>
              </a:spcAft>
              <a:defRPr/>
            </a:pPr>
            <a:r>
              <a:rPr lang="es-ES_tradnl" sz="3200" b="1" dirty="0" smtClean="0">
                <a:solidFill>
                  <a:srgbClr val="FFFFFF"/>
                </a:solidFill>
                <a:effectLst>
                  <a:outerShdw blurRad="38100" dist="38100" dir="2700000" algn="tl">
                    <a:srgbClr val="000000">
                      <a:alpha val="43137"/>
                    </a:srgbClr>
                  </a:outerShdw>
                </a:effectLst>
                <a:latin typeface="Arial" charset="0"/>
                <a:ea typeface="Arial" charset="0"/>
                <a:cs typeface="Arial" charset="0"/>
              </a:rPr>
              <a:t>referencias</a:t>
            </a:r>
            <a:endParaRPr lang="es-ES_tradnl" sz="3200" b="1" dirty="0">
              <a:solidFill>
                <a:srgbClr val="FFFFFF"/>
              </a:solidFill>
              <a:effectLst>
                <a:outerShdw blurRad="38100" dist="38100" dir="2700000" algn="tl">
                  <a:srgbClr val="000000">
                    <a:alpha val="43137"/>
                  </a:srgbClr>
                </a:outerShdw>
              </a:effectLst>
              <a:latin typeface="Arial" charset="0"/>
              <a:ea typeface="Arial" charset="0"/>
              <a:cs typeface="Arial" charset="0"/>
            </a:endParaRPr>
          </a:p>
        </p:txBody>
      </p:sp>
      <p:sp>
        <p:nvSpPr>
          <p:cNvPr id="34" name="33 Rectángulo"/>
          <p:cNvSpPr/>
          <p:nvPr/>
        </p:nvSpPr>
        <p:spPr>
          <a:xfrm>
            <a:off x="13080543" y="19044273"/>
            <a:ext cx="2990213" cy="323165"/>
          </a:xfrm>
          <a:prstGeom prst="rect">
            <a:avLst/>
          </a:prstGeom>
        </p:spPr>
        <p:txBody>
          <a:bodyPr wrap="square">
            <a:spAutoFit/>
          </a:bodyPr>
          <a:lstStyle/>
          <a:p>
            <a:r>
              <a:rPr lang="es-MX" sz="1500" dirty="0"/>
              <a:t> norma (ASTM G1), (ASTM G59</a:t>
            </a:r>
            <a:r>
              <a:rPr lang="es-MX" sz="1500" dirty="0" smtClean="0"/>
              <a:t>)</a:t>
            </a:r>
            <a:endParaRPr lang="es-MX" sz="1500" dirty="0"/>
          </a:p>
        </p:txBody>
      </p:sp>
      <p:pic>
        <p:nvPicPr>
          <p:cNvPr id="68" name="Picture 3" descr="C:\Users\propedeutico\Desktop\Nancy\pesa.jpg"/>
          <p:cNvPicPr>
            <a:picLocks noChangeAspect="1" noChangeArrowheads="1"/>
          </p:cNvPicPr>
          <p:nvPr/>
        </p:nvPicPr>
        <p:blipFill rotWithShape="1">
          <a:blip r:embed="rId34" cstate="print">
            <a:extLst>
              <a:ext uri="{28A0092B-C50C-407E-A947-70E740481C1C}">
                <a14:useLocalDpi xmlns:a14="http://schemas.microsoft.com/office/drawing/2010/main" val="0"/>
              </a:ext>
            </a:extLst>
          </a:blip>
          <a:srcRect r="57003" b="34533"/>
          <a:stretch/>
        </p:blipFill>
        <p:spPr bwMode="auto">
          <a:xfrm>
            <a:off x="6569232" y="8483429"/>
            <a:ext cx="1027854" cy="1584176"/>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4" descr="C:\Users\propedeutico\Desktop\Nancy\vern.jpg"/>
          <p:cNvPicPr>
            <a:picLocks noChangeAspect="1" noChangeArrowheads="1"/>
          </p:cNvPicPr>
          <p:nvPr/>
        </p:nvPicPr>
        <p:blipFill rotWithShape="1">
          <a:blip r:embed="rId35" cstate="print">
            <a:extLst>
              <a:ext uri="{28A0092B-C50C-407E-A947-70E740481C1C}">
                <a14:useLocalDpi xmlns:a14="http://schemas.microsoft.com/office/drawing/2010/main" val="0"/>
              </a:ext>
            </a:extLst>
          </a:blip>
          <a:srcRect t="28" r="33002"/>
          <a:stretch/>
        </p:blipFill>
        <p:spPr bwMode="auto">
          <a:xfrm>
            <a:off x="7420136" y="8462010"/>
            <a:ext cx="1528725" cy="1068234"/>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5" descr="C:\Users\propedeutico\Desktop\Nancy\hqdefault.jpg"/>
          <p:cNvPicPr>
            <a:picLocks noChangeAspect="1" noChangeArrowheads="1"/>
          </p:cNvPicPr>
          <p:nvPr/>
        </p:nvPicPr>
        <p:blipFill rotWithShape="1">
          <a:blip r:embed="rId36" cstate="print">
            <a:extLst>
              <a:ext uri="{28A0092B-C50C-407E-A947-70E740481C1C}">
                <a14:useLocalDpi xmlns:a14="http://schemas.microsoft.com/office/drawing/2010/main" val="0"/>
              </a:ext>
            </a:extLst>
          </a:blip>
          <a:srcRect l="41989" t="17206" r="24622" b="15043"/>
          <a:stretch/>
        </p:blipFill>
        <p:spPr bwMode="auto">
          <a:xfrm>
            <a:off x="8042374" y="10315497"/>
            <a:ext cx="787322" cy="1198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3915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n">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427</TotalTime>
  <Words>655</Words>
  <Application>Microsoft Office PowerPoint</Application>
  <PresentationFormat>Personalizado</PresentationFormat>
  <Paragraphs>56</Paragraphs>
  <Slides>1</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vt:i4>
      </vt:variant>
    </vt:vector>
  </HeadingPairs>
  <TitlesOfParts>
    <vt:vector size="10" baseType="lpstr">
      <vt:lpstr>Arial</vt:lpstr>
      <vt:lpstr>Arial Narrow</vt:lpstr>
      <vt:lpstr>Berlin Sans FB Demi</vt:lpstr>
      <vt:lpstr>Bookman Old Style</vt:lpstr>
      <vt:lpstr>Calibri</vt:lpstr>
      <vt:lpstr>Gill Sans MT</vt:lpstr>
      <vt:lpstr>Wingdings</vt:lpstr>
      <vt:lpstr>Wingdings 3</vt:lpstr>
      <vt:lpstr>Origen</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Propedeutico</dc:creator>
  <cp:lastModifiedBy>marcos.lopez</cp:lastModifiedBy>
  <cp:revision>48</cp:revision>
  <dcterms:created xsi:type="dcterms:W3CDTF">2015-07-08T16:29:20Z</dcterms:created>
  <dcterms:modified xsi:type="dcterms:W3CDTF">2017-09-29T16:48:21Z</dcterms:modified>
</cp:coreProperties>
</file>