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3"/>
  </p:notesMasterIdLst>
  <p:sldIdLst>
    <p:sldId id="256" r:id="rId2"/>
  </p:sldIdLst>
  <p:sldSz cx="16202025" cy="21602700"/>
  <p:notesSz cx="15387638" cy="20783550"/>
  <p:defaultTextStyle>
    <a:defPPr>
      <a:defRPr lang="es-MX"/>
    </a:defPPr>
    <a:lvl1pPr marL="0" algn="l" defTabSz="2160270" rtl="0" eaLnBrk="1" latinLnBrk="0" hangingPunct="1">
      <a:defRPr sz="4300" kern="1200">
        <a:solidFill>
          <a:schemeClr val="tx1"/>
        </a:solidFill>
        <a:latin typeface="+mn-lt"/>
        <a:ea typeface="+mn-ea"/>
        <a:cs typeface="+mn-cs"/>
      </a:defRPr>
    </a:lvl1pPr>
    <a:lvl2pPr marL="1080135" algn="l" defTabSz="2160270" rtl="0" eaLnBrk="1" latinLnBrk="0" hangingPunct="1">
      <a:defRPr sz="4300" kern="1200">
        <a:solidFill>
          <a:schemeClr val="tx1"/>
        </a:solidFill>
        <a:latin typeface="+mn-lt"/>
        <a:ea typeface="+mn-ea"/>
        <a:cs typeface="+mn-cs"/>
      </a:defRPr>
    </a:lvl2pPr>
    <a:lvl3pPr marL="2160270" algn="l" defTabSz="2160270" rtl="0" eaLnBrk="1" latinLnBrk="0" hangingPunct="1">
      <a:defRPr sz="4300" kern="1200">
        <a:solidFill>
          <a:schemeClr val="tx1"/>
        </a:solidFill>
        <a:latin typeface="+mn-lt"/>
        <a:ea typeface="+mn-ea"/>
        <a:cs typeface="+mn-cs"/>
      </a:defRPr>
    </a:lvl3pPr>
    <a:lvl4pPr marL="3240405" algn="l" defTabSz="2160270" rtl="0" eaLnBrk="1" latinLnBrk="0" hangingPunct="1">
      <a:defRPr sz="4300" kern="1200">
        <a:solidFill>
          <a:schemeClr val="tx1"/>
        </a:solidFill>
        <a:latin typeface="+mn-lt"/>
        <a:ea typeface="+mn-ea"/>
        <a:cs typeface="+mn-cs"/>
      </a:defRPr>
    </a:lvl4pPr>
    <a:lvl5pPr marL="4320540" algn="l" defTabSz="2160270" rtl="0" eaLnBrk="1" latinLnBrk="0" hangingPunct="1">
      <a:defRPr sz="4300" kern="1200">
        <a:solidFill>
          <a:schemeClr val="tx1"/>
        </a:solidFill>
        <a:latin typeface="+mn-lt"/>
        <a:ea typeface="+mn-ea"/>
        <a:cs typeface="+mn-cs"/>
      </a:defRPr>
    </a:lvl5pPr>
    <a:lvl6pPr marL="5400675" algn="l" defTabSz="2160270" rtl="0" eaLnBrk="1" latinLnBrk="0" hangingPunct="1">
      <a:defRPr sz="4300" kern="1200">
        <a:solidFill>
          <a:schemeClr val="tx1"/>
        </a:solidFill>
        <a:latin typeface="+mn-lt"/>
        <a:ea typeface="+mn-ea"/>
        <a:cs typeface="+mn-cs"/>
      </a:defRPr>
    </a:lvl6pPr>
    <a:lvl7pPr marL="6480810" algn="l" defTabSz="2160270" rtl="0" eaLnBrk="1" latinLnBrk="0" hangingPunct="1">
      <a:defRPr sz="4300" kern="1200">
        <a:solidFill>
          <a:schemeClr val="tx1"/>
        </a:solidFill>
        <a:latin typeface="+mn-lt"/>
        <a:ea typeface="+mn-ea"/>
        <a:cs typeface="+mn-cs"/>
      </a:defRPr>
    </a:lvl7pPr>
    <a:lvl8pPr marL="7560945" algn="l" defTabSz="2160270" rtl="0" eaLnBrk="1" latinLnBrk="0" hangingPunct="1">
      <a:defRPr sz="4300" kern="1200">
        <a:solidFill>
          <a:schemeClr val="tx1"/>
        </a:solidFill>
        <a:latin typeface="+mn-lt"/>
        <a:ea typeface="+mn-ea"/>
        <a:cs typeface="+mn-cs"/>
      </a:defRPr>
    </a:lvl8pPr>
    <a:lvl9pPr marL="8641080" algn="l" defTabSz="2160270" rtl="0" eaLnBrk="1" latinLnBrk="0" hangingPunct="1">
      <a:defRPr sz="43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306799F8-075E-4A3A-A7F6-7FBC6576F1A4}" styleName="Estilo temático 2 - Énfasis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799B23B-EC83-4686-B30A-512413B5E67A}" styleName="Estilo claro 3 - Acento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0505E3EF-67EA-436B-97B2-0124C06EBD24}" styleName="Estilo medio 4 - Énfasis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69C7853C-536D-4A76-A0AE-DD22124D55A5}" styleName="Estilo temático 1 - Énfasis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50" d="100"/>
          <a:sy n="50" d="100"/>
        </p:scale>
        <p:origin x="-2160" y="1014"/>
      </p:cViewPr>
      <p:guideLst>
        <p:guide orient="horz" pos="6804"/>
        <p:guide pos="5103"/>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oleObject" Target="file:///C:\Users\ANA%20LAURA\Documents\Anna%20Laura\Ana%20Salinas\UFC%20S.%20aureus%2029213%20(con%20tabla%20y%20graficas).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ANA%20LAURA\Documents\Anna%20Laura\Ana%20Salinas\UFC%20S.%20aureus%2029213%20(con%20tabla%20y%20graficas).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s-MX"/>
  <c:style val="18"/>
  <c:chart>
    <c:autoTitleDeleted val="1"/>
    <c:plotArea>
      <c:layout/>
      <c:scatterChart>
        <c:scatterStyle val="lineMarker"/>
        <c:ser>
          <c:idx val="0"/>
          <c:order val="0"/>
          <c:tx>
            <c:strRef>
              <c:f>Graficas!$B$1</c:f>
              <c:strCache>
                <c:ptCount val="1"/>
                <c:pt idx="0">
                  <c:v>Sa. 29213</c:v>
                </c:pt>
              </c:strCache>
            </c:strRef>
          </c:tx>
          <c:spPr>
            <a:ln w="47625">
              <a:noFill/>
            </a:ln>
          </c:spPr>
          <c:trendline>
            <c:trendlineType val="linear"/>
            <c:dispRSqr val="1"/>
            <c:dispEq val="1"/>
            <c:trendlineLbl>
              <c:layout>
                <c:manualLayout>
                  <c:x val="6.1014358499305234E-2"/>
                  <c:y val="-9.1040769903762045E-2"/>
                </c:manualLayout>
              </c:layout>
              <c:numFmt formatCode="General" sourceLinked="0"/>
            </c:trendlineLbl>
          </c:trendline>
          <c:xVal>
            <c:numRef>
              <c:f>Graficas!$B$3:$B$7</c:f>
              <c:numCache>
                <c:formatCode>General</c:formatCode>
                <c:ptCount val="5"/>
                <c:pt idx="0">
                  <c:v>5.0000000000000031E-2</c:v>
                </c:pt>
                <c:pt idx="1">
                  <c:v>0.1</c:v>
                </c:pt>
                <c:pt idx="2">
                  <c:v>0.25</c:v>
                </c:pt>
                <c:pt idx="3">
                  <c:v>0.5</c:v>
                </c:pt>
                <c:pt idx="4">
                  <c:v>0.75000000000000056</c:v>
                </c:pt>
              </c:numCache>
            </c:numRef>
          </c:xVal>
          <c:yVal>
            <c:numRef>
              <c:f>Graficas!$C$3:$C$7</c:f>
              <c:numCache>
                <c:formatCode>0.00E+00</c:formatCode>
                <c:ptCount val="5"/>
                <c:pt idx="0">
                  <c:v>25000000</c:v>
                </c:pt>
                <c:pt idx="1">
                  <c:v>340000000</c:v>
                </c:pt>
                <c:pt idx="2">
                  <c:v>353000000</c:v>
                </c:pt>
                <c:pt idx="4">
                  <c:v>2470000000</c:v>
                </c:pt>
              </c:numCache>
            </c:numRef>
          </c:yVal>
        </c:ser>
        <c:ser>
          <c:idx val="1"/>
          <c:order val="1"/>
          <c:tx>
            <c:strRef>
              <c:f>Graficas!$D$1</c:f>
              <c:strCache>
                <c:ptCount val="1"/>
                <c:pt idx="0">
                  <c:v>Sa. 6538</c:v>
                </c:pt>
              </c:strCache>
            </c:strRef>
          </c:tx>
          <c:spPr>
            <a:ln w="47625">
              <a:noFill/>
            </a:ln>
          </c:spPr>
          <c:trendline>
            <c:trendlineType val="linear"/>
            <c:dispRSqr val="1"/>
            <c:dispEq val="1"/>
            <c:trendlineLbl>
              <c:layout>
                <c:manualLayout>
                  <c:x val="6.676181102362215E-2"/>
                  <c:y val="0.2681466316710413"/>
                </c:manualLayout>
              </c:layout>
              <c:numFmt formatCode="General" sourceLinked="0"/>
            </c:trendlineLbl>
          </c:trendline>
          <c:xVal>
            <c:numRef>
              <c:f>Graficas!$D$3:$D$7</c:f>
              <c:numCache>
                <c:formatCode>General</c:formatCode>
                <c:ptCount val="5"/>
                <c:pt idx="0">
                  <c:v>5.0000000000000031E-2</c:v>
                </c:pt>
                <c:pt idx="1">
                  <c:v>0.1</c:v>
                </c:pt>
                <c:pt idx="2">
                  <c:v>0.25</c:v>
                </c:pt>
                <c:pt idx="3">
                  <c:v>0.5</c:v>
                </c:pt>
                <c:pt idx="4">
                  <c:v>0.75000000000000056</c:v>
                </c:pt>
              </c:numCache>
            </c:numRef>
          </c:xVal>
          <c:yVal>
            <c:numRef>
              <c:f>Graficas!$E$3:$E$7</c:f>
              <c:numCache>
                <c:formatCode>0.00E+00</c:formatCode>
                <c:ptCount val="5"/>
                <c:pt idx="0">
                  <c:v>205000000</c:v>
                </c:pt>
                <c:pt idx="1">
                  <c:v>300000000</c:v>
                </c:pt>
                <c:pt idx="3">
                  <c:v>1250000000</c:v>
                </c:pt>
                <c:pt idx="4">
                  <c:v>2300000000</c:v>
                </c:pt>
              </c:numCache>
            </c:numRef>
          </c:yVal>
        </c:ser>
        <c:ser>
          <c:idx val="2"/>
          <c:order val="2"/>
          <c:tx>
            <c:strRef>
              <c:f>Graficas!$F$1</c:f>
              <c:strCache>
                <c:ptCount val="1"/>
                <c:pt idx="0">
                  <c:v>E. coli</c:v>
                </c:pt>
              </c:strCache>
            </c:strRef>
          </c:tx>
          <c:spPr>
            <a:ln w="47625">
              <a:noFill/>
            </a:ln>
          </c:spPr>
          <c:trendline>
            <c:trendlineType val="linear"/>
            <c:dispRSqr val="1"/>
            <c:dispEq val="1"/>
            <c:trendlineLbl>
              <c:layout/>
              <c:numFmt formatCode="General" sourceLinked="0"/>
            </c:trendlineLbl>
          </c:trendline>
          <c:xVal>
            <c:numRef>
              <c:f>Graficas!$F$3:$F$7</c:f>
              <c:numCache>
                <c:formatCode>General</c:formatCode>
                <c:ptCount val="5"/>
                <c:pt idx="0">
                  <c:v>5.0000000000000031E-2</c:v>
                </c:pt>
                <c:pt idx="1">
                  <c:v>0.1</c:v>
                </c:pt>
                <c:pt idx="3">
                  <c:v>0.5</c:v>
                </c:pt>
              </c:numCache>
            </c:numRef>
          </c:xVal>
          <c:yVal>
            <c:numRef>
              <c:f>Graficas!$G$3:$G$7</c:f>
              <c:numCache>
                <c:formatCode>0.00E+00</c:formatCode>
                <c:ptCount val="5"/>
                <c:pt idx="0">
                  <c:v>176666666.66666666</c:v>
                </c:pt>
                <c:pt idx="1">
                  <c:v>326666666.66666681</c:v>
                </c:pt>
                <c:pt idx="3">
                  <c:v>3100000000</c:v>
                </c:pt>
              </c:numCache>
            </c:numRef>
          </c:yVal>
        </c:ser>
        <c:axId val="160685440"/>
        <c:axId val="160896512"/>
      </c:scatterChart>
      <c:valAx>
        <c:axId val="160685440"/>
        <c:scaling>
          <c:orientation val="minMax"/>
        </c:scaling>
        <c:axPos val="b"/>
        <c:title>
          <c:tx>
            <c:rich>
              <a:bodyPr/>
              <a:lstStyle/>
              <a:p>
                <a:pPr>
                  <a:defRPr sz="1800"/>
                </a:pPr>
                <a:r>
                  <a:rPr lang="en-US" sz="1800" dirty="0"/>
                  <a:t>D.O</a:t>
                </a:r>
              </a:p>
            </c:rich>
          </c:tx>
          <c:layout/>
        </c:title>
        <c:numFmt formatCode="General" sourceLinked="1"/>
        <c:tickLblPos val="nextTo"/>
        <c:crossAx val="160896512"/>
        <c:crosses val="autoZero"/>
        <c:crossBetween val="midCat"/>
      </c:valAx>
      <c:valAx>
        <c:axId val="160896512"/>
        <c:scaling>
          <c:orientation val="minMax"/>
        </c:scaling>
        <c:axPos val="l"/>
        <c:title>
          <c:tx>
            <c:rich>
              <a:bodyPr rot="-5400000" vert="horz"/>
              <a:lstStyle/>
              <a:p>
                <a:pPr>
                  <a:defRPr sz="1800"/>
                </a:pPr>
                <a:r>
                  <a:rPr lang="en-US" sz="1800" dirty="0"/>
                  <a:t>UFC/mL</a:t>
                </a:r>
              </a:p>
            </c:rich>
          </c:tx>
          <c:layout/>
        </c:title>
        <c:numFmt formatCode="0.00E+00" sourceLinked="1"/>
        <c:tickLblPos val="nextTo"/>
        <c:crossAx val="160685440"/>
        <c:crosses val="autoZero"/>
        <c:crossBetween val="midCat"/>
      </c:valAx>
    </c:plotArea>
    <c:legend>
      <c:legendPos val="r"/>
      <c:legendEntry>
        <c:idx val="3"/>
        <c:delete val="1"/>
      </c:legendEntry>
      <c:legendEntry>
        <c:idx val="4"/>
        <c:delete val="1"/>
      </c:legendEntry>
      <c:legendEntry>
        <c:idx val="5"/>
        <c:delete val="1"/>
      </c:legendEntry>
      <c:layout/>
      <c:txPr>
        <a:bodyPr/>
        <a:lstStyle/>
        <a:p>
          <a:pPr>
            <a:defRPr sz="1600"/>
          </a:pPr>
          <a:endParaRPr lang="es-MX"/>
        </a:p>
      </c:txPr>
    </c:legend>
    <c:plotVisOnly val="1"/>
    <c:dispBlanksAs val="gap"/>
  </c:chart>
  <c:spPr>
    <a:gradFill rotWithShape="1">
      <a:gsLst>
        <a:gs pos="0">
          <a:schemeClr val="accent3">
            <a:tint val="50000"/>
            <a:satMod val="300000"/>
          </a:schemeClr>
        </a:gs>
        <a:gs pos="35000">
          <a:schemeClr val="accent3">
            <a:tint val="37000"/>
            <a:satMod val="300000"/>
          </a:schemeClr>
        </a:gs>
        <a:gs pos="100000">
          <a:schemeClr val="accent3">
            <a:tint val="15000"/>
            <a:satMod val="350000"/>
          </a:schemeClr>
        </a:gs>
      </a:gsLst>
      <a:lin ang="16200000" scaled="1"/>
    </a:gradFill>
    <a:ln w="9525" cap="flat" cmpd="sng" algn="ctr">
      <a:solidFill>
        <a:schemeClr val="accent3">
          <a:lumMod val="75000"/>
        </a:schemeClr>
      </a:solidFill>
      <a:prstDash val="solid"/>
    </a:ln>
    <a:effectLst>
      <a:outerShdw blurRad="40000" dist="20000" dir="5400000" rotWithShape="0">
        <a:srgbClr val="000000">
          <a:alpha val="38000"/>
        </a:srgbClr>
      </a:outerShdw>
    </a:effectLst>
  </c:spPr>
  <c:txPr>
    <a:bodyPr/>
    <a:lstStyle/>
    <a:p>
      <a:pPr>
        <a:defRPr sz="1400">
          <a:solidFill>
            <a:schemeClr val="dk1"/>
          </a:solidFill>
          <a:latin typeface="Maiandra GD" pitchFamily="34" charset="0"/>
          <a:ea typeface="+mn-ea"/>
          <a:cs typeface="+mn-cs"/>
        </a:defRPr>
      </a:pPr>
      <a:endParaRPr lang="es-MX"/>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lang val="es-MX"/>
  <c:style val="18"/>
  <c:chart>
    <c:plotArea>
      <c:layout/>
      <c:scatterChart>
        <c:scatterStyle val="lineMarker"/>
        <c:ser>
          <c:idx val="0"/>
          <c:order val="0"/>
          <c:tx>
            <c:strRef>
              <c:f>Graficas!$B$1</c:f>
              <c:strCache>
                <c:ptCount val="1"/>
                <c:pt idx="0">
                  <c:v>Sa. 29213</c:v>
                </c:pt>
              </c:strCache>
            </c:strRef>
          </c:tx>
          <c:spPr>
            <a:ln w="47625">
              <a:noFill/>
            </a:ln>
          </c:spPr>
          <c:trendline>
            <c:trendlineType val="linear"/>
            <c:dispRSqr val="1"/>
            <c:dispEq val="1"/>
            <c:trendlineLbl>
              <c:layout>
                <c:manualLayout>
                  <c:x val="8.4859560465389852E-2"/>
                  <c:y val="-5.5591411729271636E-2"/>
                </c:manualLayout>
              </c:layout>
              <c:numFmt formatCode="General" sourceLinked="0"/>
            </c:trendlineLbl>
          </c:trendline>
          <c:xVal>
            <c:numRef>
              <c:f>Graficas!$B$10:$B$14</c:f>
              <c:numCache>
                <c:formatCode>General</c:formatCode>
                <c:ptCount val="5"/>
                <c:pt idx="0">
                  <c:v>0.05</c:v>
                </c:pt>
                <c:pt idx="1">
                  <c:v>0.1</c:v>
                </c:pt>
                <c:pt idx="2">
                  <c:v>0.25</c:v>
                </c:pt>
                <c:pt idx="3">
                  <c:v>0.5</c:v>
                </c:pt>
                <c:pt idx="4">
                  <c:v>0.75000000000000056</c:v>
                </c:pt>
              </c:numCache>
            </c:numRef>
          </c:xVal>
          <c:yVal>
            <c:numRef>
              <c:f>Graficas!$C$10:$C$14</c:f>
              <c:numCache>
                <c:formatCode>0.00E+00</c:formatCode>
                <c:ptCount val="5"/>
                <c:pt idx="0">
                  <c:v>960000000</c:v>
                </c:pt>
                <c:pt idx="1">
                  <c:v>1450000000</c:v>
                </c:pt>
                <c:pt idx="2">
                  <c:v>2400000000</c:v>
                </c:pt>
                <c:pt idx="3">
                  <c:v>3150000000</c:v>
                </c:pt>
                <c:pt idx="4">
                  <c:v>4300000000</c:v>
                </c:pt>
              </c:numCache>
            </c:numRef>
          </c:yVal>
        </c:ser>
        <c:ser>
          <c:idx val="1"/>
          <c:order val="1"/>
          <c:tx>
            <c:strRef>
              <c:f>Graficas!$D$1</c:f>
              <c:strCache>
                <c:ptCount val="1"/>
                <c:pt idx="0">
                  <c:v>Sa. 6538</c:v>
                </c:pt>
              </c:strCache>
            </c:strRef>
          </c:tx>
          <c:spPr>
            <a:ln w="47625">
              <a:noFill/>
            </a:ln>
          </c:spPr>
          <c:trendline>
            <c:trendlineType val="linear"/>
            <c:dispRSqr val="1"/>
            <c:dispEq val="1"/>
            <c:trendlineLbl>
              <c:layout>
                <c:manualLayout>
                  <c:x val="4.3927384076990379E-2"/>
                  <c:y val="-5.6964858559346764E-2"/>
                </c:manualLayout>
              </c:layout>
              <c:numFmt formatCode="General" sourceLinked="0"/>
            </c:trendlineLbl>
          </c:trendline>
          <c:xVal>
            <c:numRef>
              <c:f>Graficas!$D$10:$D$14</c:f>
              <c:numCache>
                <c:formatCode>General</c:formatCode>
                <c:ptCount val="5"/>
                <c:pt idx="0">
                  <c:v>0.05</c:v>
                </c:pt>
                <c:pt idx="1">
                  <c:v>0.1</c:v>
                </c:pt>
                <c:pt idx="2">
                  <c:v>0.25</c:v>
                </c:pt>
                <c:pt idx="3">
                  <c:v>0.5</c:v>
                </c:pt>
                <c:pt idx="4">
                  <c:v>0.75000000000000056</c:v>
                </c:pt>
              </c:numCache>
            </c:numRef>
          </c:xVal>
          <c:yVal>
            <c:numRef>
              <c:f>Graficas!$E$10:$E$14</c:f>
              <c:numCache>
                <c:formatCode>0.00E+00</c:formatCode>
                <c:ptCount val="5"/>
                <c:pt idx="0">
                  <c:v>1095000000</c:v>
                </c:pt>
                <c:pt idx="1">
                  <c:v>1550000000</c:v>
                </c:pt>
                <c:pt idx="2">
                  <c:v>4300000000</c:v>
                </c:pt>
                <c:pt idx="3">
                  <c:v>6850000000</c:v>
                </c:pt>
              </c:numCache>
            </c:numRef>
          </c:yVal>
        </c:ser>
        <c:ser>
          <c:idx val="2"/>
          <c:order val="2"/>
          <c:tx>
            <c:strRef>
              <c:f>Graficas!$F$1</c:f>
              <c:strCache>
                <c:ptCount val="1"/>
                <c:pt idx="0">
                  <c:v>E. coli</c:v>
                </c:pt>
              </c:strCache>
            </c:strRef>
          </c:tx>
          <c:spPr>
            <a:ln w="47625">
              <a:noFill/>
            </a:ln>
          </c:spPr>
          <c:trendline>
            <c:trendlineType val="linear"/>
            <c:dispRSqr val="1"/>
            <c:dispEq val="1"/>
            <c:trendlineLbl>
              <c:layout/>
              <c:numFmt formatCode="General" sourceLinked="0"/>
            </c:trendlineLbl>
          </c:trendline>
          <c:xVal>
            <c:numRef>
              <c:f>Graficas!$F$10:$F$14</c:f>
              <c:numCache>
                <c:formatCode>General</c:formatCode>
                <c:ptCount val="5"/>
                <c:pt idx="0">
                  <c:v>0.05</c:v>
                </c:pt>
                <c:pt idx="1">
                  <c:v>0.1</c:v>
                </c:pt>
                <c:pt idx="3">
                  <c:v>0.5</c:v>
                </c:pt>
                <c:pt idx="4">
                  <c:v>0.75000000000000056</c:v>
                </c:pt>
              </c:numCache>
            </c:numRef>
          </c:xVal>
          <c:yVal>
            <c:numRef>
              <c:f>Graficas!$G$10:$G$14</c:f>
              <c:numCache>
                <c:formatCode>0.00E+00</c:formatCode>
                <c:ptCount val="5"/>
                <c:pt idx="0">
                  <c:v>220000000</c:v>
                </c:pt>
                <c:pt idx="1">
                  <c:v>305000000</c:v>
                </c:pt>
                <c:pt idx="3">
                  <c:v>16000000000</c:v>
                </c:pt>
                <c:pt idx="4">
                  <c:v>24500000000</c:v>
                </c:pt>
              </c:numCache>
            </c:numRef>
          </c:yVal>
        </c:ser>
        <c:axId val="160951680"/>
        <c:axId val="160982528"/>
      </c:scatterChart>
      <c:valAx>
        <c:axId val="160951680"/>
        <c:scaling>
          <c:orientation val="minMax"/>
        </c:scaling>
        <c:axPos val="b"/>
        <c:title>
          <c:tx>
            <c:rich>
              <a:bodyPr/>
              <a:lstStyle/>
              <a:p>
                <a:pPr>
                  <a:defRPr sz="1800"/>
                </a:pPr>
                <a:r>
                  <a:rPr lang="en-US" sz="1800" dirty="0"/>
                  <a:t>D.O</a:t>
                </a:r>
              </a:p>
            </c:rich>
          </c:tx>
          <c:layout/>
        </c:title>
        <c:numFmt formatCode="General" sourceLinked="1"/>
        <c:tickLblPos val="nextTo"/>
        <c:crossAx val="160982528"/>
        <c:crosses val="autoZero"/>
        <c:crossBetween val="midCat"/>
      </c:valAx>
      <c:valAx>
        <c:axId val="160982528"/>
        <c:scaling>
          <c:orientation val="minMax"/>
        </c:scaling>
        <c:axPos val="l"/>
        <c:title>
          <c:tx>
            <c:rich>
              <a:bodyPr rot="-5400000" vert="horz"/>
              <a:lstStyle/>
              <a:p>
                <a:pPr>
                  <a:defRPr sz="1800"/>
                </a:pPr>
                <a:r>
                  <a:rPr lang="en-US" sz="1800" dirty="0"/>
                  <a:t>UFC/mL</a:t>
                </a:r>
              </a:p>
            </c:rich>
          </c:tx>
          <c:layout/>
        </c:title>
        <c:numFmt formatCode="0.00E+00" sourceLinked="1"/>
        <c:tickLblPos val="nextTo"/>
        <c:crossAx val="160951680"/>
        <c:crosses val="autoZero"/>
        <c:crossBetween val="midCat"/>
      </c:valAx>
    </c:plotArea>
    <c:legend>
      <c:legendPos val="r"/>
      <c:legendEntry>
        <c:idx val="3"/>
        <c:delete val="1"/>
      </c:legendEntry>
      <c:legendEntry>
        <c:idx val="4"/>
        <c:delete val="1"/>
      </c:legendEntry>
      <c:legendEntry>
        <c:idx val="5"/>
        <c:delete val="1"/>
      </c:legendEntry>
      <c:layout/>
      <c:txPr>
        <a:bodyPr/>
        <a:lstStyle/>
        <a:p>
          <a:pPr>
            <a:defRPr sz="1600"/>
          </a:pPr>
          <a:endParaRPr lang="es-MX"/>
        </a:p>
      </c:txPr>
    </c:legend>
    <c:plotVisOnly val="1"/>
    <c:dispBlanksAs val="gap"/>
  </c:chart>
  <c:spPr>
    <a:gradFill rotWithShape="1">
      <a:gsLst>
        <a:gs pos="0">
          <a:schemeClr val="accent3">
            <a:tint val="50000"/>
            <a:satMod val="300000"/>
          </a:schemeClr>
        </a:gs>
        <a:gs pos="35000">
          <a:schemeClr val="accent3">
            <a:tint val="37000"/>
            <a:satMod val="300000"/>
          </a:schemeClr>
        </a:gs>
        <a:gs pos="100000">
          <a:schemeClr val="accent3">
            <a:tint val="15000"/>
            <a:satMod val="350000"/>
          </a:schemeClr>
        </a:gs>
      </a:gsLst>
      <a:lin ang="16200000" scaled="1"/>
    </a:gradFill>
    <a:ln w="9525" cap="flat" cmpd="sng" algn="ctr">
      <a:solidFill>
        <a:schemeClr val="accent3">
          <a:lumMod val="75000"/>
        </a:schemeClr>
      </a:solidFill>
      <a:prstDash val="solid"/>
    </a:ln>
    <a:effectLst>
      <a:outerShdw blurRad="40000" dist="20000" dir="5400000" rotWithShape="0">
        <a:srgbClr val="000000">
          <a:alpha val="38000"/>
        </a:srgbClr>
      </a:outerShdw>
    </a:effectLst>
  </c:spPr>
  <c:txPr>
    <a:bodyPr/>
    <a:lstStyle/>
    <a:p>
      <a:pPr>
        <a:defRPr sz="1400">
          <a:solidFill>
            <a:schemeClr val="dk1"/>
          </a:solidFill>
          <a:latin typeface="Maiandra GD" pitchFamily="34" charset="0"/>
          <a:ea typeface="+mn-ea"/>
          <a:cs typeface="+mn-cs"/>
        </a:defRPr>
      </a:pPr>
      <a:endParaRPr lang="es-MX"/>
    </a:p>
  </c:txPr>
  <c:externalData r:id="rId1"/>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6667976" cy="1039178"/>
          </a:xfrm>
          <a:prstGeom prst="rect">
            <a:avLst/>
          </a:prstGeom>
        </p:spPr>
        <p:txBody>
          <a:bodyPr vert="horz" lIns="206691" tIns="103345" rIns="206691" bIns="103345" rtlCol="0"/>
          <a:lstStyle>
            <a:lvl1pPr algn="l">
              <a:defRPr sz="2700"/>
            </a:lvl1pPr>
          </a:lstStyle>
          <a:p>
            <a:endParaRPr lang="es-MX"/>
          </a:p>
        </p:txBody>
      </p:sp>
      <p:sp>
        <p:nvSpPr>
          <p:cNvPr id="3" name="2 Marcador de fecha"/>
          <p:cNvSpPr>
            <a:spLocks noGrp="1"/>
          </p:cNvSpPr>
          <p:nvPr>
            <p:ph type="dt" idx="1"/>
          </p:nvPr>
        </p:nvSpPr>
        <p:spPr>
          <a:xfrm>
            <a:off x="8716101" y="0"/>
            <a:ext cx="6667976" cy="1039178"/>
          </a:xfrm>
          <a:prstGeom prst="rect">
            <a:avLst/>
          </a:prstGeom>
        </p:spPr>
        <p:txBody>
          <a:bodyPr vert="horz" lIns="206691" tIns="103345" rIns="206691" bIns="103345" rtlCol="0"/>
          <a:lstStyle>
            <a:lvl1pPr algn="r">
              <a:defRPr sz="2700"/>
            </a:lvl1pPr>
          </a:lstStyle>
          <a:p>
            <a:fld id="{92FEDAF6-8D79-47C1-AC28-4E00B11443CE}" type="datetimeFigureOut">
              <a:rPr lang="es-MX" smtClean="0"/>
              <a:pPr/>
              <a:t>09/07/2015</a:t>
            </a:fld>
            <a:endParaRPr lang="es-MX"/>
          </a:p>
        </p:txBody>
      </p:sp>
      <p:sp>
        <p:nvSpPr>
          <p:cNvPr id="4" name="3 Marcador de imagen de diapositiva"/>
          <p:cNvSpPr>
            <a:spLocks noGrp="1" noRot="1" noChangeAspect="1"/>
          </p:cNvSpPr>
          <p:nvPr>
            <p:ph type="sldImg" idx="2"/>
          </p:nvPr>
        </p:nvSpPr>
        <p:spPr>
          <a:xfrm>
            <a:off x="4772025" y="1558925"/>
            <a:ext cx="5843588" cy="7793038"/>
          </a:xfrm>
          <a:prstGeom prst="rect">
            <a:avLst/>
          </a:prstGeom>
          <a:noFill/>
          <a:ln w="12700">
            <a:solidFill>
              <a:prstClr val="black"/>
            </a:solidFill>
          </a:ln>
        </p:spPr>
        <p:txBody>
          <a:bodyPr vert="horz" lIns="206691" tIns="103345" rIns="206691" bIns="103345" rtlCol="0" anchor="ctr"/>
          <a:lstStyle/>
          <a:p>
            <a:endParaRPr lang="es-MX"/>
          </a:p>
        </p:txBody>
      </p:sp>
      <p:sp>
        <p:nvSpPr>
          <p:cNvPr id="5" name="4 Marcador de notas"/>
          <p:cNvSpPr>
            <a:spLocks noGrp="1"/>
          </p:cNvSpPr>
          <p:nvPr>
            <p:ph type="body" sz="quarter" idx="3"/>
          </p:nvPr>
        </p:nvSpPr>
        <p:spPr>
          <a:xfrm>
            <a:off x="1538764" y="9872186"/>
            <a:ext cx="12310110" cy="9352598"/>
          </a:xfrm>
          <a:prstGeom prst="rect">
            <a:avLst/>
          </a:prstGeom>
        </p:spPr>
        <p:txBody>
          <a:bodyPr vert="horz" lIns="206691" tIns="103345" rIns="206691" bIns="103345"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6" name="5 Marcador de pie de página"/>
          <p:cNvSpPr>
            <a:spLocks noGrp="1"/>
          </p:cNvSpPr>
          <p:nvPr>
            <p:ph type="ftr" sz="quarter" idx="4"/>
          </p:nvPr>
        </p:nvSpPr>
        <p:spPr>
          <a:xfrm>
            <a:off x="0" y="19740765"/>
            <a:ext cx="6667976" cy="1039178"/>
          </a:xfrm>
          <a:prstGeom prst="rect">
            <a:avLst/>
          </a:prstGeom>
        </p:spPr>
        <p:txBody>
          <a:bodyPr vert="horz" lIns="206691" tIns="103345" rIns="206691" bIns="103345" rtlCol="0" anchor="b"/>
          <a:lstStyle>
            <a:lvl1pPr algn="l">
              <a:defRPr sz="2700"/>
            </a:lvl1pPr>
          </a:lstStyle>
          <a:p>
            <a:endParaRPr lang="es-MX"/>
          </a:p>
        </p:txBody>
      </p:sp>
      <p:sp>
        <p:nvSpPr>
          <p:cNvPr id="7" name="6 Marcador de número de diapositiva"/>
          <p:cNvSpPr>
            <a:spLocks noGrp="1"/>
          </p:cNvSpPr>
          <p:nvPr>
            <p:ph type="sldNum" sz="quarter" idx="5"/>
          </p:nvPr>
        </p:nvSpPr>
        <p:spPr>
          <a:xfrm>
            <a:off x="8716101" y="19740765"/>
            <a:ext cx="6667976" cy="1039178"/>
          </a:xfrm>
          <a:prstGeom prst="rect">
            <a:avLst/>
          </a:prstGeom>
        </p:spPr>
        <p:txBody>
          <a:bodyPr vert="horz" lIns="206691" tIns="103345" rIns="206691" bIns="103345" rtlCol="0" anchor="b"/>
          <a:lstStyle>
            <a:lvl1pPr algn="r">
              <a:defRPr sz="2700"/>
            </a:lvl1pPr>
          </a:lstStyle>
          <a:p>
            <a:fld id="{C4BDD8FF-EF3B-4F0F-904E-72578DA4D692}" type="slidenum">
              <a:rPr lang="es-MX" smtClean="0"/>
              <a:pPr/>
              <a:t>‹Nº›</a:t>
            </a:fld>
            <a:endParaRPr lang="es-MX"/>
          </a:p>
        </p:txBody>
      </p:sp>
    </p:spTree>
    <p:extLst>
      <p:ext uri="{BB962C8B-B14F-4D97-AF65-F5344CB8AC3E}">
        <p14:creationId xmlns="" xmlns:p14="http://schemas.microsoft.com/office/powerpoint/2010/main" val="15003243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dirty="0"/>
          </a:p>
        </p:txBody>
      </p:sp>
      <p:sp>
        <p:nvSpPr>
          <p:cNvPr id="4" name="3 Marcador de número de diapositiva"/>
          <p:cNvSpPr>
            <a:spLocks noGrp="1"/>
          </p:cNvSpPr>
          <p:nvPr>
            <p:ph type="sldNum" sz="quarter" idx="10"/>
          </p:nvPr>
        </p:nvSpPr>
        <p:spPr/>
        <p:txBody>
          <a:bodyPr/>
          <a:lstStyle/>
          <a:p>
            <a:fld id="{C4BDD8FF-EF3B-4F0F-904E-72578DA4D692}" type="slidenum">
              <a:rPr lang="es-MX" smtClean="0"/>
              <a:pPr/>
              <a:t>1</a:t>
            </a:fld>
            <a:endParaRPr lang="es-MX"/>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1215152" y="6710843"/>
            <a:ext cx="13771721" cy="4630579"/>
          </a:xfrm>
        </p:spPr>
        <p:txBody>
          <a:bodyPr/>
          <a:lstStyle/>
          <a:p>
            <a:r>
              <a:rPr lang="es-ES" smtClean="0"/>
              <a:t>Haga clic para modificar el estilo de título del patrón</a:t>
            </a:r>
            <a:endParaRPr lang="es-MX"/>
          </a:p>
        </p:txBody>
      </p:sp>
      <p:sp>
        <p:nvSpPr>
          <p:cNvPr id="3" name="2 Subtítulo"/>
          <p:cNvSpPr>
            <a:spLocks noGrp="1"/>
          </p:cNvSpPr>
          <p:nvPr>
            <p:ph type="subTitle" idx="1"/>
          </p:nvPr>
        </p:nvSpPr>
        <p:spPr>
          <a:xfrm>
            <a:off x="2430304" y="12241530"/>
            <a:ext cx="11341418" cy="5520690"/>
          </a:xfrm>
        </p:spPr>
        <p:txBody>
          <a:bodyPr/>
          <a:lstStyle>
            <a:lvl1pPr marL="0" indent="0" algn="ctr">
              <a:buNone/>
              <a:defRPr>
                <a:solidFill>
                  <a:schemeClr val="tx1">
                    <a:tint val="75000"/>
                  </a:schemeClr>
                </a:solidFill>
              </a:defRPr>
            </a:lvl1pPr>
            <a:lvl2pPr marL="1079929" indent="0" algn="ctr">
              <a:buNone/>
              <a:defRPr>
                <a:solidFill>
                  <a:schemeClr val="tx1">
                    <a:tint val="75000"/>
                  </a:schemeClr>
                </a:solidFill>
              </a:defRPr>
            </a:lvl2pPr>
            <a:lvl3pPr marL="2159859" indent="0" algn="ctr">
              <a:buNone/>
              <a:defRPr>
                <a:solidFill>
                  <a:schemeClr val="tx1">
                    <a:tint val="75000"/>
                  </a:schemeClr>
                </a:solidFill>
              </a:defRPr>
            </a:lvl3pPr>
            <a:lvl4pPr marL="3239788" indent="0" algn="ctr">
              <a:buNone/>
              <a:defRPr>
                <a:solidFill>
                  <a:schemeClr val="tx1">
                    <a:tint val="75000"/>
                  </a:schemeClr>
                </a:solidFill>
              </a:defRPr>
            </a:lvl4pPr>
            <a:lvl5pPr marL="4319720" indent="0" algn="ctr">
              <a:buNone/>
              <a:defRPr>
                <a:solidFill>
                  <a:schemeClr val="tx1">
                    <a:tint val="75000"/>
                  </a:schemeClr>
                </a:solidFill>
              </a:defRPr>
            </a:lvl5pPr>
            <a:lvl6pPr marL="5399650" indent="0" algn="ctr">
              <a:buNone/>
              <a:defRPr>
                <a:solidFill>
                  <a:schemeClr val="tx1">
                    <a:tint val="75000"/>
                  </a:schemeClr>
                </a:solidFill>
              </a:defRPr>
            </a:lvl6pPr>
            <a:lvl7pPr marL="6479579" indent="0" algn="ctr">
              <a:buNone/>
              <a:defRPr>
                <a:solidFill>
                  <a:schemeClr val="tx1">
                    <a:tint val="75000"/>
                  </a:schemeClr>
                </a:solidFill>
              </a:defRPr>
            </a:lvl7pPr>
            <a:lvl8pPr marL="7559509" indent="0" algn="ctr">
              <a:buNone/>
              <a:defRPr>
                <a:solidFill>
                  <a:schemeClr val="tx1">
                    <a:tint val="75000"/>
                  </a:schemeClr>
                </a:solidFill>
              </a:defRPr>
            </a:lvl8pPr>
            <a:lvl9pPr marL="8639438" indent="0" algn="ctr">
              <a:buNone/>
              <a:defRPr>
                <a:solidFill>
                  <a:schemeClr val="tx1">
                    <a:tint val="75000"/>
                  </a:schemeClr>
                </a:solidFill>
              </a:defRPr>
            </a:lvl9pPr>
          </a:lstStyle>
          <a:p>
            <a:r>
              <a:rPr lang="es-ES" smtClean="0"/>
              <a:t>Haga clic para modificar el estilo de subtítulo del patrón</a:t>
            </a:r>
            <a:endParaRPr lang="es-MX"/>
          </a:p>
        </p:txBody>
      </p:sp>
      <p:sp>
        <p:nvSpPr>
          <p:cNvPr id="4" name="3 Marcador de fecha"/>
          <p:cNvSpPr>
            <a:spLocks noGrp="1"/>
          </p:cNvSpPr>
          <p:nvPr>
            <p:ph type="dt" sz="half" idx="10"/>
          </p:nvPr>
        </p:nvSpPr>
        <p:spPr/>
        <p:txBody>
          <a:bodyPr/>
          <a:lstStyle/>
          <a:p>
            <a:fld id="{4255E9CE-36F8-407C-AA2E-E8166F5070C6}" type="datetimeFigureOut">
              <a:rPr lang="es-MX" smtClean="0"/>
              <a:pPr/>
              <a:t>09/07/2015</a:t>
            </a:fld>
            <a:endParaRPr lang="es-MX" dirty="0"/>
          </a:p>
        </p:txBody>
      </p:sp>
      <p:sp>
        <p:nvSpPr>
          <p:cNvPr id="5" name="4 Marcador de pie de página"/>
          <p:cNvSpPr>
            <a:spLocks noGrp="1"/>
          </p:cNvSpPr>
          <p:nvPr>
            <p:ph type="ftr" sz="quarter" idx="11"/>
          </p:nvPr>
        </p:nvSpPr>
        <p:spPr/>
        <p:txBody>
          <a:bodyPr/>
          <a:lstStyle/>
          <a:p>
            <a:endParaRPr lang="es-MX" dirty="0"/>
          </a:p>
        </p:txBody>
      </p:sp>
      <p:sp>
        <p:nvSpPr>
          <p:cNvPr id="6" name="5 Marcador de número de diapositiva"/>
          <p:cNvSpPr>
            <a:spLocks noGrp="1"/>
          </p:cNvSpPr>
          <p:nvPr>
            <p:ph type="sldNum" sz="quarter" idx="12"/>
          </p:nvPr>
        </p:nvSpPr>
        <p:spPr/>
        <p:txBody>
          <a:bodyPr/>
          <a:lstStyle/>
          <a:p>
            <a:fld id="{1CA6E240-F7CB-4C52-8F79-153F79A698FA}" type="slidenum">
              <a:rPr lang="es-MX" smtClean="0"/>
              <a:pPr/>
              <a:t>‹Nº›</a:t>
            </a:fld>
            <a:endParaRPr lang="es-MX"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4255E9CE-36F8-407C-AA2E-E8166F5070C6}" type="datetimeFigureOut">
              <a:rPr lang="es-MX" smtClean="0"/>
              <a:pPr/>
              <a:t>09/07/2015</a:t>
            </a:fld>
            <a:endParaRPr lang="es-MX" dirty="0"/>
          </a:p>
        </p:txBody>
      </p:sp>
      <p:sp>
        <p:nvSpPr>
          <p:cNvPr id="5" name="4 Marcador de pie de página"/>
          <p:cNvSpPr>
            <a:spLocks noGrp="1"/>
          </p:cNvSpPr>
          <p:nvPr>
            <p:ph type="ftr" sz="quarter" idx="11"/>
          </p:nvPr>
        </p:nvSpPr>
        <p:spPr/>
        <p:txBody>
          <a:bodyPr/>
          <a:lstStyle/>
          <a:p>
            <a:endParaRPr lang="es-MX" dirty="0"/>
          </a:p>
        </p:txBody>
      </p:sp>
      <p:sp>
        <p:nvSpPr>
          <p:cNvPr id="6" name="5 Marcador de número de diapositiva"/>
          <p:cNvSpPr>
            <a:spLocks noGrp="1"/>
          </p:cNvSpPr>
          <p:nvPr>
            <p:ph type="sldNum" sz="quarter" idx="12"/>
          </p:nvPr>
        </p:nvSpPr>
        <p:spPr/>
        <p:txBody>
          <a:bodyPr/>
          <a:lstStyle/>
          <a:p>
            <a:fld id="{1CA6E240-F7CB-4C52-8F79-153F79A698FA}" type="slidenum">
              <a:rPr lang="es-MX" smtClean="0"/>
              <a:pPr/>
              <a:t>‹Nº›</a:t>
            </a:fld>
            <a:endParaRPr lang="es-MX"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20815102" y="2725342"/>
            <a:ext cx="6458307" cy="58062255"/>
          </a:xfr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1434557" y="2725342"/>
            <a:ext cx="19110514" cy="5806225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4255E9CE-36F8-407C-AA2E-E8166F5070C6}" type="datetimeFigureOut">
              <a:rPr lang="es-MX" smtClean="0"/>
              <a:pPr/>
              <a:t>09/07/2015</a:t>
            </a:fld>
            <a:endParaRPr lang="es-MX" dirty="0"/>
          </a:p>
        </p:txBody>
      </p:sp>
      <p:sp>
        <p:nvSpPr>
          <p:cNvPr id="5" name="4 Marcador de pie de página"/>
          <p:cNvSpPr>
            <a:spLocks noGrp="1"/>
          </p:cNvSpPr>
          <p:nvPr>
            <p:ph type="ftr" sz="quarter" idx="11"/>
          </p:nvPr>
        </p:nvSpPr>
        <p:spPr/>
        <p:txBody>
          <a:bodyPr/>
          <a:lstStyle/>
          <a:p>
            <a:endParaRPr lang="es-MX" dirty="0"/>
          </a:p>
        </p:txBody>
      </p:sp>
      <p:sp>
        <p:nvSpPr>
          <p:cNvPr id="6" name="5 Marcador de número de diapositiva"/>
          <p:cNvSpPr>
            <a:spLocks noGrp="1"/>
          </p:cNvSpPr>
          <p:nvPr>
            <p:ph type="sldNum" sz="quarter" idx="12"/>
          </p:nvPr>
        </p:nvSpPr>
        <p:spPr/>
        <p:txBody>
          <a:bodyPr/>
          <a:lstStyle/>
          <a:p>
            <a:fld id="{1CA6E240-F7CB-4C52-8F79-153F79A698FA}" type="slidenum">
              <a:rPr lang="es-MX" smtClean="0"/>
              <a:pPr/>
              <a:t>‹Nº›</a:t>
            </a:fld>
            <a:endParaRPr lang="es-MX"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4255E9CE-36F8-407C-AA2E-E8166F5070C6}" type="datetimeFigureOut">
              <a:rPr lang="es-MX" smtClean="0"/>
              <a:pPr/>
              <a:t>09/07/2015</a:t>
            </a:fld>
            <a:endParaRPr lang="es-MX" dirty="0"/>
          </a:p>
        </p:txBody>
      </p:sp>
      <p:sp>
        <p:nvSpPr>
          <p:cNvPr id="5" name="4 Marcador de pie de página"/>
          <p:cNvSpPr>
            <a:spLocks noGrp="1"/>
          </p:cNvSpPr>
          <p:nvPr>
            <p:ph type="ftr" sz="quarter" idx="11"/>
          </p:nvPr>
        </p:nvSpPr>
        <p:spPr/>
        <p:txBody>
          <a:bodyPr/>
          <a:lstStyle/>
          <a:p>
            <a:endParaRPr lang="es-MX" dirty="0"/>
          </a:p>
        </p:txBody>
      </p:sp>
      <p:sp>
        <p:nvSpPr>
          <p:cNvPr id="6" name="5 Marcador de número de diapositiva"/>
          <p:cNvSpPr>
            <a:spLocks noGrp="1"/>
          </p:cNvSpPr>
          <p:nvPr>
            <p:ph type="sldNum" sz="quarter" idx="12"/>
          </p:nvPr>
        </p:nvSpPr>
        <p:spPr/>
        <p:txBody>
          <a:bodyPr/>
          <a:lstStyle/>
          <a:p>
            <a:fld id="{1CA6E240-F7CB-4C52-8F79-153F79A698FA}" type="slidenum">
              <a:rPr lang="es-MX" smtClean="0"/>
              <a:pPr/>
              <a:t>‹Nº›</a:t>
            </a:fld>
            <a:endParaRPr lang="es-MX"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1279848" y="13881740"/>
            <a:ext cx="13771721" cy="4290536"/>
          </a:xfrm>
        </p:spPr>
        <p:txBody>
          <a:bodyPr anchor="t"/>
          <a:lstStyle>
            <a:lvl1pPr algn="l">
              <a:defRPr sz="95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1279848" y="9156151"/>
            <a:ext cx="13771721" cy="4725589"/>
          </a:xfrm>
        </p:spPr>
        <p:txBody>
          <a:bodyPr anchor="b"/>
          <a:lstStyle>
            <a:lvl1pPr marL="0" indent="0">
              <a:buNone/>
              <a:defRPr sz="4700">
                <a:solidFill>
                  <a:schemeClr val="tx1">
                    <a:tint val="75000"/>
                  </a:schemeClr>
                </a:solidFill>
              </a:defRPr>
            </a:lvl1pPr>
            <a:lvl2pPr marL="1079929" indent="0">
              <a:buNone/>
              <a:defRPr sz="4300">
                <a:solidFill>
                  <a:schemeClr val="tx1">
                    <a:tint val="75000"/>
                  </a:schemeClr>
                </a:solidFill>
              </a:defRPr>
            </a:lvl2pPr>
            <a:lvl3pPr marL="2159859" indent="0">
              <a:buNone/>
              <a:defRPr sz="3800">
                <a:solidFill>
                  <a:schemeClr val="tx1">
                    <a:tint val="75000"/>
                  </a:schemeClr>
                </a:solidFill>
              </a:defRPr>
            </a:lvl3pPr>
            <a:lvl4pPr marL="3239788" indent="0">
              <a:buNone/>
              <a:defRPr sz="3300">
                <a:solidFill>
                  <a:schemeClr val="tx1">
                    <a:tint val="75000"/>
                  </a:schemeClr>
                </a:solidFill>
              </a:defRPr>
            </a:lvl4pPr>
            <a:lvl5pPr marL="4319720" indent="0">
              <a:buNone/>
              <a:defRPr sz="3300">
                <a:solidFill>
                  <a:schemeClr val="tx1">
                    <a:tint val="75000"/>
                  </a:schemeClr>
                </a:solidFill>
              </a:defRPr>
            </a:lvl5pPr>
            <a:lvl6pPr marL="5399650" indent="0">
              <a:buNone/>
              <a:defRPr sz="3300">
                <a:solidFill>
                  <a:schemeClr val="tx1">
                    <a:tint val="75000"/>
                  </a:schemeClr>
                </a:solidFill>
              </a:defRPr>
            </a:lvl6pPr>
            <a:lvl7pPr marL="6479579" indent="0">
              <a:buNone/>
              <a:defRPr sz="3300">
                <a:solidFill>
                  <a:schemeClr val="tx1">
                    <a:tint val="75000"/>
                  </a:schemeClr>
                </a:solidFill>
              </a:defRPr>
            </a:lvl7pPr>
            <a:lvl8pPr marL="7559509" indent="0">
              <a:buNone/>
              <a:defRPr sz="3300">
                <a:solidFill>
                  <a:schemeClr val="tx1">
                    <a:tint val="75000"/>
                  </a:schemeClr>
                </a:solidFill>
              </a:defRPr>
            </a:lvl8pPr>
            <a:lvl9pPr marL="8639438" indent="0">
              <a:buNone/>
              <a:defRPr sz="33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4255E9CE-36F8-407C-AA2E-E8166F5070C6}" type="datetimeFigureOut">
              <a:rPr lang="es-MX" smtClean="0"/>
              <a:pPr/>
              <a:t>09/07/2015</a:t>
            </a:fld>
            <a:endParaRPr lang="es-MX" dirty="0"/>
          </a:p>
        </p:txBody>
      </p:sp>
      <p:sp>
        <p:nvSpPr>
          <p:cNvPr id="5" name="4 Marcador de pie de página"/>
          <p:cNvSpPr>
            <a:spLocks noGrp="1"/>
          </p:cNvSpPr>
          <p:nvPr>
            <p:ph type="ftr" sz="quarter" idx="11"/>
          </p:nvPr>
        </p:nvSpPr>
        <p:spPr/>
        <p:txBody>
          <a:bodyPr/>
          <a:lstStyle/>
          <a:p>
            <a:endParaRPr lang="es-MX" dirty="0"/>
          </a:p>
        </p:txBody>
      </p:sp>
      <p:sp>
        <p:nvSpPr>
          <p:cNvPr id="6" name="5 Marcador de número de diapositiva"/>
          <p:cNvSpPr>
            <a:spLocks noGrp="1"/>
          </p:cNvSpPr>
          <p:nvPr>
            <p:ph type="sldNum" sz="quarter" idx="12"/>
          </p:nvPr>
        </p:nvSpPr>
        <p:spPr/>
        <p:txBody>
          <a:bodyPr/>
          <a:lstStyle/>
          <a:p>
            <a:fld id="{1CA6E240-F7CB-4C52-8F79-153F79A698FA}" type="slidenum">
              <a:rPr lang="es-MX" smtClean="0"/>
              <a:pPr/>
              <a:t>‹Nº›</a:t>
            </a:fld>
            <a:endParaRPr lang="es-MX"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1434554" y="15876987"/>
            <a:ext cx="12784411" cy="44910612"/>
          </a:xfrm>
        </p:spPr>
        <p:txBody>
          <a:bodyPr/>
          <a:lstStyle>
            <a:lvl1pPr>
              <a:defRPr sz="6600"/>
            </a:lvl1pPr>
            <a:lvl2pPr>
              <a:defRPr sz="5700"/>
            </a:lvl2pPr>
            <a:lvl3pPr>
              <a:defRPr sz="4700"/>
            </a:lvl3pPr>
            <a:lvl4pPr>
              <a:defRPr sz="4300"/>
            </a:lvl4pPr>
            <a:lvl5pPr>
              <a:defRPr sz="4300"/>
            </a:lvl5pPr>
            <a:lvl6pPr>
              <a:defRPr sz="4300"/>
            </a:lvl6pPr>
            <a:lvl7pPr>
              <a:defRPr sz="4300"/>
            </a:lvl7pPr>
            <a:lvl8pPr>
              <a:defRPr sz="4300"/>
            </a:lvl8pPr>
            <a:lvl9pPr>
              <a:defRPr sz="43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14489002" y="15876987"/>
            <a:ext cx="12784409" cy="44910612"/>
          </a:xfrm>
        </p:spPr>
        <p:txBody>
          <a:bodyPr/>
          <a:lstStyle>
            <a:lvl1pPr>
              <a:defRPr sz="6600"/>
            </a:lvl1pPr>
            <a:lvl2pPr>
              <a:defRPr sz="5700"/>
            </a:lvl2pPr>
            <a:lvl3pPr>
              <a:defRPr sz="4700"/>
            </a:lvl3pPr>
            <a:lvl4pPr>
              <a:defRPr sz="4300"/>
            </a:lvl4pPr>
            <a:lvl5pPr>
              <a:defRPr sz="4300"/>
            </a:lvl5pPr>
            <a:lvl6pPr>
              <a:defRPr sz="4300"/>
            </a:lvl6pPr>
            <a:lvl7pPr>
              <a:defRPr sz="4300"/>
            </a:lvl7pPr>
            <a:lvl8pPr>
              <a:defRPr sz="4300"/>
            </a:lvl8pPr>
            <a:lvl9pPr>
              <a:defRPr sz="43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fecha"/>
          <p:cNvSpPr>
            <a:spLocks noGrp="1"/>
          </p:cNvSpPr>
          <p:nvPr>
            <p:ph type="dt" sz="half" idx="10"/>
          </p:nvPr>
        </p:nvSpPr>
        <p:spPr/>
        <p:txBody>
          <a:bodyPr/>
          <a:lstStyle/>
          <a:p>
            <a:fld id="{4255E9CE-36F8-407C-AA2E-E8166F5070C6}" type="datetimeFigureOut">
              <a:rPr lang="es-MX" smtClean="0"/>
              <a:pPr/>
              <a:t>09/07/2015</a:t>
            </a:fld>
            <a:endParaRPr lang="es-MX" dirty="0"/>
          </a:p>
        </p:txBody>
      </p:sp>
      <p:sp>
        <p:nvSpPr>
          <p:cNvPr id="6" name="5 Marcador de pie de página"/>
          <p:cNvSpPr>
            <a:spLocks noGrp="1"/>
          </p:cNvSpPr>
          <p:nvPr>
            <p:ph type="ftr" sz="quarter" idx="11"/>
          </p:nvPr>
        </p:nvSpPr>
        <p:spPr/>
        <p:txBody>
          <a:bodyPr/>
          <a:lstStyle/>
          <a:p>
            <a:endParaRPr lang="es-MX" dirty="0"/>
          </a:p>
        </p:txBody>
      </p:sp>
      <p:sp>
        <p:nvSpPr>
          <p:cNvPr id="7" name="6 Marcador de número de diapositiva"/>
          <p:cNvSpPr>
            <a:spLocks noGrp="1"/>
          </p:cNvSpPr>
          <p:nvPr>
            <p:ph type="sldNum" sz="quarter" idx="12"/>
          </p:nvPr>
        </p:nvSpPr>
        <p:spPr/>
        <p:txBody>
          <a:bodyPr/>
          <a:lstStyle/>
          <a:p>
            <a:fld id="{1CA6E240-F7CB-4C52-8F79-153F79A698FA}" type="slidenum">
              <a:rPr lang="es-MX" smtClean="0"/>
              <a:pPr/>
              <a:t>‹Nº›</a:t>
            </a:fld>
            <a:endParaRPr lang="es-MX"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810101" y="865110"/>
            <a:ext cx="14581823" cy="3600450"/>
          </a:xfrm>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810101" y="4835606"/>
            <a:ext cx="7158708" cy="2015250"/>
          </a:xfrm>
        </p:spPr>
        <p:txBody>
          <a:bodyPr anchor="b"/>
          <a:lstStyle>
            <a:lvl1pPr marL="0" indent="0">
              <a:buNone/>
              <a:defRPr sz="5700" b="1"/>
            </a:lvl1pPr>
            <a:lvl2pPr marL="1079929" indent="0">
              <a:buNone/>
              <a:defRPr sz="4700" b="1"/>
            </a:lvl2pPr>
            <a:lvl3pPr marL="2159859" indent="0">
              <a:buNone/>
              <a:defRPr sz="4300" b="1"/>
            </a:lvl3pPr>
            <a:lvl4pPr marL="3239788" indent="0">
              <a:buNone/>
              <a:defRPr sz="3800" b="1"/>
            </a:lvl4pPr>
            <a:lvl5pPr marL="4319720" indent="0">
              <a:buNone/>
              <a:defRPr sz="3800" b="1"/>
            </a:lvl5pPr>
            <a:lvl6pPr marL="5399650" indent="0">
              <a:buNone/>
              <a:defRPr sz="3800" b="1"/>
            </a:lvl6pPr>
            <a:lvl7pPr marL="6479579" indent="0">
              <a:buNone/>
              <a:defRPr sz="3800" b="1"/>
            </a:lvl7pPr>
            <a:lvl8pPr marL="7559509" indent="0">
              <a:buNone/>
              <a:defRPr sz="3800" b="1"/>
            </a:lvl8pPr>
            <a:lvl9pPr marL="8639438" indent="0">
              <a:buNone/>
              <a:defRPr sz="38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810101" y="6850856"/>
            <a:ext cx="7158708" cy="12446557"/>
          </a:xfrm>
        </p:spPr>
        <p:txBody>
          <a:bodyPr/>
          <a:lstStyle>
            <a:lvl1pPr>
              <a:defRPr sz="5700"/>
            </a:lvl1pPr>
            <a:lvl2pPr>
              <a:defRPr sz="4700"/>
            </a:lvl2pPr>
            <a:lvl3pPr>
              <a:defRPr sz="4300"/>
            </a:lvl3pPr>
            <a:lvl4pPr>
              <a:defRPr sz="3800"/>
            </a:lvl4pPr>
            <a:lvl5pPr>
              <a:defRPr sz="3800"/>
            </a:lvl5pPr>
            <a:lvl6pPr>
              <a:defRPr sz="3800"/>
            </a:lvl6pPr>
            <a:lvl7pPr>
              <a:defRPr sz="3800"/>
            </a:lvl7pPr>
            <a:lvl8pPr>
              <a:defRPr sz="3800"/>
            </a:lvl8pPr>
            <a:lvl9pPr>
              <a:defRPr sz="3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8230406" y="4835606"/>
            <a:ext cx="7161520" cy="2015250"/>
          </a:xfrm>
        </p:spPr>
        <p:txBody>
          <a:bodyPr anchor="b"/>
          <a:lstStyle>
            <a:lvl1pPr marL="0" indent="0">
              <a:buNone/>
              <a:defRPr sz="5700" b="1"/>
            </a:lvl1pPr>
            <a:lvl2pPr marL="1079929" indent="0">
              <a:buNone/>
              <a:defRPr sz="4700" b="1"/>
            </a:lvl2pPr>
            <a:lvl3pPr marL="2159859" indent="0">
              <a:buNone/>
              <a:defRPr sz="4300" b="1"/>
            </a:lvl3pPr>
            <a:lvl4pPr marL="3239788" indent="0">
              <a:buNone/>
              <a:defRPr sz="3800" b="1"/>
            </a:lvl4pPr>
            <a:lvl5pPr marL="4319720" indent="0">
              <a:buNone/>
              <a:defRPr sz="3800" b="1"/>
            </a:lvl5pPr>
            <a:lvl6pPr marL="5399650" indent="0">
              <a:buNone/>
              <a:defRPr sz="3800" b="1"/>
            </a:lvl6pPr>
            <a:lvl7pPr marL="6479579" indent="0">
              <a:buNone/>
              <a:defRPr sz="3800" b="1"/>
            </a:lvl7pPr>
            <a:lvl8pPr marL="7559509" indent="0">
              <a:buNone/>
              <a:defRPr sz="3800" b="1"/>
            </a:lvl8pPr>
            <a:lvl9pPr marL="8639438" indent="0">
              <a:buNone/>
              <a:defRPr sz="38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8230406" y="6850856"/>
            <a:ext cx="7161520" cy="12446557"/>
          </a:xfrm>
        </p:spPr>
        <p:txBody>
          <a:bodyPr/>
          <a:lstStyle>
            <a:lvl1pPr>
              <a:defRPr sz="5700"/>
            </a:lvl1pPr>
            <a:lvl2pPr>
              <a:defRPr sz="4700"/>
            </a:lvl2pPr>
            <a:lvl3pPr>
              <a:defRPr sz="4300"/>
            </a:lvl3pPr>
            <a:lvl4pPr>
              <a:defRPr sz="3800"/>
            </a:lvl4pPr>
            <a:lvl5pPr>
              <a:defRPr sz="3800"/>
            </a:lvl5pPr>
            <a:lvl6pPr>
              <a:defRPr sz="3800"/>
            </a:lvl6pPr>
            <a:lvl7pPr>
              <a:defRPr sz="3800"/>
            </a:lvl7pPr>
            <a:lvl8pPr>
              <a:defRPr sz="3800"/>
            </a:lvl8pPr>
            <a:lvl9pPr>
              <a:defRPr sz="3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6 Marcador de fecha"/>
          <p:cNvSpPr>
            <a:spLocks noGrp="1"/>
          </p:cNvSpPr>
          <p:nvPr>
            <p:ph type="dt" sz="half" idx="10"/>
          </p:nvPr>
        </p:nvSpPr>
        <p:spPr/>
        <p:txBody>
          <a:bodyPr/>
          <a:lstStyle/>
          <a:p>
            <a:fld id="{4255E9CE-36F8-407C-AA2E-E8166F5070C6}" type="datetimeFigureOut">
              <a:rPr lang="es-MX" smtClean="0"/>
              <a:pPr/>
              <a:t>09/07/2015</a:t>
            </a:fld>
            <a:endParaRPr lang="es-MX" dirty="0"/>
          </a:p>
        </p:txBody>
      </p:sp>
      <p:sp>
        <p:nvSpPr>
          <p:cNvPr id="8" name="7 Marcador de pie de página"/>
          <p:cNvSpPr>
            <a:spLocks noGrp="1"/>
          </p:cNvSpPr>
          <p:nvPr>
            <p:ph type="ftr" sz="quarter" idx="11"/>
          </p:nvPr>
        </p:nvSpPr>
        <p:spPr/>
        <p:txBody>
          <a:bodyPr/>
          <a:lstStyle/>
          <a:p>
            <a:endParaRPr lang="es-MX" dirty="0"/>
          </a:p>
        </p:txBody>
      </p:sp>
      <p:sp>
        <p:nvSpPr>
          <p:cNvPr id="9" name="8 Marcador de número de diapositiva"/>
          <p:cNvSpPr>
            <a:spLocks noGrp="1"/>
          </p:cNvSpPr>
          <p:nvPr>
            <p:ph type="sldNum" sz="quarter" idx="12"/>
          </p:nvPr>
        </p:nvSpPr>
        <p:spPr/>
        <p:txBody>
          <a:bodyPr/>
          <a:lstStyle/>
          <a:p>
            <a:fld id="{1CA6E240-F7CB-4C52-8F79-153F79A698FA}" type="slidenum">
              <a:rPr lang="es-MX" smtClean="0"/>
              <a:pPr/>
              <a:t>‹Nº›</a:t>
            </a:fld>
            <a:endParaRPr lang="es-MX"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fecha"/>
          <p:cNvSpPr>
            <a:spLocks noGrp="1"/>
          </p:cNvSpPr>
          <p:nvPr>
            <p:ph type="dt" sz="half" idx="10"/>
          </p:nvPr>
        </p:nvSpPr>
        <p:spPr/>
        <p:txBody>
          <a:bodyPr/>
          <a:lstStyle/>
          <a:p>
            <a:fld id="{4255E9CE-36F8-407C-AA2E-E8166F5070C6}" type="datetimeFigureOut">
              <a:rPr lang="es-MX" smtClean="0"/>
              <a:pPr/>
              <a:t>09/07/2015</a:t>
            </a:fld>
            <a:endParaRPr lang="es-MX" dirty="0"/>
          </a:p>
        </p:txBody>
      </p:sp>
      <p:sp>
        <p:nvSpPr>
          <p:cNvPr id="4" name="3 Marcador de pie de página"/>
          <p:cNvSpPr>
            <a:spLocks noGrp="1"/>
          </p:cNvSpPr>
          <p:nvPr>
            <p:ph type="ftr" sz="quarter" idx="11"/>
          </p:nvPr>
        </p:nvSpPr>
        <p:spPr/>
        <p:txBody>
          <a:bodyPr/>
          <a:lstStyle/>
          <a:p>
            <a:endParaRPr lang="es-MX" dirty="0"/>
          </a:p>
        </p:txBody>
      </p:sp>
      <p:sp>
        <p:nvSpPr>
          <p:cNvPr id="5" name="4 Marcador de número de diapositiva"/>
          <p:cNvSpPr>
            <a:spLocks noGrp="1"/>
          </p:cNvSpPr>
          <p:nvPr>
            <p:ph type="sldNum" sz="quarter" idx="12"/>
          </p:nvPr>
        </p:nvSpPr>
        <p:spPr/>
        <p:txBody>
          <a:bodyPr/>
          <a:lstStyle/>
          <a:p>
            <a:fld id="{1CA6E240-F7CB-4C52-8F79-153F79A698FA}" type="slidenum">
              <a:rPr lang="es-MX" smtClean="0"/>
              <a:pPr/>
              <a:t>‹Nº›</a:t>
            </a:fld>
            <a:endParaRPr lang="es-MX"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4255E9CE-36F8-407C-AA2E-E8166F5070C6}" type="datetimeFigureOut">
              <a:rPr lang="es-MX" smtClean="0"/>
              <a:pPr/>
              <a:t>09/07/2015</a:t>
            </a:fld>
            <a:endParaRPr lang="es-MX" dirty="0"/>
          </a:p>
        </p:txBody>
      </p:sp>
      <p:sp>
        <p:nvSpPr>
          <p:cNvPr id="3" name="2 Marcador de pie de página"/>
          <p:cNvSpPr>
            <a:spLocks noGrp="1"/>
          </p:cNvSpPr>
          <p:nvPr>
            <p:ph type="ftr" sz="quarter" idx="11"/>
          </p:nvPr>
        </p:nvSpPr>
        <p:spPr/>
        <p:txBody>
          <a:bodyPr/>
          <a:lstStyle/>
          <a:p>
            <a:endParaRPr lang="es-MX" dirty="0"/>
          </a:p>
        </p:txBody>
      </p:sp>
      <p:sp>
        <p:nvSpPr>
          <p:cNvPr id="4" name="3 Marcador de número de diapositiva"/>
          <p:cNvSpPr>
            <a:spLocks noGrp="1"/>
          </p:cNvSpPr>
          <p:nvPr>
            <p:ph type="sldNum" sz="quarter" idx="12"/>
          </p:nvPr>
        </p:nvSpPr>
        <p:spPr/>
        <p:txBody>
          <a:bodyPr/>
          <a:lstStyle/>
          <a:p>
            <a:fld id="{1CA6E240-F7CB-4C52-8F79-153F79A698FA}" type="slidenum">
              <a:rPr lang="es-MX" smtClean="0"/>
              <a:pPr/>
              <a:t>‹Nº›</a:t>
            </a:fld>
            <a:endParaRPr lang="es-MX"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810104" y="860107"/>
            <a:ext cx="5330355" cy="3660458"/>
          </a:xfrm>
        </p:spPr>
        <p:txBody>
          <a:bodyPr anchor="b"/>
          <a:lstStyle>
            <a:lvl1pPr algn="l">
              <a:defRPr sz="47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6334542" y="860109"/>
            <a:ext cx="9057382" cy="18437306"/>
          </a:xfrm>
        </p:spPr>
        <p:txBody>
          <a:bodyPr/>
          <a:lstStyle>
            <a:lvl1pPr>
              <a:defRPr sz="7600"/>
            </a:lvl1pPr>
            <a:lvl2pPr>
              <a:defRPr sz="6600"/>
            </a:lvl2pPr>
            <a:lvl3pPr>
              <a:defRPr sz="5700"/>
            </a:lvl3pPr>
            <a:lvl4pPr>
              <a:defRPr sz="4700"/>
            </a:lvl4pPr>
            <a:lvl5pPr>
              <a:defRPr sz="4700"/>
            </a:lvl5pPr>
            <a:lvl6pPr>
              <a:defRPr sz="4700"/>
            </a:lvl6pPr>
            <a:lvl7pPr>
              <a:defRPr sz="4700"/>
            </a:lvl7pPr>
            <a:lvl8pPr>
              <a:defRPr sz="4700"/>
            </a:lvl8pPr>
            <a:lvl9pPr>
              <a:defRPr sz="47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810104" y="4520570"/>
            <a:ext cx="5330355" cy="14776848"/>
          </a:xfrm>
        </p:spPr>
        <p:txBody>
          <a:bodyPr/>
          <a:lstStyle>
            <a:lvl1pPr marL="0" indent="0">
              <a:buNone/>
              <a:defRPr sz="3300"/>
            </a:lvl1pPr>
            <a:lvl2pPr marL="1079929" indent="0">
              <a:buNone/>
              <a:defRPr sz="2800"/>
            </a:lvl2pPr>
            <a:lvl3pPr marL="2159859" indent="0">
              <a:buNone/>
              <a:defRPr sz="2400"/>
            </a:lvl3pPr>
            <a:lvl4pPr marL="3239788" indent="0">
              <a:buNone/>
              <a:defRPr sz="2100"/>
            </a:lvl4pPr>
            <a:lvl5pPr marL="4319720" indent="0">
              <a:buNone/>
              <a:defRPr sz="2100"/>
            </a:lvl5pPr>
            <a:lvl6pPr marL="5399650" indent="0">
              <a:buNone/>
              <a:defRPr sz="2100"/>
            </a:lvl6pPr>
            <a:lvl7pPr marL="6479579" indent="0">
              <a:buNone/>
              <a:defRPr sz="2100"/>
            </a:lvl7pPr>
            <a:lvl8pPr marL="7559509" indent="0">
              <a:buNone/>
              <a:defRPr sz="2100"/>
            </a:lvl8pPr>
            <a:lvl9pPr marL="8639438" indent="0">
              <a:buNone/>
              <a:defRPr sz="21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4255E9CE-36F8-407C-AA2E-E8166F5070C6}" type="datetimeFigureOut">
              <a:rPr lang="es-MX" smtClean="0"/>
              <a:pPr/>
              <a:t>09/07/2015</a:t>
            </a:fld>
            <a:endParaRPr lang="es-MX" dirty="0"/>
          </a:p>
        </p:txBody>
      </p:sp>
      <p:sp>
        <p:nvSpPr>
          <p:cNvPr id="6" name="5 Marcador de pie de página"/>
          <p:cNvSpPr>
            <a:spLocks noGrp="1"/>
          </p:cNvSpPr>
          <p:nvPr>
            <p:ph type="ftr" sz="quarter" idx="11"/>
          </p:nvPr>
        </p:nvSpPr>
        <p:spPr/>
        <p:txBody>
          <a:bodyPr/>
          <a:lstStyle/>
          <a:p>
            <a:endParaRPr lang="es-MX" dirty="0"/>
          </a:p>
        </p:txBody>
      </p:sp>
      <p:sp>
        <p:nvSpPr>
          <p:cNvPr id="7" name="6 Marcador de número de diapositiva"/>
          <p:cNvSpPr>
            <a:spLocks noGrp="1"/>
          </p:cNvSpPr>
          <p:nvPr>
            <p:ph type="sldNum" sz="quarter" idx="12"/>
          </p:nvPr>
        </p:nvSpPr>
        <p:spPr/>
        <p:txBody>
          <a:bodyPr/>
          <a:lstStyle/>
          <a:p>
            <a:fld id="{1CA6E240-F7CB-4C52-8F79-153F79A698FA}" type="slidenum">
              <a:rPr lang="es-MX" smtClean="0"/>
              <a:pPr/>
              <a:t>‹Nº›</a:t>
            </a:fld>
            <a:endParaRPr lang="es-MX"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3175710" y="15121890"/>
            <a:ext cx="9721215" cy="1785225"/>
          </a:xfrm>
        </p:spPr>
        <p:txBody>
          <a:bodyPr anchor="b"/>
          <a:lstStyle>
            <a:lvl1pPr algn="l">
              <a:defRPr sz="47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3175710" y="1930241"/>
            <a:ext cx="9721215" cy="12961620"/>
          </a:xfrm>
        </p:spPr>
        <p:txBody>
          <a:bodyPr/>
          <a:lstStyle>
            <a:lvl1pPr marL="0" indent="0">
              <a:buNone/>
              <a:defRPr sz="7600"/>
            </a:lvl1pPr>
            <a:lvl2pPr marL="1079929" indent="0">
              <a:buNone/>
              <a:defRPr sz="6600"/>
            </a:lvl2pPr>
            <a:lvl3pPr marL="2159859" indent="0">
              <a:buNone/>
              <a:defRPr sz="5700"/>
            </a:lvl3pPr>
            <a:lvl4pPr marL="3239788" indent="0">
              <a:buNone/>
              <a:defRPr sz="4700"/>
            </a:lvl4pPr>
            <a:lvl5pPr marL="4319720" indent="0">
              <a:buNone/>
              <a:defRPr sz="4700"/>
            </a:lvl5pPr>
            <a:lvl6pPr marL="5399650" indent="0">
              <a:buNone/>
              <a:defRPr sz="4700"/>
            </a:lvl6pPr>
            <a:lvl7pPr marL="6479579" indent="0">
              <a:buNone/>
              <a:defRPr sz="4700"/>
            </a:lvl7pPr>
            <a:lvl8pPr marL="7559509" indent="0">
              <a:buNone/>
              <a:defRPr sz="4700"/>
            </a:lvl8pPr>
            <a:lvl9pPr marL="8639438" indent="0">
              <a:buNone/>
              <a:defRPr sz="4700"/>
            </a:lvl9pPr>
          </a:lstStyle>
          <a:p>
            <a:endParaRPr lang="es-MX" dirty="0"/>
          </a:p>
        </p:txBody>
      </p:sp>
      <p:sp>
        <p:nvSpPr>
          <p:cNvPr id="4" name="3 Marcador de texto"/>
          <p:cNvSpPr>
            <a:spLocks noGrp="1"/>
          </p:cNvSpPr>
          <p:nvPr>
            <p:ph type="body" sz="half" idx="2"/>
          </p:nvPr>
        </p:nvSpPr>
        <p:spPr>
          <a:xfrm>
            <a:off x="3175710" y="16907115"/>
            <a:ext cx="9721215" cy="2535315"/>
          </a:xfrm>
        </p:spPr>
        <p:txBody>
          <a:bodyPr/>
          <a:lstStyle>
            <a:lvl1pPr marL="0" indent="0">
              <a:buNone/>
              <a:defRPr sz="3300"/>
            </a:lvl1pPr>
            <a:lvl2pPr marL="1079929" indent="0">
              <a:buNone/>
              <a:defRPr sz="2800"/>
            </a:lvl2pPr>
            <a:lvl3pPr marL="2159859" indent="0">
              <a:buNone/>
              <a:defRPr sz="2400"/>
            </a:lvl3pPr>
            <a:lvl4pPr marL="3239788" indent="0">
              <a:buNone/>
              <a:defRPr sz="2100"/>
            </a:lvl4pPr>
            <a:lvl5pPr marL="4319720" indent="0">
              <a:buNone/>
              <a:defRPr sz="2100"/>
            </a:lvl5pPr>
            <a:lvl6pPr marL="5399650" indent="0">
              <a:buNone/>
              <a:defRPr sz="2100"/>
            </a:lvl6pPr>
            <a:lvl7pPr marL="6479579" indent="0">
              <a:buNone/>
              <a:defRPr sz="2100"/>
            </a:lvl7pPr>
            <a:lvl8pPr marL="7559509" indent="0">
              <a:buNone/>
              <a:defRPr sz="2100"/>
            </a:lvl8pPr>
            <a:lvl9pPr marL="8639438" indent="0">
              <a:buNone/>
              <a:defRPr sz="21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4255E9CE-36F8-407C-AA2E-E8166F5070C6}" type="datetimeFigureOut">
              <a:rPr lang="es-MX" smtClean="0"/>
              <a:pPr/>
              <a:t>09/07/2015</a:t>
            </a:fld>
            <a:endParaRPr lang="es-MX" dirty="0"/>
          </a:p>
        </p:txBody>
      </p:sp>
      <p:sp>
        <p:nvSpPr>
          <p:cNvPr id="6" name="5 Marcador de pie de página"/>
          <p:cNvSpPr>
            <a:spLocks noGrp="1"/>
          </p:cNvSpPr>
          <p:nvPr>
            <p:ph type="ftr" sz="quarter" idx="11"/>
          </p:nvPr>
        </p:nvSpPr>
        <p:spPr/>
        <p:txBody>
          <a:bodyPr/>
          <a:lstStyle/>
          <a:p>
            <a:endParaRPr lang="es-MX" dirty="0"/>
          </a:p>
        </p:txBody>
      </p:sp>
      <p:sp>
        <p:nvSpPr>
          <p:cNvPr id="7" name="6 Marcador de número de diapositiva"/>
          <p:cNvSpPr>
            <a:spLocks noGrp="1"/>
          </p:cNvSpPr>
          <p:nvPr>
            <p:ph type="sldNum" sz="quarter" idx="12"/>
          </p:nvPr>
        </p:nvSpPr>
        <p:spPr/>
        <p:txBody>
          <a:bodyPr/>
          <a:lstStyle/>
          <a:p>
            <a:fld id="{1CA6E240-F7CB-4C52-8F79-153F79A698FA}" type="slidenum">
              <a:rPr lang="es-MX" smtClean="0"/>
              <a:pPr/>
              <a:t>‹Nº›</a:t>
            </a:fld>
            <a:endParaRPr lang="es-MX"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810101" y="865110"/>
            <a:ext cx="14581823" cy="3600450"/>
          </a:xfrm>
          <a:prstGeom prst="rect">
            <a:avLst/>
          </a:prstGeom>
        </p:spPr>
        <p:txBody>
          <a:bodyPr vert="horz" lIns="215987" tIns="107995" rIns="215987" bIns="107995" rtlCol="0" anchor="ctr">
            <a:normAutofit/>
          </a:body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810101" y="5040635"/>
            <a:ext cx="14581823" cy="14256783"/>
          </a:xfrm>
          <a:prstGeom prst="rect">
            <a:avLst/>
          </a:prstGeom>
        </p:spPr>
        <p:txBody>
          <a:bodyPr vert="horz" lIns="215987" tIns="107995" rIns="215987" bIns="107995"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2"/>
          </p:nvPr>
        </p:nvSpPr>
        <p:spPr>
          <a:xfrm>
            <a:off x="810101" y="20022507"/>
            <a:ext cx="3780473" cy="1150144"/>
          </a:xfrm>
          <a:prstGeom prst="rect">
            <a:avLst/>
          </a:prstGeom>
        </p:spPr>
        <p:txBody>
          <a:bodyPr vert="horz" lIns="215987" tIns="107995" rIns="215987" bIns="107995" rtlCol="0" anchor="ctr"/>
          <a:lstStyle>
            <a:lvl1pPr algn="l">
              <a:defRPr sz="2800">
                <a:solidFill>
                  <a:schemeClr val="tx1">
                    <a:tint val="75000"/>
                  </a:schemeClr>
                </a:solidFill>
              </a:defRPr>
            </a:lvl1pPr>
          </a:lstStyle>
          <a:p>
            <a:fld id="{4255E9CE-36F8-407C-AA2E-E8166F5070C6}" type="datetimeFigureOut">
              <a:rPr lang="es-MX" smtClean="0"/>
              <a:pPr/>
              <a:t>09/07/2015</a:t>
            </a:fld>
            <a:endParaRPr lang="es-MX" dirty="0"/>
          </a:p>
        </p:txBody>
      </p:sp>
      <p:sp>
        <p:nvSpPr>
          <p:cNvPr id="5" name="4 Marcador de pie de página"/>
          <p:cNvSpPr>
            <a:spLocks noGrp="1"/>
          </p:cNvSpPr>
          <p:nvPr>
            <p:ph type="ftr" sz="quarter" idx="3"/>
          </p:nvPr>
        </p:nvSpPr>
        <p:spPr>
          <a:xfrm>
            <a:off x="5535692" y="20022507"/>
            <a:ext cx="5130641" cy="1150144"/>
          </a:xfrm>
          <a:prstGeom prst="rect">
            <a:avLst/>
          </a:prstGeom>
        </p:spPr>
        <p:txBody>
          <a:bodyPr vert="horz" lIns="215987" tIns="107995" rIns="215987" bIns="107995" rtlCol="0" anchor="ctr"/>
          <a:lstStyle>
            <a:lvl1pPr algn="ctr">
              <a:defRPr sz="2800">
                <a:solidFill>
                  <a:schemeClr val="tx1">
                    <a:tint val="75000"/>
                  </a:schemeClr>
                </a:solidFill>
              </a:defRPr>
            </a:lvl1pPr>
          </a:lstStyle>
          <a:p>
            <a:endParaRPr lang="es-MX" dirty="0"/>
          </a:p>
        </p:txBody>
      </p:sp>
      <p:sp>
        <p:nvSpPr>
          <p:cNvPr id="6" name="5 Marcador de número de diapositiva"/>
          <p:cNvSpPr>
            <a:spLocks noGrp="1"/>
          </p:cNvSpPr>
          <p:nvPr>
            <p:ph type="sldNum" sz="quarter" idx="4"/>
          </p:nvPr>
        </p:nvSpPr>
        <p:spPr>
          <a:xfrm>
            <a:off x="11611451" y="20022507"/>
            <a:ext cx="3780473" cy="1150144"/>
          </a:xfrm>
          <a:prstGeom prst="rect">
            <a:avLst/>
          </a:prstGeom>
        </p:spPr>
        <p:txBody>
          <a:bodyPr vert="horz" lIns="215987" tIns="107995" rIns="215987" bIns="107995" rtlCol="0" anchor="ctr"/>
          <a:lstStyle>
            <a:lvl1pPr algn="r">
              <a:defRPr sz="2800">
                <a:solidFill>
                  <a:schemeClr val="tx1">
                    <a:tint val="75000"/>
                  </a:schemeClr>
                </a:solidFill>
              </a:defRPr>
            </a:lvl1pPr>
          </a:lstStyle>
          <a:p>
            <a:fld id="{1CA6E240-F7CB-4C52-8F79-153F79A698FA}" type="slidenum">
              <a:rPr lang="es-MX" smtClean="0"/>
              <a:pPr/>
              <a:t>‹Nº›</a:t>
            </a:fld>
            <a:endParaRPr lang="es-MX" dirty="0"/>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2159859" rtl="0" eaLnBrk="1" latinLnBrk="0" hangingPunct="1">
        <a:spcBef>
          <a:spcPct val="0"/>
        </a:spcBef>
        <a:buNone/>
        <a:defRPr sz="10400" kern="1200">
          <a:solidFill>
            <a:schemeClr val="tx1"/>
          </a:solidFill>
          <a:latin typeface="+mj-lt"/>
          <a:ea typeface="+mj-ea"/>
          <a:cs typeface="+mj-cs"/>
        </a:defRPr>
      </a:lvl1pPr>
    </p:titleStyle>
    <p:bodyStyle>
      <a:lvl1pPr marL="809948" indent="-809948" algn="l" defTabSz="2159859" rtl="0" eaLnBrk="1" latinLnBrk="0" hangingPunct="1">
        <a:spcBef>
          <a:spcPct val="20000"/>
        </a:spcBef>
        <a:buFont typeface="Arial" pitchFamily="34" charset="0"/>
        <a:buChar char="•"/>
        <a:defRPr sz="7600" kern="1200">
          <a:solidFill>
            <a:schemeClr val="tx1"/>
          </a:solidFill>
          <a:latin typeface="+mn-lt"/>
          <a:ea typeface="+mn-ea"/>
          <a:cs typeface="+mn-cs"/>
        </a:defRPr>
      </a:lvl1pPr>
      <a:lvl2pPr marL="1754886" indent="-674957" algn="l" defTabSz="2159859" rtl="0" eaLnBrk="1" latinLnBrk="0" hangingPunct="1">
        <a:spcBef>
          <a:spcPct val="20000"/>
        </a:spcBef>
        <a:buFont typeface="Arial" pitchFamily="34" charset="0"/>
        <a:buChar char="–"/>
        <a:defRPr sz="6600" kern="1200">
          <a:solidFill>
            <a:schemeClr val="tx1"/>
          </a:solidFill>
          <a:latin typeface="+mn-lt"/>
          <a:ea typeface="+mn-ea"/>
          <a:cs typeface="+mn-cs"/>
        </a:defRPr>
      </a:lvl2pPr>
      <a:lvl3pPr marL="2699825" indent="-539966" algn="l" defTabSz="2159859" rtl="0" eaLnBrk="1" latinLnBrk="0" hangingPunct="1">
        <a:spcBef>
          <a:spcPct val="20000"/>
        </a:spcBef>
        <a:buFont typeface="Arial" pitchFamily="34" charset="0"/>
        <a:buChar char="•"/>
        <a:defRPr sz="5700" kern="1200">
          <a:solidFill>
            <a:schemeClr val="tx1"/>
          </a:solidFill>
          <a:latin typeface="+mn-lt"/>
          <a:ea typeface="+mn-ea"/>
          <a:cs typeface="+mn-cs"/>
        </a:defRPr>
      </a:lvl3pPr>
      <a:lvl4pPr marL="3779754" indent="-539966" algn="l" defTabSz="2159859" rtl="0" eaLnBrk="1" latinLnBrk="0" hangingPunct="1">
        <a:spcBef>
          <a:spcPct val="20000"/>
        </a:spcBef>
        <a:buFont typeface="Arial" pitchFamily="34" charset="0"/>
        <a:buChar char="–"/>
        <a:defRPr sz="4700" kern="1200">
          <a:solidFill>
            <a:schemeClr val="tx1"/>
          </a:solidFill>
          <a:latin typeface="+mn-lt"/>
          <a:ea typeface="+mn-ea"/>
          <a:cs typeface="+mn-cs"/>
        </a:defRPr>
      </a:lvl4pPr>
      <a:lvl5pPr marL="4859684" indent="-539966" algn="l" defTabSz="2159859" rtl="0" eaLnBrk="1" latinLnBrk="0" hangingPunct="1">
        <a:spcBef>
          <a:spcPct val="20000"/>
        </a:spcBef>
        <a:buFont typeface="Arial" pitchFamily="34" charset="0"/>
        <a:buChar char="»"/>
        <a:defRPr sz="4700" kern="1200">
          <a:solidFill>
            <a:schemeClr val="tx1"/>
          </a:solidFill>
          <a:latin typeface="+mn-lt"/>
          <a:ea typeface="+mn-ea"/>
          <a:cs typeface="+mn-cs"/>
        </a:defRPr>
      </a:lvl5pPr>
      <a:lvl6pPr marL="5939613" indent="-539966" algn="l" defTabSz="2159859" rtl="0" eaLnBrk="1" latinLnBrk="0" hangingPunct="1">
        <a:spcBef>
          <a:spcPct val="20000"/>
        </a:spcBef>
        <a:buFont typeface="Arial" pitchFamily="34" charset="0"/>
        <a:buChar char="•"/>
        <a:defRPr sz="4700" kern="1200">
          <a:solidFill>
            <a:schemeClr val="tx1"/>
          </a:solidFill>
          <a:latin typeface="+mn-lt"/>
          <a:ea typeface="+mn-ea"/>
          <a:cs typeface="+mn-cs"/>
        </a:defRPr>
      </a:lvl6pPr>
      <a:lvl7pPr marL="7019545" indent="-539966" algn="l" defTabSz="2159859" rtl="0" eaLnBrk="1" latinLnBrk="0" hangingPunct="1">
        <a:spcBef>
          <a:spcPct val="20000"/>
        </a:spcBef>
        <a:buFont typeface="Arial" pitchFamily="34" charset="0"/>
        <a:buChar char="•"/>
        <a:defRPr sz="4700" kern="1200">
          <a:solidFill>
            <a:schemeClr val="tx1"/>
          </a:solidFill>
          <a:latin typeface="+mn-lt"/>
          <a:ea typeface="+mn-ea"/>
          <a:cs typeface="+mn-cs"/>
        </a:defRPr>
      </a:lvl7pPr>
      <a:lvl8pPr marL="8099475" indent="-539966" algn="l" defTabSz="2159859" rtl="0" eaLnBrk="1" latinLnBrk="0" hangingPunct="1">
        <a:spcBef>
          <a:spcPct val="20000"/>
        </a:spcBef>
        <a:buFont typeface="Arial" pitchFamily="34" charset="0"/>
        <a:buChar char="•"/>
        <a:defRPr sz="4700" kern="1200">
          <a:solidFill>
            <a:schemeClr val="tx1"/>
          </a:solidFill>
          <a:latin typeface="+mn-lt"/>
          <a:ea typeface="+mn-ea"/>
          <a:cs typeface="+mn-cs"/>
        </a:defRPr>
      </a:lvl8pPr>
      <a:lvl9pPr marL="9179404" indent="-539966" algn="l" defTabSz="2159859" rtl="0" eaLnBrk="1" latinLnBrk="0" hangingPunct="1">
        <a:spcBef>
          <a:spcPct val="20000"/>
        </a:spcBef>
        <a:buFont typeface="Arial" pitchFamily="34" charset="0"/>
        <a:buChar char="•"/>
        <a:defRPr sz="4700" kern="1200">
          <a:solidFill>
            <a:schemeClr val="tx1"/>
          </a:solidFill>
          <a:latin typeface="+mn-lt"/>
          <a:ea typeface="+mn-ea"/>
          <a:cs typeface="+mn-cs"/>
        </a:defRPr>
      </a:lvl9pPr>
    </p:bodyStyle>
    <p:otherStyle>
      <a:defPPr>
        <a:defRPr lang="es-MX"/>
      </a:defPPr>
      <a:lvl1pPr marL="0" algn="l" defTabSz="2159859" rtl="0" eaLnBrk="1" latinLnBrk="0" hangingPunct="1">
        <a:defRPr sz="4300" kern="1200">
          <a:solidFill>
            <a:schemeClr val="tx1"/>
          </a:solidFill>
          <a:latin typeface="+mn-lt"/>
          <a:ea typeface="+mn-ea"/>
          <a:cs typeface="+mn-cs"/>
        </a:defRPr>
      </a:lvl1pPr>
      <a:lvl2pPr marL="1079929" algn="l" defTabSz="2159859" rtl="0" eaLnBrk="1" latinLnBrk="0" hangingPunct="1">
        <a:defRPr sz="4300" kern="1200">
          <a:solidFill>
            <a:schemeClr val="tx1"/>
          </a:solidFill>
          <a:latin typeface="+mn-lt"/>
          <a:ea typeface="+mn-ea"/>
          <a:cs typeface="+mn-cs"/>
        </a:defRPr>
      </a:lvl2pPr>
      <a:lvl3pPr marL="2159859" algn="l" defTabSz="2159859" rtl="0" eaLnBrk="1" latinLnBrk="0" hangingPunct="1">
        <a:defRPr sz="4300" kern="1200">
          <a:solidFill>
            <a:schemeClr val="tx1"/>
          </a:solidFill>
          <a:latin typeface="+mn-lt"/>
          <a:ea typeface="+mn-ea"/>
          <a:cs typeface="+mn-cs"/>
        </a:defRPr>
      </a:lvl3pPr>
      <a:lvl4pPr marL="3239788" algn="l" defTabSz="2159859" rtl="0" eaLnBrk="1" latinLnBrk="0" hangingPunct="1">
        <a:defRPr sz="4300" kern="1200">
          <a:solidFill>
            <a:schemeClr val="tx1"/>
          </a:solidFill>
          <a:latin typeface="+mn-lt"/>
          <a:ea typeface="+mn-ea"/>
          <a:cs typeface="+mn-cs"/>
        </a:defRPr>
      </a:lvl4pPr>
      <a:lvl5pPr marL="4319720" algn="l" defTabSz="2159859" rtl="0" eaLnBrk="1" latinLnBrk="0" hangingPunct="1">
        <a:defRPr sz="4300" kern="1200">
          <a:solidFill>
            <a:schemeClr val="tx1"/>
          </a:solidFill>
          <a:latin typeface="+mn-lt"/>
          <a:ea typeface="+mn-ea"/>
          <a:cs typeface="+mn-cs"/>
        </a:defRPr>
      </a:lvl5pPr>
      <a:lvl6pPr marL="5399650" algn="l" defTabSz="2159859" rtl="0" eaLnBrk="1" latinLnBrk="0" hangingPunct="1">
        <a:defRPr sz="4300" kern="1200">
          <a:solidFill>
            <a:schemeClr val="tx1"/>
          </a:solidFill>
          <a:latin typeface="+mn-lt"/>
          <a:ea typeface="+mn-ea"/>
          <a:cs typeface="+mn-cs"/>
        </a:defRPr>
      </a:lvl6pPr>
      <a:lvl7pPr marL="6479579" algn="l" defTabSz="2159859" rtl="0" eaLnBrk="1" latinLnBrk="0" hangingPunct="1">
        <a:defRPr sz="4300" kern="1200">
          <a:solidFill>
            <a:schemeClr val="tx1"/>
          </a:solidFill>
          <a:latin typeface="+mn-lt"/>
          <a:ea typeface="+mn-ea"/>
          <a:cs typeface="+mn-cs"/>
        </a:defRPr>
      </a:lvl7pPr>
      <a:lvl8pPr marL="7559509" algn="l" defTabSz="2159859" rtl="0" eaLnBrk="1" latinLnBrk="0" hangingPunct="1">
        <a:defRPr sz="4300" kern="1200">
          <a:solidFill>
            <a:schemeClr val="tx1"/>
          </a:solidFill>
          <a:latin typeface="+mn-lt"/>
          <a:ea typeface="+mn-ea"/>
          <a:cs typeface="+mn-cs"/>
        </a:defRPr>
      </a:lvl8pPr>
      <a:lvl9pPr marL="8639438" algn="l" defTabSz="2159859" rtl="0" eaLnBrk="1" latinLnBrk="0" hangingPunct="1">
        <a:defRPr sz="43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jpeg"/><Relationship Id="rId13" Type="http://schemas.openxmlformats.org/officeDocument/2006/relationships/chart" Target="../charts/chart1.xml"/><Relationship Id="rId3" Type="http://schemas.openxmlformats.org/officeDocument/2006/relationships/image" Target="../media/image1.jpeg"/><Relationship Id="rId7" Type="http://schemas.openxmlformats.org/officeDocument/2006/relationships/image" Target="../media/image5.jpeg"/><Relationship Id="rId12" Type="http://schemas.openxmlformats.org/officeDocument/2006/relationships/image" Target="../media/image10.jpeg"/><Relationship Id="rId17" Type="http://schemas.openxmlformats.org/officeDocument/2006/relationships/image" Target="../media/image13.jpeg"/><Relationship Id="rId2" Type="http://schemas.openxmlformats.org/officeDocument/2006/relationships/notesSlide" Target="../notesSlides/notesSlide1.xml"/><Relationship Id="rId16" Type="http://schemas.openxmlformats.org/officeDocument/2006/relationships/image" Target="../media/image12.jpeg"/><Relationship Id="rId1" Type="http://schemas.openxmlformats.org/officeDocument/2006/relationships/slideLayout" Target="../slideLayouts/slideLayout1.xml"/><Relationship Id="rId6" Type="http://schemas.openxmlformats.org/officeDocument/2006/relationships/image" Target="../media/image4.jpeg"/><Relationship Id="rId11" Type="http://schemas.openxmlformats.org/officeDocument/2006/relationships/image" Target="../media/image9.jpeg"/><Relationship Id="rId5" Type="http://schemas.openxmlformats.org/officeDocument/2006/relationships/image" Target="../media/image3.jpeg"/><Relationship Id="rId15" Type="http://schemas.openxmlformats.org/officeDocument/2006/relationships/image" Target="../media/image11.png"/><Relationship Id="rId10" Type="http://schemas.openxmlformats.org/officeDocument/2006/relationships/image" Target="../media/image8.jpeg"/><Relationship Id="rId4" Type="http://schemas.openxmlformats.org/officeDocument/2006/relationships/image" Target="../media/image2.jpeg"/><Relationship Id="rId9" Type="http://schemas.openxmlformats.org/officeDocument/2006/relationships/image" Target="../media/image7.jpeg"/><Relationship Id="rId14" Type="http://schemas.openxmlformats.org/officeDocument/2006/relationships/chart" Target="../charts/char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108124" y="1584326"/>
            <a:ext cx="15913767" cy="1384995"/>
          </a:xfrm>
          <a:prstGeom prst="rect">
            <a:avLst/>
          </a:prstGeom>
          <a:noFill/>
        </p:spPr>
        <p:txBody>
          <a:bodyPr wrap="square" rtlCol="0">
            <a:spAutoFit/>
          </a:bodyPr>
          <a:lstStyle/>
          <a:p>
            <a:pPr algn="ctr"/>
            <a:r>
              <a:rPr lang="es-MX" sz="2800" b="1" dirty="0">
                <a:latin typeface="Maiandra GD" pitchFamily="34" charset="0"/>
                <a:cs typeface="Arial" pitchFamily="34" charset="0"/>
              </a:rPr>
              <a:t>Estandarización de pre-inóculos de </a:t>
            </a:r>
            <a:r>
              <a:rPr lang="es-MX" sz="2800" b="1" i="1" dirty="0">
                <a:latin typeface="Maiandra GD" pitchFamily="34" charset="0"/>
                <a:cs typeface="Arial" pitchFamily="34" charset="0"/>
              </a:rPr>
              <a:t>E. coli </a:t>
            </a:r>
            <a:r>
              <a:rPr lang="es-MX" sz="2800" b="1" dirty="0">
                <a:latin typeface="Maiandra GD" pitchFamily="34" charset="0"/>
                <a:cs typeface="Arial" pitchFamily="34" charset="0"/>
              </a:rPr>
              <a:t>y </a:t>
            </a:r>
            <a:r>
              <a:rPr lang="es-MX" sz="2800" b="1" i="1" dirty="0">
                <a:latin typeface="Maiandra GD" pitchFamily="34" charset="0"/>
                <a:cs typeface="Arial" pitchFamily="34" charset="0"/>
              </a:rPr>
              <a:t>S. </a:t>
            </a:r>
            <a:r>
              <a:rPr lang="es-MX" sz="2800" b="1" i="1" dirty="0" smtClean="0">
                <a:latin typeface="Maiandra GD" pitchFamily="34" charset="0"/>
                <a:cs typeface="Arial" pitchFamily="34" charset="0"/>
              </a:rPr>
              <a:t>aureus </a:t>
            </a:r>
            <a:r>
              <a:rPr lang="es-MX" sz="2800" b="1" dirty="0">
                <a:latin typeface="Maiandra GD" pitchFamily="34" charset="0"/>
                <a:cs typeface="Arial" pitchFamily="34" charset="0"/>
              </a:rPr>
              <a:t>para la determinación de eficiencia antibacteriana</a:t>
            </a:r>
          </a:p>
          <a:p>
            <a:pPr algn="ctr"/>
            <a:endParaRPr lang="es-MX" sz="2800" dirty="0">
              <a:latin typeface="Maiandra GD" pitchFamily="34" charset="0"/>
              <a:cs typeface="Arial" pitchFamily="34" charset="0"/>
            </a:endParaRPr>
          </a:p>
        </p:txBody>
      </p:sp>
      <p:pic>
        <p:nvPicPr>
          <p:cNvPr id="5" name="4 Imagen"/>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828205" y="288183"/>
            <a:ext cx="1946967" cy="1170130"/>
          </a:xfrm>
          <a:prstGeom prst="rect">
            <a:avLst/>
          </a:prstGeom>
        </p:spPr>
      </p:pic>
      <p:pic>
        <p:nvPicPr>
          <p:cNvPr id="6" name="5 Imagen"/>
          <p:cNvPicPr>
            <a:picLocks noChangeAspect="1"/>
          </p:cNvPicPr>
          <p:nvPr/>
        </p:nvPicPr>
        <p:blipFill>
          <a:blip r:embed="rId4" cstate="print">
            <a:extLst>
              <a:ext uri="{28A0092B-C50C-407E-A947-70E740481C1C}">
                <a14:useLocalDpi xmlns="" xmlns:a14="http://schemas.microsoft.com/office/drawing/2010/main" val="0"/>
              </a:ext>
            </a:extLst>
          </a:blip>
          <a:stretch>
            <a:fillRect/>
          </a:stretch>
        </p:blipFill>
        <p:spPr>
          <a:xfrm>
            <a:off x="3924548" y="288182"/>
            <a:ext cx="1369233" cy="1170131"/>
          </a:xfrm>
          <a:prstGeom prst="rect">
            <a:avLst/>
          </a:prstGeom>
        </p:spPr>
      </p:pic>
      <p:sp>
        <p:nvSpPr>
          <p:cNvPr id="7" name="6 CuadroTexto"/>
          <p:cNvSpPr txBox="1"/>
          <p:nvPr/>
        </p:nvSpPr>
        <p:spPr>
          <a:xfrm>
            <a:off x="7020892" y="547758"/>
            <a:ext cx="8640960" cy="892552"/>
          </a:xfrm>
          <a:prstGeom prst="rect">
            <a:avLst/>
          </a:prstGeom>
          <a:noFill/>
        </p:spPr>
        <p:txBody>
          <a:bodyPr wrap="square" rtlCol="0">
            <a:spAutoFit/>
          </a:bodyPr>
          <a:lstStyle/>
          <a:p>
            <a:pPr algn="ctr"/>
            <a:r>
              <a:rPr lang="es-MX" sz="2600" dirty="0" smtClean="0">
                <a:latin typeface="Maiandra GD" pitchFamily="34" charset="0"/>
              </a:rPr>
              <a:t>Proyecto apoyado con recursos de la convocatoria Jóvenes Talento</a:t>
            </a:r>
            <a:endParaRPr lang="es-MX" sz="2600" dirty="0">
              <a:latin typeface="Maiandra GD" pitchFamily="34" charset="0"/>
            </a:endParaRPr>
          </a:p>
        </p:txBody>
      </p:sp>
      <p:sp>
        <p:nvSpPr>
          <p:cNvPr id="8" name="7 CuadroTexto"/>
          <p:cNvSpPr txBox="1"/>
          <p:nvPr/>
        </p:nvSpPr>
        <p:spPr>
          <a:xfrm>
            <a:off x="0" y="2544237"/>
            <a:ext cx="15877876" cy="877163"/>
          </a:xfrm>
          <a:prstGeom prst="rect">
            <a:avLst/>
          </a:prstGeom>
          <a:noFill/>
        </p:spPr>
        <p:txBody>
          <a:bodyPr wrap="square" rtlCol="0">
            <a:spAutoFit/>
          </a:bodyPr>
          <a:lstStyle/>
          <a:p>
            <a:pPr algn="ctr"/>
            <a:r>
              <a:rPr lang="es-MX" sz="1700" dirty="0">
                <a:latin typeface="Maiandra GD" pitchFamily="34" charset="0"/>
              </a:rPr>
              <a:t>Ana Laura Salinas-Torres</a:t>
            </a:r>
            <a:r>
              <a:rPr lang="es-MX" sz="1700" baseline="30000" dirty="0">
                <a:latin typeface="Maiandra GD" pitchFamily="34" charset="0"/>
              </a:rPr>
              <a:t>2</a:t>
            </a:r>
            <a:r>
              <a:rPr lang="es-MX" sz="1700" dirty="0">
                <a:latin typeface="Maiandra GD" pitchFamily="34" charset="0"/>
              </a:rPr>
              <a:t>, Ana Laura Ulloa-Ogaz</a:t>
            </a:r>
            <a:r>
              <a:rPr lang="es-MX" sz="1700" baseline="30000" dirty="0">
                <a:latin typeface="Maiandra GD" pitchFamily="34" charset="0"/>
              </a:rPr>
              <a:t>2</a:t>
            </a:r>
            <a:r>
              <a:rPr lang="es-MX" sz="1700" dirty="0">
                <a:latin typeface="Maiandra GD" pitchFamily="34" charset="0"/>
              </a:rPr>
              <a:t>, Erasmo </a:t>
            </a:r>
            <a:r>
              <a:rPr lang="es-MX" sz="1700" dirty="0" smtClean="0">
                <a:latin typeface="Maiandra GD" pitchFamily="34" charset="0"/>
              </a:rPr>
              <a:t>Orrantia-Borunda</a:t>
            </a:r>
            <a:r>
              <a:rPr lang="es-MX" sz="1700" baseline="30000" dirty="0" smtClean="0">
                <a:latin typeface="Maiandra GD" pitchFamily="34" charset="0"/>
              </a:rPr>
              <a:t>1 </a:t>
            </a:r>
            <a:r>
              <a:rPr lang="es-MX" sz="1700" dirty="0" smtClean="0">
                <a:latin typeface="Maiandra GD" pitchFamily="34" charset="0"/>
              </a:rPr>
              <a:t>Hilda Piñón-Castillo</a:t>
            </a:r>
            <a:r>
              <a:rPr lang="es-MX" sz="1700" baseline="30000" dirty="0" smtClean="0">
                <a:latin typeface="Maiandra GD" pitchFamily="34" charset="0"/>
              </a:rPr>
              <a:t>1a, </a:t>
            </a:r>
            <a:r>
              <a:rPr lang="es-MX" sz="1700" dirty="0" smtClean="0">
                <a:latin typeface="Maiandra GD" pitchFamily="34" charset="0"/>
              </a:rPr>
              <a:t>Hilda Esparza-Ponce</a:t>
            </a:r>
            <a:r>
              <a:rPr lang="es-MX" sz="1700" baseline="30000" dirty="0" smtClean="0">
                <a:latin typeface="Maiandra GD" pitchFamily="34" charset="0"/>
              </a:rPr>
              <a:t>1</a:t>
            </a:r>
            <a:r>
              <a:rPr lang="es-MX" sz="1700" dirty="0">
                <a:latin typeface="Maiandra GD" pitchFamily="34" charset="0"/>
              </a:rPr>
              <a:t>, </a:t>
            </a:r>
            <a:endParaRPr lang="es-MX" sz="1700" dirty="0" smtClean="0">
              <a:latin typeface="Maiandra GD" pitchFamily="34" charset="0"/>
            </a:endParaRPr>
          </a:p>
          <a:p>
            <a:pPr algn="ctr"/>
            <a:r>
              <a:rPr lang="es-MX" sz="1700" baseline="30000" dirty="0" smtClean="0">
                <a:solidFill>
                  <a:srgbClr val="000000"/>
                </a:solidFill>
                <a:latin typeface="Maiandra GD" pitchFamily="34" charset="0"/>
                <a:ea typeface="Segoe UI" pitchFamily="34" charset="0"/>
                <a:cs typeface="Segoe UI" pitchFamily="34" charset="0"/>
              </a:rPr>
              <a:t>1</a:t>
            </a:r>
            <a:r>
              <a:rPr lang="es-MX" sz="1700" dirty="0" smtClean="0">
                <a:solidFill>
                  <a:srgbClr val="000000"/>
                </a:solidFill>
                <a:latin typeface="Maiandra GD" pitchFamily="34" charset="0"/>
                <a:ea typeface="Segoe UI" pitchFamily="34" charset="0"/>
                <a:cs typeface="Segoe UI" pitchFamily="34" charset="0"/>
              </a:rPr>
              <a:t>Centro </a:t>
            </a:r>
            <a:r>
              <a:rPr lang="es-MX" sz="1700" dirty="0">
                <a:solidFill>
                  <a:srgbClr val="000000"/>
                </a:solidFill>
                <a:latin typeface="Maiandra GD" pitchFamily="34" charset="0"/>
                <a:ea typeface="Segoe UI" pitchFamily="34" charset="0"/>
                <a:cs typeface="Segoe UI" pitchFamily="34" charset="0"/>
              </a:rPr>
              <a:t>de Investigación en Materiales Avanzados, S. C. Miguel de Cervantes 120, Complejo Industrial Chihuahua, Chihuahua, Chih. México. C.P. 31109. </a:t>
            </a:r>
            <a:r>
              <a:rPr lang="es-MX" sz="1700" baseline="30000" dirty="0">
                <a:solidFill>
                  <a:srgbClr val="000000"/>
                </a:solidFill>
                <a:latin typeface="Maiandra GD" pitchFamily="34" charset="0"/>
                <a:ea typeface="Segoe UI" pitchFamily="34" charset="0"/>
                <a:cs typeface="Segoe UI" pitchFamily="34" charset="0"/>
              </a:rPr>
              <a:t>2</a:t>
            </a:r>
            <a:r>
              <a:rPr lang="es-MX" sz="1700" dirty="0">
                <a:solidFill>
                  <a:srgbClr val="000000"/>
                </a:solidFill>
                <a:latin typeface="Maiandra GD" pitchFamily="34" charset="0"/>
                <a:ea typeface="Segoe UI" pitchFamily="34" charset="0"/>
                <a:cs typeface="Segoe UI" pitchFamily="34" charset="0"/>
              </a:rPr>
              <a:t>Universidad Autónoma de Chihuahua Circuito No. 1, Nuevo Campus Universitario, Apdo. postal 1552, Chihuahua, Chih., México. C.P. 31240. </a:t>
            </a:r>
            <a:r>
              <a:rPr lang="en-US" sz="1700" baseline="30000" dirty="0">
                <a:solidFill>
                  <a:srgbClr val="000000"/>
                </a:solidFill>
                <a:latin typeface="Maiandra GD" pitchFamily="34" charset="0"/>
                <a:ea typeface="Segoe UI" pitchFamily="34" charset="0"/>
                <a:cs typeface="Segoe UI" pitchFamily="34" charset="0"/>
              </a:rPr>
              <a:t>a</a:t>
            </a:r>
            <a:r>
              <a:rPr lang="en-US" sz="1700" dirty="0">
                <a:solidFill>
                  <a:srgbClr val="000000"/>
                </a:solidFill>
                <a:latin typeface="Maiandra GD" pitchFamily="34" charset="0"/>
                <a:ea typeface="Segoe UI" pitchFamily="34" charset="0"/>
                <a:cs typeface="Segoe UI" pitchFamily="34" charset="0"/>
              </a:rPr>
              <a:t>hilda.pinon@cimav.edu.mx</a:t>
            </a:r>
            <a:endParaRPr lang="en-US" sz="1700" dirty="0">
              <a:latin typeface="Maiandra GD" pitchFamily="34" charset="0"/>
              <a:ea typeface="Segoe UI" pitchFamily="34" charset="0"/>
              <a:cs typeface="Segoe UI" pitchFamily="34" charset="0"/>
            </a:endParaRPr>
          </a:p>
        </p:txBody>
      </p:sp>
      <p:sp>
        <p:nvSpPr>
          <p:cNvPr id="9" name="8 CuadroTexto"/>
          <p:cNvSpPr txBox="1"/>
          <p:nvPr/>
        </p:nvSpPr>
        <p:spPr>
          <a:xfrm>
            <a:off x="180132" y="3960590"/>
            <a:ext cx="7920880" cy="3000821"/>
          </a:xfrm>
          <a:prstGeom prst="rect">
            <a:avLst/>
          </a:prstGeom>
          <a:solidFill>
            <a:schemeClr val="bg1"/>
          </a:solidFill>
        </p:spPr>
        <p:txBody>
          <a:bodyPr wrap="square" rtlCol="0">
            <a:spAutoFit/>
          </a:bodyPr>
          <a:lstStyle/>
          <a:p>
            <a:pPr algn="just"/>
            <a:r>
              <a:rPr lang="es-MX" sz="2100" dirty="0">
                <a:latin typeface="Maiandra GD" pitchFamily="34" charset="0"/>
              </a:rPr>
              <a:t>Las partículas nanométricas agregadas como agente antibacteriano pueden disminuir el crecimiento de bacterias en la superficie de los materiales y con ello bajar la tasa de transmisión de estas.  Entre las bacterias más comunes a las que se está expuesto el ser humano se encuentran </a:t>
            </a:r>
            <a:r>
              <a:rPr lang="es-MX" sz="2100" i="1" dirty="0">
                <a:latin typeface="Maiandra GD" pitchFamily="34" charset="0"/>
              </a:rPr>
              <a:t>Escherichia coli</a:t>
            </a:r>
            <a:r>
              <a:rPr lang="es-MX" sz="2100" dirty="0">
                <a:latin typeface="Maiandra GD" pitchFamily="34" charset="0"/>
              </a:rPr>
              <a:t> y </a:t>
            </a:r>
            <a:r>
              <a:rPr lang="es-MX" sz="2100" i="1" dirty="0">
                <a:latin typeface="Maiandra GD" pitchFamily="34" charset="0"/>
              </a:rPr>
              <a:t>Staphylococcus aureus </a:t>
            </a:r>
            <a:r>
              <a:rPr lang="es-MX" sz="2100" dirty="0">
                <a:latin typeface="Maiandra GD" pitchFamily="34" charset="0"/>
              </a:rPr>
              <a:t>principales agentes etiológicos de enfermedades gastrointestinales y respiratorias, cuya importancia de control va en aumento, debido a que en determinadas </a:t>
            </a:r>
            <a:r>
              <a:rPr lang="es-MX" sz="2100" dirty="0" smtClean="0">
                <a:latin typeface="Maiandra GD" pitchFamily="34" charset="0"/>
              </a:rPr>
              <a:t>circunstancias </a:t>
            </a:r>
            <a:r>
              <a:rPr lang="es-MX" sz="2100" dirty="0">
                <a:latin typeface="Maiandra GD" pitchFamily="34" charset="0"/>
              </a:rPr>
              <a:t>pueden llegar a ser peligrosas. </a:t>
            </a:r>
          </a:p>
        </p:txBody>
      </p:sp>
      <p:sp>
        <p:nvSpPr>
          <p:cNvPr id="11" name="10 Rectángulo"/>
          <p:cNvSpPr/>
          <p:nvPr/>
        </p:nvSpPr>
        <p:spPr>
          <a:xfrm>
            <a:off x="216024" y="3528542"/>
            <a:ext cx="7812980" cy="461665"/>
          </a:xfrm>
          <a:prstGeom prst="rect">
            <a:avLst/>
          </a:prstGeom>
          <a:solidFill>
            <a:schemeClr val="accent3">
              <a:lumMod val="75000"/>
            </a:schemeClr>
          </a:solidFill>
        </p:spPr>
        <p:txBody>
          <a:bodyPr wrap="square">
            <a:spAutoFit/>
          </a:bodyPr>
          <a:lstStyle/>
          <a:p>
            <a:pPr algn="ctr"/>
            <a:r>
              <a:rPr lang="es-MX" sz="2400" b="1" dirty="0" smtClean="0">
                <a:solidFill>
                  <a:schemeClr val="bg1"/>
                </a:solidFill>
                <a:latin typeface="Maiandra GD" pitchFamily="34" charset="0"/>
              </a:rPr>
              <a:t>INTRODUCCIÓN</a:t>
            </a:r>
          </a:p>
        </p:txBody>
      </p:sp>
      <p:sp>
        <p:nvSpPr>
          <p:cNvPr id="15" name="14 Esquina doblada"/>
          <p:cNvSpPr/>
          <p:nvPr/>
        </p:nvSpPr>
        <p:spPr>
          <a:xfrm>
            <a:off x="324148" y="7200950"/>
            <a:ext cx="7704856" cy="3960440"/>
          </a:xfrm>
          <a:prstGeom prst="foldedCorner">
            <a:avLst/>
          </a:prstGeom>
          <a:solidFill>
            <a:schemeClr val="accent3">
              <a:lumMod val="60000"/>
              <a:lumOff val="40000"/>
            </a:schemeClr>
          </a:solidFill>
          <a:ln>
            <a:solidFill>
              <a:schemeClr val="accent3">
                <a:lumMod val="75000"/>
              </a:schemeClr>
            </a:solidFill>
          </a:ln>
          <a:effectLst>
            <a:outerShdw blurRad="533400" dir="3300000" sx="104000" sy="104000" algn="tl" rotWithShape="0">
              <a:prstClr val="black">
                <a:alpha val="35000"/>
              </a:prstClr>
            </a:outerShdw>
          </a:effectLst>
          <a:scene3d>
            <a:camera prst="orthographicFront"/>
            <a:lightRig rig="chilly" dir="t"/>
          </a:scene3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18" name="17 Rectángulo"/>
          <p:cNvSpPr/>
          <p:nvPr/>
        </p:nvSpPr>
        <p:spPr>
          <a:xfrm>
            <a:off x="468164" y="7200950"/>
            <a:ext cx="1229825" cy="415498"/>
          </a:xfrm>
          <a:prstGeom prst="rect">
            <a:avLst/>
          </a:prstGeom>
        </p:spPr>
        <p:txBody>
          <a:bodyPr wrap="none">
            <a:spAutoFit/>
          </a:bodyPr>
          <a:lstStyle/>
          <a:p>
            <a:pPr algn="ctr"/>
            <a:r>
              <a:rPr lang="es-MX" sz="2100" b="1" dirty="0" smtClean="0">
                <a:latin typeface="Maiandra GD" pitchFamily="34" charset="0"/>
              </a:rPr>
              <a:t>Objetivo</a:t>
            </a:r>
          </a:p>
        </p:txBody>
      </p:sp>
      <p:sp>
        <p:nvSpPr>
          <p:cNvPr id="19" name="18 Rectángulo"/>
          <p:cNvSpPr/>
          <p:nvPr/>
        </p:nvSpPr>
        <p:spPr>
          <a:xfrm>
            <a:off x="324148" y="7560990"/>
            <a:ext cx="7560840" cy="1384995"/>
          </a:xfrm>
          <a:prstGeom prst="rect">
            <a:avLst/>
          </a:prstGeom>
        </p:spPr>
        <p:txBody>
          <a:bodyPr wrap="square">
            <a:spAutoFit/>
          </a:bodyPr>
          <a:lstStyle/>
          <a:p>
            <a:pPr algn="just"/>
            <a:r>
              <a:rPr lang="es-MX" sz="2100" dirty="0" smtClean="0">
                <a:latin typeface="Maiandra GD" pitchFamily="34" charset="0"/>
              </a:rPr>
              <a:t>Estandarizar los inóculos de </a:t>
            </a:r>
            <a:r>
              <a:rPr lang="es-MX" sz="2100" i="1" dirty="0" smtClean="0">
                <a:latin typeface="Maiandra GD" pitchFamily="34" charset="0"/>
              </a:rPr>
              <a:t>Staphylococcus aureus </a:t>
            </a:r>
            <a:r>
              <a:rPr lang="es-MX" sz="2100" dirty="0" smtClean="0">
                <a:latin typeface="Maiandra GD" pitchFamily="34" charset="0"/>
              </a:rPr>
              <a:t>ATCC 29213, ATCC 6538 y </a:t>
            </a:r>
            <a:r>
              <a:rPr lang="es-MX" sz="2100" i="1" dirty="0" smtClean="0">
                <a:latin typeface="Maiandra GD" pitchFamily="34" charset="0"/>
              </a:rPr>
              <a:t>Escherichia coli </a:t>
            </a:r>
            <a:r>
              <a:rPr lang="es-MX" sz="2100" dirty="0" smtClean="0">
                <a:latin typeface="Maiandra GD" pitchFamily="34" charset="0"/>
              </a:rPr>
              <a:t>ATCC 8739 empleados para evaluar el efecto bactericida de NPs adicionados a sustratos cerámicos.</a:t>
            </a:r>
          </a:p>
        </p:txBody>
      </p:sp>
      <p:sp>
        <p:nvSpPr>
          <p:cNvPr id="20" name="19 Rectángulo"/>
          <p:cNvSpPr/>
          <p:nvPr/>
        </p:nvSpPr>
        <p:spPr>
          <a:xfrm>
            <a:off x="324148" y="9309214"/>
            <a:ext cx="7632848" cy="1384995"/>
          </a:xfrm>
          <a:prstGeom prst="rect">
            <a:avLst/>
          </a:prstGeom>
        </p:spPr>
        <p:txBody>
          <a:bodyPr wrap="square">
            <a:spAutoFit/>
          </a:bodyPr>
          <a:lstStyle/>
          <a:p>
            <a:pPr algn="just"/>
            <a:r>
              <a:rPr lang="es-MX" sz="2100" dirty="0" smtClean="0">
                <a:latin typeface="Maiandra GD" pitchFamily="34" charset="0"/>
              </a:rPr>
              <a:t>A </a:t>
            </a:r>
            <a:r>
              <a:rPr lang="es-MX" sz="2100" dirty="0">
                <a:latin typeface="Maiandra GD" pitchFamily="34" charset="0"/>
              </a:rPr>
              <a:t>nivel mundial no existe una norma que evalué el efecto de la adición de </a:t>
            </a:r>
            <a:r>
              <a:rPr lang="es-MX" sz="2100" dirty="0" smtClean="0">
                <a:latin typeface="Maiandra GD" pitchFamily="34" charset="0"/>
              </a:rPr>
              <a:t>NPs </a:t>
            </a:r>
            <a:r>
              <a:rPr lang="es-MX" sz="2100" dirty="0">
                <a:latin typeface="Maiandra GD" pitchFamily="34" charset="0"/>
              </a:rPr>
              <a:t>en sustratos cerámicos. Para tal efecto se emplea la norma  Medición de la actividad antibacteriana de partículas nanométricas en Superficies </a:t>
            </a:r>
            <a:r>
              <a:rPr lang="es-MX" sz="2100" dirty="0" smtClean="0">
                <a:latin typeface="Maiandra GD" pitchFamily="34" charset="0"/>
              </a:rPr>
              <a:t>Cerámicas. </a:t>
            </a:r>
            <a:endParaRPr lang="es-MX" sz="2100" b="1" dirty="0" smtClean="0">
              <a:latin typeface="Maiandra GD" pitchFamily="34" charset="0"/>
            </a:endParaRPr>
          </a:p>
        </p:txBody>
      </p:sp>
      <p:sp>
        <p:nvSpPr>
          <p:cNvPr id="21" name="20 Rectángulo"/>
          <p:cNvSpPr/>
          <p:nvPr/>
        </p:nvSpPr>
        <p:spPr>
          <a:xfrm>
            <a:off x="324148" y="11377414"/>
            <a:ext cx="3374552" cy="461665"/>
          </a:xfrm>
          <a:prstGeom prst="rect">
            <a:avLst/>
          </a:prstGeom>
          <a:solidFill>
            <a:schemeClr val="accent3">
              <a:lumMod val="75000"/>
            </a:schemeClr>
          </a:solidFill>
        </p:spPr>
        <p:txBody>
          <a:bodyPr wrap="square">
            <a:spAutoFit/>
          </a:bodyPr>
          <a:lstStyle/>
          <a:p>
            <a:pPr algn="ctr"/>
            <a:r>
              <a:rPr lang="es-MX" sz="2400" b="1" dirty="0" smtClean="0">
                <a:solidFill>
                  <a:schemeClr val="bg1"/>
                </a:solidFill>
                <a:latin typeface="Maiandra GD" pitchFamily="34" charset="0"/>
              </a:rPr>
              <a:t>METODOLOGÍA</a:t>
            </a:r>
          </a:p>
        </p:txBody>
      </p:sp>
      <p:sp>
        <p:nvSpPr>
          <p:cNvPr id="1031" name="Rectangle 7"/>
          <p:cNvSpPr>
            <a:spLocks noChangeArrowheads="1"/>
          </p:cNvSpPr>
          <p:nvPr/>
        </p:nvSpPr>
        <p:spPr bwMode="auto">
          <a:xfrm>
            <a:off x="-179908" y="11953478"/>
            <a:ext cx="3204467" cy="40011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457200" marR="0" lvl="1" indent="0" defTabSz="914400" rtl="0" eaLnBrk="1" fontAlgn="base" latinLnBrk="0" hangingPunct="1">
              <a:lnSpc>
                <a:spcPct val="100000"/>
              </a:lnSpc>
              <a:spcBef>
                <a:spcPct val="0"/>
              </a:spcBef>
              <a:spcAft>
                <a:spcPct val="0"/>
              </a:spcAft>
              <a:buClrTx/>
              <a:buSzTx/>
              <a:tabLst/>
            </a:pPr>
            <a:r>
              <a:rPr kumimoji="0" lang="es-ES" sz="2000" b="1" i="0" u="none" strike="noStrike" cap="none" normalizeH="0" baseline="0" dirty="0" smtClean="0">
                <a:ln>
                  <a:noFill/>
                </a:ln>
                <a:solidFill>
                  <a:schemeClr val="tx1"/>
                </a:solidFill>
                <a:effectLst/>
                <a:latin typeface="Maiandra GD" pitchFamily="34" charset="0"/>
                <a:ea typeface="Calibri" pitchFamily="34" charset="0"/>
                <a:cs typeface="Arial" pitchFamily="34" charset="0"/>
              </a:rPr>
              <a:t>Material biólogico</a:t>
            </a:r>
            <a:endParaRPr kumimoji="0" lang="es-ES" sz="3600" b="0" i="0" u="none" strike="noStrike" cap="none" normalizeH="0" baseline="0" dirty="0" smtClean="0">
              <a:ln>
                <a:noFill/>
              </a:ln>
              <a:solidFill>
                <a:schemeClr val="tx1"/>
              </a:solidFill>
              <a:effectLst/>
              <a:latin typeface="Maiandra GD" pitchFamily="34" charset="0"/>
              <a:cs typeface="Arial" pitchFamily="34" charset="0"/>
            </a:endParaRPr>
          </a:p>
        </p:txBody>
      </p:sp>
      <p:sp>
        <p:nvSpPr>
          <p:cNvPr id="25" name="24 Rectángulo"/>
          <p:cNvSpPr/>
          <p:nvPr/>
        </p:nvSpPr>
        <p:spPr>
          <a:xfrm>
            <a:off x="756196" y="12241510"/>
            <a:ext cx="5112568" cy="800219"/>
          </a:xfrm>
          <a:prstGeom prst="rect">
            <a:avLst/>
          </a:prstGeom>
        </p:spPr>
        <p:txBody>
          <a:bodyPr wrap="square">
            <a:spAutoFit/>
          </a:bodyPr>
          <a:lstStyle/>
          <a:p>
            <a:pPr>
              <a:lnSpc>
                <a:spcPct val="115000"/>
              </a:lnSpc>
              <a:spcAft>
                <a:spcPts val="0"/>
              </a:spcAft>
            </a:pPr>
            <a:r>
              <a:rPr lang="en-US" sz="2000" i="1" dirty="0" smtClean="0">
                <a:latin typeface="Maiandra GD" pitchFamily="34" charset="0"/>
                <a:ea typeface="Calibri"/>
                <a:cs typeface="Times New Roman"/>
              </a:rPr>
              <a:t>S.aureus  </a:t>
            </a:r>
            <a:r>
              <a:rPr lang="es-MX" sz="2000" dirty="0" smtClean="0">
                <a:latin typeface="Maiandra GD" pitchFamily="34" charset="0"/>
                <a:ea typeface="Calibri"/>
                <a:cs typeface="Times New Roman"/>
              </a:rPr>
              <a:t>ATCC 6538, ATCC 29213</a:t>
            </a:r>
          </a:p>
          <a:p>
            <a:pPr>
              <a:lnSpc>
                <a:spcPct val="115000"/>
              </a:lnSpc>
              <a:spcAft>
                <a:spcPts val="0"/>
              </a:spcAft>
            </a:pPr>
            <a:r>
              <a:rPr lang="en-US" sz="2000" i="1" dirty="0" smtClean="0">
                <a:latin typeface="Maiandra GD" pitchFamily="34" charset="0"/>
              </a:rPr>
              <a:t>                  Escherichia coli </a:t>
            </a:r>
            <a:r>
              <a:rPr lang="en-US" sz="2000" dirty="0" smtClean="0">
                <a:latin typeface="Maiandra GD" pitchFamily="34" charset="0"/>
              </a:rPr>
              <a:t>ATCC 8739</a:t>
            </a:r>
            <a:endParaRPr lang="es-MX" sz="2000" dirty="0">
              <a:latin typeface="Maiandra GD" pitchFamily="34" charset="0"/>
              <a:ea typeface="Calibri"/>
              <a:cs typeface="Times New Roman"/>
            </a:endParaRPr>
          </a:p>
        </p:txBody>
      </p:sp>
      <p:sp>
        <p:nvSpPr>
          <p:cNvPr id="1032" name="Rectangle 8"/>
          <p:cNvSpPr>
            <a:spLocks noChangeArrowheads="1"/>
          </p:cNvSpPr>
          <p:nvPr/>
        </p:nvSpPr>
        <p:spPr bwMode="auto">
          <a:xfrm>
            <a:off x="36116" y="14808829"/>
            <a:ext cx="2592288" cy="5847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1" algn="ctr" defTabSz="914400" rtl="0" eaLnBrk="1" fontAlgn="base" latinLnBrk="0" hangingPunct="1">
              <a:lnSpc>
                <a:spcPct val="100000"/>
              </a:lnSpc>
              <a:spcBef>
                <a:spcPct val="0"/>
              </a:spcBef>
              <a:spcAft>
                <a:spcPct val="0"/>
              </a:spcAft>
              <a:buClrTx/>
              <a:buSzTx/>
              <a:tabLst/>
            </a:pPr>
            <a:r>
              <a:rPr kumimoji="0" lang="es-ES" sz="1600" i="0" u="none" strike="noStrike" cap="none" normalizeH="0" baseline="0" dirty="0" smtClean="0">
                <a:ln>
                  <a:noFill/>
                </a:ln>
                <a:solidFill>
                  <a:schemeClr val="tx1"/>
                </a:solidFill>
                <a:effectLst/>
                <a:latin typeface="Maiandra GD" pitchFamily="34" charset="0"/>
                <a:ea typeface="Calibri" pitchFamily="34" charset="0"/>
                <a:cs typeface="Arial" pitchFamily="34" charset="0"/>
              </a:rPr>
              <a:t>Preparación de diferentes suspensiones</a:t>
            </a:r>
            <a:endParaRPr kumimoji="0" lang="es-ES" sz="1600" i="0" u="none" strike="noStrike" cap="none" normalizeH="0" baseline="0" dirty="0" smtClean="0">
              <a:ln>
                <a:noFill/>
              </a:ln>
              <a:solidFill>
                <a:schemeClr val="tx1"/>
              </a:solidFill>
              <a:effectLst/>
              <a:latin typeface="Maiandra GD" pitchFamily="34" charset="0"/>
              <a:cs typeface="Arial" pitchFamily="34" charset="0"/>
            </a:endParaRPr>
          </a:p>
        </p:txBody>
      </p:sp>
      <p:pic>
        <p:nvPicPr>
          <p:cNvPr id="28" name="27 Imagen"/>
          <p:cNvPicPr>
            <a:picLocks noChangeAspect="1"/>
          </p:cNvPicPr>
          <p:nvPr/>
        </p:nvPicPr>
        <p:blipFill>
          <a:blip r:embed="rId5" cstate="print">
            <a:extLst>
              <a:ext uri="{28A0092B-C50C-407E-A947-70E740481C1C}">
                <a14:useLocalDpi xmlns="" xmlns:a14="http://schemas.microsoft.com/office/drawing/2010/main" val="0"/>
              </a:ext>
            </a:extLst>
          </a:blip>
          <a:srcRect t="15094"/>
          <a:stretch>
            <a:fillRect/>
          </a:stretch>
        </p:blipFill>
        <p:spPr>
          <a:xfrm>
            <a:off x="181732" y="13312338"/>
            <a:ext cx="2261585" cy="1440160"/>
          </a:xfrm>
          <a:prstGeom prst="rect">
            <a:avLst/>
          </a:prstGeom>
          <a:solidFill>
            <a:srgbClr val="FFFFFF">
              <a:shade val="85000"/>
            </a:srgbClr>
          </a:solidFill>
          <a:ln w="88900" cap="sq">
            <a:solidFill>
              <a:schemeClr val="accent3">
                <a:lumMod val="60000"/>
                <a:lumOff val="40000"/>
              </a:schemeClr>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grpSp>
        <p:nvGrpSpPr>
          <p:cNvPr id="12" name="11 Grupo"/>
          <p:cNvGrpSpPr/>
          <p:nvPr/>
        </p:nvGrpSpPr>
        <p:grpSpPr>
          <a:xfrm>
            <a:off x="4500612" y="11017374"/>
            <a:ext cx="2664297" cy="1860014"/>
            <a:chOff x="4428604" y="10801350"/>
            <a:chExt cx="3204356" cy="2448272"/>
          </a:xfrm>
        </p:grpSpPr>
        <p:pic>
          <p:nvPicPr>
            <p:cNvPr id="1036" name="Picture 12" descr="http://cdni.wired.co.uk/1920x1280/d_f/e-coli.jpg"/>
            <p:cNvPicPr>
              <a:picLocks noChangeAspect="1" noChangeArrowheads="1"/>
            </p:cNvPicPr>
            <p:nvPr/>
          </p:nvPicPr>
          <p:blipFill>
            <a:blip r:embed="rId6" cstate="print"/>
            <a:srcRect/>
            <a:stretch>
              <a:fillRect/>
            </a:stretch>
          </p:blipFill>
          <p:spPr bwMode="auto">
            <a:xfrm>
              <a:off x="5364708" y="11737454"/>
              <a:ext cx="2268252" cy="1512168"/>
            </a:xfrm>
            <a:prstGeom prst="ellipse">
              <a:avLst/>
            </a:prstGeom>
            <a:noFill/>
            <a:ln w="76200">
              <a:solidFill>
                <a:schemeClr val="accent3">
                  <a:lumMod val="75000"/>
                </a:schemeClr>
              </a:solidFill>
            </a:ln>
          </p:spPr>
        </p:pic>
        <p:pic>
          <p:nvPicPr>
            <p:cNvPr id="1034" name="Picture 10" descr="http://floridaagenda.com/wp-content/uploads/2011/12/Staphylococcus_aureus_VISA_2Copy.jpg"/>
            <p:cNvPicPr>
              <a:picLocks noChangeAspect="1" noChangeArrowheads="1"/>
            </p:cNvPicPr>
            <p:nvPr/>
          </p:nvPicPr>
          <p:blipFill>
            <a:blip r:embed="rId7" cstate="print"/>
            <a:srcRect/>
            <a:stretch>
              <a:fillRect/>
            </a:stretch>
          </p:blipFill>
          <p:spPr bwMode="auto">
            <a:xfrm>
              <a:off x="4428604" y="10801350"/>
              <a:ext cx="1640582" cy="1480223"/>
            </a:xfrm>
            <a:prstGeom prst="ellipse">
              <a:avLst/>
            </a:prstGeom>
            <a:ln w="76200" cap="rnd">
              <a:solidFill>
                <a:schemeClr val="accent3">
                  <a:lumMod val="75000"/>
                </a:schemeClr>
              </a:solidFill>
              <a:prstDash val="solid"/>
            </a:ln>
            <a:effectLst/>
          </p:spPr>
        </p:pic>
      </p:grpSp>
      <p:pic>
        <p:nvPicPr>
          <p:cNvPr id="31" name="30 Imagen"/>
          <p:cNvPicPr>
            <a:picLocks noChangeAspect="1"/>
          </p:cNvPicPr>
          <p:nvPr/>
        </p:nvPicPr>
        <p:blipFill>
          <a:blip r:embed="rId8" cstate="print">
            <a:extLst>
              <a:ext uri="{28A0092B-C50C-407E-A947-70E740481C1C}">
                <a14:useLocalDpi xmlns="" xmlns:a14="http://schemas.microsoft.com/office/drawing/2010/main" val="0"/>
              </a:ext>
            </a:extLst>
          </a:blip>
          <a:stretch>
            <a:fillRect/>
          </a:stretch>
        </p:blipFill>
        <p:spPr>
          <a:xfrm>
            <a:off x="3204467" y="13276333"/>
            <a:ext cx="1398043" cy="1764197"/>
          </a:xfrm>
          <a:prstGeom prst="rect">
            <a:avLst/>
          </a:prstGeom>
          <a:solidFill>
            <a:srgbClr val="FFFFFF">
              <a:shade val="85000"/>
            </a:srgbClr>
          </a:solidFill>
          <a:ln w="88900" cap="sq">
            <a:solidFill>
              <a:schemeClr val="accent3">
                <a:lumMod val="60000"/>
                <a:lumOff val="40000"/>
              </a:schemeClr>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32" name="Rectangle 8"/>
          <p:cNvSpPr>
            <a:spLocks noChangeArrowheads="1"/>
          </p:cNvSpPr>
          <p:nvPr/>
        </p:nvSpPr>
        <p:spPr bwMode="auto">
          <a:xfrm>
            <a:off x="2916436" y="15137219"/>
            <a:ext cx="2016224" cy="33855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1" algn="ctr" defTabSz="914400" rtl="0" eaLnBrk="1" fontAlgn="base" latinLnBrk="0" hangingPunct="1">
              <a:lnSpc>
                <a:spcPct val="100000"/>
              </a:lnSpc>
              <a:spcBef>
                <a:spcPct val="0"/>
              </a:spcBef>
              <a:spcAft>
                <a:spcPct val="0"/>
              </a:spcAft>
              <a:buClrTx/>
              <a:buSzTx/>
              <a:tabLst/>
            </a:pPr>
            <a:r>
              <a:rPr kumimoji="0" lang="es-ES" sz="1600" i="0" u="none" strike="noStrike" cap="none" normalizeH="0" baseline="0" dirty="0" smtClean="0">
                <a:ln>
                  <a:noFill/>
                </a:ln>
                <a:solidFill>
                  <a:schemeClr val="tx1"/>
                </a:solidFill>
                <a:effectLst/>
                <a:latin typeface="Maiandra GD" pitchFamily="34" charset="0"/>
                <a:ea typeface="Calibri" pitchFamily="34" charset="0"/>
                <a:cs typeface="Arial" pitchFamily="34" charset="0"/>
              </a:rPr>
              <a:t>Ajustar</a:t>
            </a:r>
            <a:r>
              <a:rPr kumimoji="0" lang="es-ES" sz="1600" i="0" u="none" strike="noStrike" cap="none" normalizeH="0" dirty="0" smtClean="0">
                <a:ln>
                  <a:noFill/>
                </a:ln>
                <a:solidFill>
                  <a:schemeClr val="tx1"/>
                </a:solidFill>
                <a:effectLst/>
                <a:latin typeface="Maiandra GD" pitchFamily="34" charset="0"/>
                <a:ea typeface="Calibri" pitchFamily="34" charset="0"/>
                <a:cs typeface="Arial" pitchFamily="34" charset="0"/>
              </a:rPr>
              <a:t> densidades</a:t>
            </a:r>
            <a:endParaRPr kumimoji="0" lang="es-ES" sz="1600" i="0" u="none" strike="noStrike" cap="none" normalizeH="0" baseline="0" dirty="0" smtClean="0">
              <a:ln>
                <a:noFill/>
              </a:ln>
              <a:solidFill>
                <a:schemeClr val="tx1"/>
              </a:solidFill>
              <a:effectLst/>
              <a:latin typeface="Maiandra GD" pitchFamily="34" charset="0"/>
              <a:cs typeface="Arial" pitchFamily="34" charset="0"/>
            </a:endParaRPr>
          </a:p>
        </p:txBody>
      </p:sp>
      <p:cxnSp>
        <p:nvCxnSpPr>
          <p:cNvPr id="34" name="33 Conector recto de flecha"/>
          <p:cNvCxnSpPr/>
          <p:nvPr/>
        </p:nvCxnSpPr>
        <p:spPr>
          <a:xfrm>
            <a:off x="2700412" y="14032418"/>
            <a:ext cx="360040" cy="288032"/>
          </a:xfrm>
          <a:prstGeom prst="straightConnector1">
            <a:avLst/>
          </a:prstGeom>
          <a:ln w="38100">
            <a:solidFill>
              <a:schemeClr val="accent3">
                <a:lumMod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pic>
        <p:nvPicPr>
          <p:cNvPr id="35" name="34 Imagen"/>
          <p:cNvPicPr>
            <a:picLocks noChangeAspect="1"/>
          </p:cNvPicPr>
          <p:nvPr/>
        </p:nvPicPr>
        <p:blipFill>
          <a:blip r:embed="rId9" cstate="print">
            <a:extLst>
              <a:ext uri="{28A0092B-C50C-407E-A947-70E740481C1C}">
                <a14:useLocalDpi xmlns="" xmlns:a14="http://schemas.microsoft.com/office/drawing/2010/main" val="0"/>
              </a:ext>
            </a:extLst>
          </a:blip>
          <a:stretch>
            <a:fillRect/>
          </a:stretch>
        </p:blipFill>
        <p:spPr>
          <a:xfrm>
            <a:off x="5364708" y="13456354"/>
            <a:ext cx="2232248" cy="1339349"/>
          </a:xfrm>
          <a:prstGeom prst="rect">
            <a:avLst/>
          </a:prstGeom>
          <a:solidFill>
            <a:srgbClr val="FFFFFF">
              <a:shade val="85000"/>
            </a:srgbClr>
          </a:solidFill>
          <a:ln w="88900" cap="sq">
            <a:solidFill>
              <a:schemeClr val="accent3">
                <a:lumMod val="60000"/>
                <a:lumOff val="40000"/>
              </a:schemeClr>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cxnSp>
        <p:nvCxnSpPr>
          <p:cNvPr id="36" name="35 Conector recto de flecha"/>
          <p:cNvCxnSpPr/>
          <p:nvPr/>
        </p:nvCxnSpPr>
        <p:spPr>
          <a:xfrm>
            <a:off x="4788644" y="14257734"/>
            <a:ext cx="432048" cy="0"/>
          </a:xfrm>
          <a:prstGeom prst="straightConnector1">
            <a:avLst/>
          </a:prstGeom>
          <a:ln w="38100">
            <a:solidFill>
              <a:schemeClr val="accent3">
                <a:lumMod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38" name="Rectangle 8"/>
          <p:cNvSpPr>
            <a:spLocks noChangeArrowheads="1"/>
          </p:cNvSpPr>
          <p:nvPr/>
        </p:nvSpPr>
        <p:spPr bwMode="auto">
          <a:xfrm>
            <a:off x="5364708" y="14921195"/>
            <a:ext cx="2520280" cy="33855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1" algn="ctr" defTabSz="914400" rtl="0" eaLnBrk="1" fontAlgn="base" latinLnBrk="0" hangingPunct="1">
              <a:lnSpc>
                <a:spcPct val="100000"/>
              </a:lnSpc>
              <a:spcBef>
                <a:spcPct val="0"/>
              </a:spcBef>
              <a:spcAft>
                <a:spcPct val="0"/>
              </a:spcAft>
              <a:buClrTx/>
              <a:buSzTx/>
              <a:tabLst/>
            </a:pPr>
            <a:r>
              <a:rPr kumimoji="0" lang="es-ES" sz="1600" i="0" u="none" strike="noStrike" cap="none" normalizeH="0" baseline="0" dirty="0" smtClean="0">
                <a:ln>
                  <a:noFill/>
                </a:ln>
                <a:solidFill>
                  <a:schemeClr val="tx1"/>
                </a:solidFill>
                <a:effectLst/>
                <a:latin typeface="Maiandra GD" pitchFamily="34" charset="0"/>
                <a:ea typeface="Calibri" pitchFamily="34" charset="0"/>
                <a:cs typeface="Arial" pitchFamily="34" charset="0"/>
              </a:rPr>
              <a:t>Diluciones</a:t>
            </a:r>
            <a:r>
              <a:rPr kumimoji="0" lang="es-ES" sz="1600" i="0" u="none" strike="noStrike" cap="none" normalizeH="0" dirty="0" smtClean="0">
                <a:ln>
                  <a:noFill/>
                </a:ln>
                <a:solidFill>
                  <a:schemeClr val="tx1"/>
                </a:solidFill>
                <a:effectLst/>
                <a:latin typeface="Maiandra GD" pitchFamily="34" charset="0"/>
                <a:ea typeface="Calibri" pitchFamily="34" charset="0"/>
                <a:cs typeface="Arial" pitchFamily="34" charset="0"/>
              </a:rPr>
              <a:t> seriadas</a:t>
            </a:r>
            <a:endParaRPr kumimoji="0" lang="es-ES" sz="1600" i="0" u="none" strike="noStrike" cap="none" normalizeH="0" baseline="0" dirty="0" smtClean="0">
              <a:ln>
                <a:noFill/>
              </a:ln>
              <a:solidFill>
                <a:schemeClr val="tx1"/>
              </a:solidFill>
              <a:effectLst/>
              <a:latin typeface="Maiandra GD" pitchFamily="34" charset="0"/>
              <a:cs typeface="Arial" pitchFamily="34" charset="0"/>
            </a:endParaRPr>
          </a:p>
        </p:txBody>
      </p:sp>
      <p:pic>
        <p:nvPicPr>
          <p:cNvPr id="39" name="38 Imagen"/>
          <p:cNvPicPr>
            <a:picLocks noChangeAspect="1"/>
          </p:cNvPicPr>
          <p:nvPr/>
        </p:nvPicPr>
        <p:blipFill>
          <a:blip r:embed="rId10" cstate="print">
            <a:extLst>
              <a:ext uri="{28A0092B-C50C-407E-A947-70E740481C1C}">
                <a14:useLocalDpi xmlns="" xmlns:a14="http://schemas.microsoft.com/office/drawing/2010/main" val="0"/>
              </a:ext>
            </a:extLst>
          </a:blip>
          <a:srcRect l="9196" t="24139" r="21836" b="20687"/>
          <a:stretch>
            <a:fillRect/>
          </a:stretch>
        </p:blipFill>
        <p:spPr>
          <a:xfrm>
            <a:off x="5220692" y="15697894"/>
            <a:ext cx="1080120" cy="1152128"/>
          </a:xfrm>
          <a:prstGeom prst="rect">
            <a:avLst/>
          </a:prstGeom>
          <a:solidFill>
            <a:srgbClr val="FFFFFF">
              <a:shade val="85000"/>
            </a:srgbClr>
          </a:solidFill>
          <a:ln w="88900" cap="sq">
            <a:solidFill>
              <a:schemeClr val="accent3">
                <a:lumMod val="60000"/>
                <a:lumOff val="40000"/>
              </a:schemeClr>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cxnSp>
        <p:nvCxnSpPr>
          <p:cNvPr id="40" name="39 Conector recto de flecha"/>
          <p:cNvCxnSpPr/>
          <p:nvPr/>
        </p:nvCxnSpPr>
        <p:spPr>
          <a:xfrm>
            <a:off x="6588844" y="15409862"/>
            <a:ext cx="0" cy="432048"/>
          </a:xfrm>
          <a:prstGeom prst="straightConnector1">
            <a:avLst/>
          </a:prstGeom>
          <a:ln w="38100">
            <a:solidFill>
              <a:schemeClr val="accent3">
                <a:lumMod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42" name="Rectangle 8"/>
          <p:cNvSpPr>
            <a:spLocks noChangeArrowheads="1"/>
          </p:cNvSpPr>
          <p:nvPr/>
        </p:nvSpPr>
        <p:spPr bwMode="auto">
          <a:xfrm>
            <a:off x="6228804" y="15960084"/>
            <a:ext cx="1800200" cy="83099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1" algn="ctr" defTabSz="914400" rtl="0" eaLnBrk="1" fontAlgn="base" latinLnBrk="0" hangingPunct="1">
              <a:lnSpc>
                <a:spcPct val="100000"/>
              </a:lnSpc>
              <a:spcBef>
                <a:spcPct val="0"/>
              </a:spcBef>
              <a:spcAft>
                <a:spcPct val="0"/>
              </a:spcAft>
              <a:buClrTx/>
              <a:buSzTx/>
              <a:tabLst/>
            </a:pPr>
            <a:r>
              <a:rPr kumimoji="0" lang="es-ES" sz="1600" i="0" u="none" strike="noStrike" cap="none" normalizeH="0" baseline="0" dirty="0" smtClean="0">
                <a:ln>
                  <a:noFill/>
                </a:ln>
                <a:solidFill>
                  <a:schemeClr val="tx1"/>
                </a:solidFill>
                <a:effectLst/>
                <a:latin typeface="Maiandra GD" pitchFamily="34" charset="0"/>
                <a:ea typeface="Calibri" pitchFamily="34" charset="0"/>
                <a:cs typeface="Arial" pitchFamily="34" charset="0"/>
              </a:rPr>
              <a:t>Inoculación por goteo y vaciado en placa</a:t>
            </a:r>
            <a:endParaRPr kumimoji="0" lang="es-ES" sz="1600" i="0" u="none" strike="noStrike" cap="none" normalizeH="0" baseline="0" dirty="0" smtClean="0">
              <a:ln>
                <a:noFill/>
              </a:ln>
              <a:solidFill>
                <a:schemeClr val="tx1"/>
              </a:solidFill>
              <a:effectLst/>
              <a:latin typeface="Maiandra GD" pitchFamily="34" charset="0"/>
              <a:cs typeface="Arial" pitchFamily="34" charset="0"/>
            </a:endParaRPr>
          </a:p>
        </p:txBody>
      </p:sp>
      <p:cxnSp>
        <p:nvCxnSpPr>
          <p:cNvPr id="43" name="42 Conector recto de flecha"/>
          <p:cNvCxnSpPr/>
          <p:nvPr/>
        </p:nvCxnSpPr>
        <p:spPr>
          <a:xfrm flipH="1">
            <a:off x="4500612" y="16345966"/>
            <a:ext cx="504056" cy="0"/>
          </a:xfrm>
          <a:prstGeom prst="straightConnector1">
            <a:avLst/>
          </a:prstGeom>
          <a:ln w="38100">
            <a:solidFill>
              <a:schemeClr val="accent3">
                <a:lumMod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pic>
        <p:nvPicPr>
          <p:cNvPr id="45" name="44 Imagen"/>
          <p:cNvPicPr>
            <a:picLocks noChangeAspect="1"/>
          </p:cNvPicPr>
          <p:nvPr/>
        </p:nvPicPr>
        <p:blipFill>
          <a:blip r:embed="rId11" cstate="print">
            <a:extLst>
              <a:ext uri="{28A0092B-C50C-407E-A947-70E740481C1C}">
                <a14:useLocalDpi xmlns="" xmlns:a14="http://schemas.microsoft.com/office/drawing/2010/main" val="0"/>
              </a:ext>
            </a:extLst>
          </a:blip>
          <a:stretch>
            <a:fillRect/>
          </a:stretch>
        </p:blipFill>
        <p:spPr>
          <a:xfrm>
            <a:off x="2628404" y="15697894"/>
            <a:ext cx="1728192" cy="1296143"/>
          </a:xfrm>
          <a:prstGeom prst="rect">
            <a:avLst/>
          </a:prstGeom>
          <a:solidFill>
            <a:srgbClr val="FFFFFF">
              <a:shade val="85000"/>
            </a:srgbClr>
          </a:solidFill>
          <a:ln w="88900" cap="sq">
            <a:solidFill>
              <a:schemeClr val="accent3">
                <a:lumMod val="60000"/>
                <a:lumOff val="40000"/>
              </a:schemeClr>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46" name="Rectangle 8"/>
          <p:cNvSpPr>
            <a:spLocks noChangeArrowheads="1"/>
          </p:cNvSpPr>
          <p:nvPr/>
        </p:nvSpPr>
        <p:spPr bwMode="auto">
          <a:xfrm>
            <a:off x="2484388" y="17087532"/>
            <a:ext cx="2016224" cy="33855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1" algn="ctr" defTabSz="914400" rtl="0" eaLnBrk="1" fontAlgn="base" latinLnBrk="0" hangingPunct="1">
              <a:lnSpc>
                <a:spcPct val="100000"/>
              </a:lnSpc>
              <a:spcBef>
                <a:spcPct val="0"/>
              </a:spcBef>
              <a:spcAft>
                <a:spcPct val="0"/>
              </a:spcAft>
              <a:buClrTx/>
              <a:buSzTx/>
              <a:tabLst/>
            </a:pPr>
            <a:r>
              <a:rPr kumimoji="0" lang="es-ES" sz="1600" i="0" u="none" strike="noStrike" cap="none" normalizeH="0" baseline="0" dirty="0" smtClean="0">
                <a:ln>
                  <a:noFill/>
                </a:ln>
                <a:solidFill>
                  <a:schemeClr val="tx1"/>
                </a:solidFill>
                <a:effectLst/>
                <a:latin typeface="Maiandra GD" pitchFamily="34" charset="0"/>
                <a:cs typeface="Arial" pitchFamily="34" charset="0"/>
              </a:rPr>
              <a:t>Incubación 37°C</a:t>
            </a:r>
          </a:p>
        </p:txBody>
      </p:sp>
      <p:cxnSp>
        <p:nvCxnSpPr>
          <p:cNvPr id="47" name="46 Conector recto de flecha"/>
          <p:cNvCxnSpPr/>
          <p:nvPr/>
        </p:nvCxnSpPr>
        <p:spPr>
          <a:xfrm flipH="1">
            <a:off x="1908324" y="16345966"/>
            <a:ext cx="504056" cy="0"/>
          </a:xfrm>
          <a:prstGeom prst="straightConnector1">
            <a:avLst/>
          </a:prstGeom>
          <a:ln w="38100">
            <a:solidFill>
              <a:schemeClr val="accent3">
                <a:lumMod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pic>
        <p:nvPicPr>
          <p:cNvPr id="48" name="47 Imagen"/>
          <p:cNvPicPr>
            <a:picLocks noChangeAspect="1"/>
          </p:cNvPicPr>
          <p:nvPr/>
        </p:nvPicPr>
        <p:blipFill>
          <a:blip r:embed="rId12" cstate="print">
            <a:extLst>
              <a:ext uri="{28A0092B-C50C-407E-A947-70E740481C1C}">
                <a14:useLocalDpi xmlns="" xmlns:a14="http://schemas.microsoft.com/office/drawing/2010/main" val="0"/>
              </a:ext>
            </a:extLst>
          </a:blip>
          <a:srcRect r="18380"/>
          <a:stretch>
            <a:fillRect/>
          </a:stretch>
        </p:blipFill>
        <p:spPr>
          <a:xfrm>
            <a:off x="582487" y="15769902"/>
            <a:ext cx="1253829" cy="1152128"/>
          </a:xfrm>
          <a:prstGeom prst="rect">
            <a:avLst/>
          </a:prstGeom>
          <a:solidFill>
            <a:srgbClr val="FFFFFF">
              <a:shade val="85000"/>
            </a:srgbClr>
          </a:solidFill>
          <a:ln w="88900" cap="sq">
            <a:solidFill>
              <a:schemeClr val="accent3">
                <a:lumMod val="60000"/>
                <a:lumOff val="40000"/>
              </a:schemeClr>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49" name="Rectangle 8"/>
          <p:cNvSpPr>
            <a:spLocks noChangeArrowheads="1"/>
          </p:cNvSpPr>
          <p:nvPr/>
        </p:nvSpPr>
        <p:spPr bwMode="auto">
          <a:xfrm>
            <a:off x="252140" y="16928127"/>
            <a:ext cx="2016224" cy="33855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1" algn="ctr" defTabSz="914400" rtl="0" eaLnBrk="1" fontAlgn="base" latinLnBrk="0" hangingPunct="1">
              <a:lnSpc>
                <a:spcPct val="100000"/>
              </a:lnSpc>
              <a:spcBef>
                <a:spcPct val="0"/>
              </a:spcBef>
              <a:spcAft>
                <a:spcPct val="0"/>
              </a:spcAft>
              <a:buClrTx/>
              <a:buSzTx/>
              <a:tabLst/>
            </a:pPr>
            <a:r>
              <a:rPr kumimoji="0" lang="es-ES" sz="1600" i="0" u="none" strike="noStrike" cap="none" normalizeH="0" baseline="0" dirty="0" smtClean="0">
                <a:ln>
                  <a:noFill/>
                </a:ln>
                <a:solidFill>
                  <a:schemeClr val="tx1"/>
                </a:solidFill>
                <a:effectLst/>
                <a:latin typeface="Maiandra GD" pitchFamily="34" charset="0"/>
                <a:cs typeface="Arial" pitchFamily="34" charset="0"/>
              </a:rPr>
              <a:t>Conteo</a:t>
            </a:r>
          </a:p>
        </p:txBody>
      </p:sp>
      <p:sp>
        <p:nvSpPr>
          <p:cNvPr id="50" name="49 Rectángulo"/>
          <p:cNvSpPr/>
          <p:nvPr/>
        </p:nvSpPr>
        <p:spPr>
          <a:xfrm>
            <a:off x="8605068" y="3528542"/>
            <a:ext cx="7200800" cy="461665"/>
          </a:xfrm>
          <a:prstGeom prst="rect">
            <a:avLst/>
          </a:prstGeom>
          <a:solidFill>
            <a:schemeClr val="accent3">
              <a:lumMod val="75000"/>
            </a:schemeClr>
          </a:solidFill>
        </p:spPr>
        <p:txBody>
          <a:bodyPr wrap="square">
            <a:spAutoFit/>
          </a:bodyPr>
          <a:lstStyle/>
          <a:p>
            <a:pPr algn="ctr"/>
            <a:r>
              <a:rPr lang="es-MX" sz="2400" b="1" dirty="0" smtClean="0">
                <a:solidFill>
                  <a:schemeClr val="bg1"/>
                </a:solidFill>
                <a:latin typeface="Maiandra GD" pitchFamily="34" charset="0"/>
              </a:rPr>
              <a:t>RESULTADOS</a:t>
            </a:r>
          </a:p>
        </p:txBody>
      </p:sp>
      <p:graphicFrame>
        <p:nvGraphicFramePr>
          <p:cNvPr id="52" name="1 Gráfico"/>
          <p:cNvGraphicFramePr/>
          <p:nvPr>
            <p:extLst>
              <p:ext uri="{D42A27DB-BD31-4B8C-83A1-F6EECF244321}">
                <p14:modId xmlns="" xmlns:p14="http://schemas.microsoft.com/office/powerpoint/2010/main" val="4020386513"/>
              </p:ext>
            </p:extLst>
          </p:nvPr>
        </p:nvGraphicFramePr>
        <p:xfrm>
          <a:off x="8706838" y="4066901"/>
          <a:ext cx="7027022" cy="3291784"/>
        </p:xfrm>
        <a:graphic>
          <a:graphicData uri="http://schemas.openxmlformats.org/drawingml/2006/chart">
            <c:chart xmlns:c="http://schemas.openxmlformats.org/drawingml/2006/chart" xmlns:r="http://schemas.openxmlformats.org/officeDocument/2006/relationships" r:id="rId13"/>
          </a:graphicData>
        </a:graphic>
      </p:graphicFrame>
      <p:sp>
        <p:nvSpPr>
          <p:cNvPr id="53" name="52 CuadroTexto"/>
          <p:cNvSpPr txBox="1"/>
          <p:nvPr/>
        </p:nvSpPr>
        <p:spPr>
          <a:xfrm>
            <a:off x="8677076" y="7416975"/>
            <a:ext cx="7164909" cy="584775"/>
          </a:xfrm>
          <a:prstGeom prst="rect">
            <a:avLst/>
          </a:prstGeom>
          <a:noFill/>
        </p:spPr>
        <p:txBody>
          <a:bodyPr wrap="square" rtlCol="0">
            <a:spAutoFit/>
          </a:bodyPr>
          <a:lstStyle/>
          <a:p>
            <a:pPr algn="ctr"/>
            <a:r>
              <a:rPr lang="es-MX" sz="1600" b="1" dirty="0" smtClean="0">
                <a:latin typeface="Maiandra GD" pitchFamily="34" charset="0"/>
              </a:rPr>
              <a:t>Figura 1.  </a:t>
            </a:r>
            <a:r>
              <a:rPr lang="es-MX" sz="1600" dirty="0" smtClean="0">
                <a:latin typeface="Maiandra GD" pitchFamily="34" charset="0"/>
              </a:rPr>
              <a:t>Regresión lineal y ecuaciones de los resultados obtenidos de vaciado por goteo para </a:t>
            </a:r>
            <a:r>
              <a:rPr lang="es-MX" sz="1600" i="1" dirty="0" smtClean="0">
                <a:latin typeface="Maiandra GD" pitchFamily="34" charset="0"/>
              </a:rPr>
              <a:t>S. aureus </a:t>
            </a:r>
            <a:r>
              <a:rPr lang="es-MX" sz="1600" dirty="0" smtClean="0">
                <a:latin typeface="Maiandra GD" pitchFamily="34" charset="0"/>
              </a:rPr>
              <a:t>y </a:t>
            </a:r>
            <a:r>
              <a:rPr lang="es-MX" sz="1600" i="1" dirty="0" smtClean="0">
                <a:latin typeface="Maiandra GD" pitchFamily="34" charset="0"/>
              </a:rPr>
              <a:t>E. coli.</a:t>
            </a:r>
            <a:endParaRPr lang="es-MX" sz="1600" i="1" dirty="0">
              <a:latin typeface="Maiandra GD" pitchFamily="34" charset="0"/>
            </a:endParaRPr>
          </a:p>
        </p:txBody>
      </p:sp>
      <p:graphicFrame>
        <p:nvGraphicFramePr>
          <p:cNvPr id="54" name="2 Gráfico"/>
          <p:cNvGraphicFramePr/>
          <p:nvPr>
            <p:extLst>
              <p:ext uri="{D42A27DB-BD31-4B8C-83A1-F6EECF244321}">
                <p14:modId xmlns="" xmlns:p14="http://schemas.microsoft.com/office/powerpoint/2010/main" val="731461910"/>
              </p:ext>
            </p:extLst>
          </p:nvPr>
        </p:nvGraphicFramePr>
        <p:xfrm>
          <a:off x="8677076" y="8065046"/>
          <a:ext cx="7056784" cy="3456384"/>
        </p:xfrm>
        <a:graphic>
          <a:graphicData uri="http://schemas.openxmlformats.org/drawingml/2006/chart">
            <c:chart xmlns:c="http://schemas.openxmlformats.org/drawingml/2006/chart" xmlns:r="http://schemas.openxmlformats.org/officeDocument/2006/relationships" r:id="rId14"/>
          </a:graphicData>
        </a:graphic>
      </p:graphicFrame>
      <p:sp>
        <p:nvSpPr>
          <p:cNvPr id="55" name="54 CuadroTexto"/>
          <p:cNvSpPr txBox="1"/>
          <p:nvPr/>
        </p:nvSpPr>
        <p:spPr>
          <a:xfrm>
            <a:off x="8677075" y="11521431"/>
            <a:ext cx="7056785" cy="584775"/>
          </a:xfrm>
          <a:prstGeom prst="rect">
            <a:avLst/>
          </a:prstGeom>
          <a:noFill/>
        </p:spPr>
        <p:txBody>
          <a:bodyPr wrap="square" rtlCol="0">
            <a:spAutoFit/>
          </a:bodyPr>
          <a:lstStyle/>
          <a:p>
            <a:pPr algn="ctr"/>
            <a:r>
              <a:rPr lang="es-MX" sz="1600" b="1" dirty="0" smtClean="0">
                <a:latin typeface="Maiandra GD" pitchFamily="34" charset="0"/>
              </a:rPr>
              <a:t>Figura 2. </a:t>
            </a:r>
            <a:r>
              <a:rPr lang="es-MX" sz="1600" dirty="0" smtClean="0">
                <a:latin typeface="Maiandra GD" pitchFamily="34" charset="0"/>
              </a:rPr>
              <a:t>Regresión lineal y ecuaciones de los resultados obtenidos de vaciado en placa para </a:t>
            </a:r>
            <a:r>
              <a:rPr lang="es-MX" sz="1600" i="1" dirty="0" smtClean="0">
                <a:latin typeface="Maiandra GD" pitchFamily="34" charset="0"/>
              </a:rPr>
              <a:t>S. aureus </a:t>
            </a:r>
            <a:r>
              <a:rPr lang="es-MX" sz="1600" dirty="0" smtClean="0">
                <a:latin typeface="Maiandra GD" pitchFamily="34" charset="0"/>
              </a:rPr>
              <a:t>y </a:t>
            </a:r>
            <a:r>
              <a:rPr lang="es-MX" sz="1600" i="1" dirty="0" smtClean="0">
                <a:latin typeface="Maiandra GD" pitchFamily="34" charset="0"/>
              </a:rPr>
              <a:t>E. coli.</a:t>
            </a:r>
            <a:endParaRPr lang="es-MX" sz="1600" b="1" dirty="0">
              <a:latin typeface="Maiandra GD" pitchFamily="34" charset="0"/>
            </a:endParaRPr>
          </a:p>
        </p:txBody>
      </p:sp>
      <p:graphicFrame>
        <p:nvGraphicFramePr>
          <p:cNvPr id="56" name="55 Tabla"/>
          <p:cNvGraphicFramePr>
            <a:graphicFrameLocks noGrp="1"/>
          </p:cNvGraphicFramePr>
          <p:nvPr>
            <p:extLst>
              <p:ext uri="{D42A27DB-BD31-4B8C-83A1-F6EECF244321}">
                <p14:modId xmlns="" xmlns:p14="http://schemas.microsoft.com/office/powerpoint/2010/main" val="4084161331"/>
              </p:ext>
            </p:extLst>
          </p:nvPr>
        </p:nvGraphicFramePr>
        <p:xfrm>
          <a:off x="9037116" y="12961590"/>
          <a:ext cx="6552728" cy="1371600"/>
        </p:xfrm>
        <a:graphic>
          <a:graphicData uri="http://schemas.openxmlformats.org/drawingml/2006/table">
            <a:tbl>
              <a:tblPr>
                <a:tableStyleId>{0505E3EF-67EA-436B-97B2-0124C06EBD24}</a:tableStyleId>
              </a:tblPr>
              <a:tblGrid>
                <a:gridCol w="1224137"/>
                <a:gridCol w="1512168"/>
                <a:gridCol w="1381973"/>
                <a:gridCol w="1217225"/>
                <a:gridCol w="1217225"/>
              </a:tblGrid>
              <a:tr h="190500">
                <a:tc>
                  <a:txBody>
                    <a:bodyPr/>
                    <a:lstStyle/>
                    <a:p>
                      <a:pPr algn="l" fontAlgn="b"/>
                      <a:r>
                        <a:rPr lang="es-MX" sz="1800" u="none" strike="noStrike" dirty="0">
                          <a:latin typeface="Maiandra GD" pitchFamily="34" charset="0"/>
                        </a:rPr>
                        <a:t> </a:t>
                      </a:r>
                      <a:endParaRPr lang="es-MX" sz="1800" b="0" i="0" u="none" strike="noStrike" dirty="0">
                        <a:solidFill>
                          <a:srgbClr val="000000"/>
                        </a:solidFill>
                        <a:latin typeface="Maiandra GD" pitchFamily="34" charset="0"/>
                      </a:endParaRPr>
                    </a:p>
                  </a:txBody>
                  <a:tcPr marL="0" marR="0" marT="0" marB="0" anchor="b">
                    <a:solidFill>
                      <a:schemeClr val="accent3">
                        <a:lumMod val="60000"/>
                        <a:lumOff val="40000"/>
                      </a:schemeClr>
                    </a:solidFill>
                  </a:tcPr>
                </a:tc>
                <a:tc>
                  <a:txBody>
                    <a:bodyPr/>
                    <a:lstStyle/>
                    <a:p>
                      <a:pPr algn="ctr" fontAlgn="b"/>
                      <a:r>
                        <a:rPr lang="es-MX" sz="1800" b="1" u="none" strike="noStrike" dirty="0">
                          <a:latin typeface="Maiandra GD" pitchFamily="34" charset="0"/>
                        </a:rPr>
                        <a:t>UFC/mL</a:t>
                      </a:r>
                      <a:endParaRPr lang="es-MX" sz="1800" b="1" i="0" u="none" strike="noStrike" dirty="0">
                        <a:solidFill>
                          <a:srgbClr val="000000"/>
                        </a:solidFill>
                        <a:latin typeface="Maiandra GD" pitchFamily="34" charset="0"/>
                      </a:endParaRPr>
                    </a:p>
                  </a:txBody>
                  <a:tcPr marL="0" marR="0" marT="0" marB="0" anchor="b">
                    <a:solidFill>
                      <a:schemeClr val="accent3">
                        <a:lumMod val="60000"/>
                        <a:lumOff val="40000"/>
                      </a:schemeClr>
                    </a:solidFill>
                  </a:tcPr>
                </a:tc>
                <a:tc>
                  <a:txBody>
                    <a:bodyPr/>
                    <a:lstStyle/>
                    <a:p>
                      <a:pPr algn="ctr" fontAlgn="b"/>
                      <a:r>
                        <a:rPr lang="es-MX" sz="1800" b="1" u="none" strike="noStrike" dirty="0">
                          <a:latin typeface="Maiandra GD" pitchFamily="34" charset="0"/>
                        </a:rPr>
                        <a:t>Sa. 29213</a:t>
                      </a:r>
                      <a:endParaRPr lang="es-MX" sz="1800" b="1" i="0" u="none" strike="noStrike" dirty="0">
                        <a:solidFill>
                          <a:srgbClr val="000000"/>
                        </a:solidFill>
                        <a:latin typeface="Maiandra GD" pitchFamily="34" charset="0"/>
                      </a:endParaRPr>
                    </a:p>
                  </a:txBody>
                  <a:tcPr marL="0" marR="0" marT="0" marB="0" anchor="b">
                    <a:solidFill>
                      <a:schemeClr val="accent3">
                        <a:lumMod val="60000"/>
                        <a:lumOff val="40000"/>
                      </a:schemeClr>
                    </a:solidFill>
                  </a:tcPr>
                </a:tc>
                <a:tc>
                  <a:txBody>
                    <a:bodyPr/>
                    <a:lstStyle/>
                    <a:p>
                      <a:pPr algn="ctr" fontAlgn="b"/>
                      <a:r>
                        <a:rPr lang="es-MX" sz="1800" b="1" u="none" strike="noStrike" dirty="0">
                          <a:latin typeface="Maiandra GD" pitchFamily="34" charset="0"/>
                        </a:rPr>
                        <a:t>Sa. 6538</a:t>
                      </a:r>
                      <a:endParaRPr lang="es-MX" sz="1800" b="1" i="0" u="none" strike="noStrike" dirty="0">
                        <a:solidFill>
                          <a:srgbClr val="000000"/>
                        </a:solidFill>
                        <a:latin typeface="Maiandra GD" pitchFamily="34" charset="0"/>
                      </a:endParaRPr>
                    </a:p>
                  </a:txBody>
                  <a:tcPr marL="0" marR="0" marT="0" marB="0" anchor="b">
                    <a:solidFill>
                      <a:schemeClr val="accent3">
                        <a:lumMod val="60000"/>
                        <a:lumOff val="40000"/>
                      </a:schemeClr>
                    </a:solidFill>
                  </a:tcPr>
                </a:tc>
                <a:tc>
                  <a:txBody>
                    <a:bodyPr/>
                    <a:lstStyle/>
                    <a:p>
                      <a:pPr algn="ctr" fontAlgn="b"/>
                      <a:r>
                        <a:rPr lang="es-MX" sz="1800" b="1" u="none" strike="noStrike" dirty="0">
                          <a:latin typeface="Maiandra GD" pitchFamily="34" charset="0"/>
                        </a:rPr>
                        <a:t>E. coli</a:t>
                      </a:r>
                      <a:endParaRPr lang="es-MX" sz="1800" b="1" i="0" u="none" strike="noStrike" dirty="0">
                        <a:solidFill>
                          <a:srgbClr val="000000"/>
                        </a:solidFill>
                        <a:latin typeface="Maiandra GD" pitchFamily="34" charset="0"/>
                      </a:endParaRPr>
                    </a:p>
                  </a:txBody>
                  <a:tcPr marL="0" marR="0" marT="0" marB="0" anchor="b">
                    <a:solidFill>
                      <a:schemeClr val="accent3">
                        <a:lumMod val="60000"/>
                        <a:lumOff val="40000"/>
                      </a:schemeClr>
                    </a:solidFill>
                  </a:tcPr>
                </a:tc>
              </a:tr>
              <a:tr h="190500">
                <a:tc rowSpan="2">
                  <a:txBody>
                    <a:bodyPr/>
                    <a:lstStyle/>
                    <a:p>
                      <a:pPr algn="ctr" fontAlgn="ctr"/>
                      <a:r>
                        <a:rPr lang="es-MX" sz="1800" b="1" u="none" strike="noStrike" dirty="0">
                          <a:latin typeface="Maiandra GD" pitchFamily="34" charset="0"/>
                        </a:rPr>
                        <a:t>Por goteo</a:t>
                      </a:r>
                      <a:endParaRPr lang="es-MX" sz="1800" b="1" i="0" u="none" strike="noStrike" dirty="0">
                        <a:solidFill>
                          <a:srgbClr val="000000"/>
                        </a:solidFill>
                        <a:latin typeface="Maiandra GD" pitchFamily="34" charset="0"/>
                      </a:endParaRPr>
                    </a:p>
                  </a:txBody>
                  <a:tcPr marL="0" marR="0" marT="0" marB="0" anchor="ctr">
                    <a:solidFill>
                      <a:schemeClr val="accent3">
                        <a:lumMod val="60000"/>
                        <a:lumOff val="40000"/>
                      </a:schemeClr>
                    </a:solidFill>
                  </a:tcPr>
                </a:tc>
                <a:tc>
                  <a:txBody>
                    <a:bodyPr/>
                    <a:lstStyle/>
                    <a:p>
                      <a:pPr algn="ctr" fontAlgn="b"/>
                      <a:r>
                        <a:rPr lang="es-MX" sz="1800" u="none" strike="noStrike" dirty="0">
                          <a:latin typeface="Maiandra GD" pitchFamily="34" charset="0"/>
                        </a:rPr>
                        <a:t>1.00E+08</a:t>
                      </a:r>
                      <a:endParaRPr lang="es-MX" sz="1800" b="0" i="0" u="none" strike="noStrike" dirty="0">
                        <a:solidFill>
                          <a:srgbClr val="000000"/>
                        </a:solidFill>
                        <a:latin typeface="Maiandra GD" pitchFamily="34" charset="0"/>
                      </a:endParaRPr>
                    </a:p>
                  </a:txBody>
                  <a:tcPr marL="0" marR="0" marT="0" marB="0" anchor="b"/>
                </a:tc>
                <a:tc>
                  <a:txBody>
                    <a:bodyPr/>
                    <a:lstStyle/>
                    <a:p>
                      <a:pPr algn="ctr" fontAlgn="b"/>
                      <a:r>
                        <a:rPr lang="es-MX" sz="1800" u="none" strike="noStrike" dirty="0">
                          <a:latin typeface="Maiandra GD" pitchFamily="34" charset="0"/>
                        </a:rPr>
                        <a:t>0.1</a:t>
                      </a:r>
                      <a:endParaRPr lang="es-MX" sz="1800" b="0" i="0" u="none" strike="noStrike" dirty="0">
                        <a:solidFill>
                          <a:srgbClr val="000000"/>
                        </a:solidFill>
                        <a:latin typeface="Maiandra GD" pitchFamily="34" charset="0"/>
                      </a:endParaRPr>
                    </a:p>
                  </a:txBody>
                  <a:tcPr marL="0" marR="0" marT="0" marB="0" anchor="b"/>
                </a:tc>
                <a:tc>
                  <a:txBody>
                    <a:bodyPr/>
                    <a:lstStyle/>
                    <a:p>
                      <a:pPr algn="ctr" fontAlgn="b"/>
                      <a:r>
                        <a:rPr lang="es-MX" sz="1800" u="none" strike="noStrike" dirty="0">
                          <a:latin typeface="Maiandra GD" pitchFamily="34" charset="0"/>
                        </a:rPr>
                        <a:t>0.03</a:t>
                      </a:r>
                      <a:endParaRPr lang="es-MX" sz="1800" b="0" i="0" u="none" strike="noStrike" dirty="0">
                        <a:solidFill>
                          <a:srgbClr val="000000"/>
                        </a:solidFill>
                        <a:latin typeface="Maiandra GD" pitchFamily="34" charset="0"/>
                      </a:endParaRPr>
                    </a:p>
                  </a:txBody>
                  <a:tcPr marL="0" marR="0" marT="0" marB="0" anchor="b"/>
                </a:tc>
                <a:tc>
                  <a:txBody>
                    <a:bodyPr/>
                    <a:lstStyle/>
                    <a:p>
                      <a:pPr algn="ctr" fontAlgn="b"/>
                      <a:r>
                        <a:rPr lang="es-MX" sz="1800" u="none" strike="noStrike" dirty="0">
                          <a:latin typeface="Maiandra GD" pitchFamily="34" charset="0"/>
                        </a:rPr>
                        <a:t>0.043</a:t>
                      </a:r>
                      <a:endParaRPr lang="es-MX" sz="1800" b="0" i="0" u="none" strike="noStrike" dirty="0">
                        <a:solidFill>
                          <a:srgbClr val="000000"/>
                        </a:solidFill>
                        <a:latin typeface="Maiandra GD" pitchFamily="34" charset="0"/>
                      </a:endParaRPr>
                    </a:p>
                  </a:txBody>
                  <a:tcPr marL="0" marR="0" marT="0" marB="0" anchor="b"/>
                </a:tc>
              </a:tr>
              <a:tr h="190500">
                <a:tc vMerge="1">
                  <a:txBody>
                    <a:bodyPr/>
                    <a:lstStyle/>
                    <a:p>
                      <a:endParaRPr lang="es-MX"/>
                    </a:p>
                  </a:txBody>
                  <a:tcPr/>
                </a:tc>
                <a:tc>
                  <a:txBody>
                    <a:bodyPr/>
                    <a:lstStyle/>
                    <a:p>
                      <a:pPr algn="ctr" fontAlgn="b"/>
                      <a:r>
                        <a:rPr lang="es-MX" sz="1800" u="none" strike="noStrike" dirty="0">
                          <a:latin typeface="Maiandra GD" pitchFamily="34" charset="0"/>
                        </a:rPr>
                        <a:t>2.00E+08</a:t>
                      </a:r>
                      <a:endParaRPr lang="es-MX" sz="1800" b="0" i="0" u="none" strike="noStrike" dirty="0">
                        <a:solidFill>
                          <a:srgbClr val="000000"/>
                        </a:solidFill>
                        <a:latin typeface="Maiandra GD" pitchFamily="34" charset="0"/>
                      </a:endParaRPr>
                    </a:p>
                  </a:txBody>
                  <a:tcPr marL="0" marR="0" marT="0" marB="0" anchor="b"/>
                </a:tc>
                <a:tc>
                  <a:txBody>
                    <a:bodyPr/>
                    <a:lstStyle/>
                    <a:p>
                      <a:pPr algn="ctr" fontAlgn="b"/>
                      <a:r>
                        <a:rPr lang="es-MX" sz="1800" u="none" strike="noStrike" dirty="0">
                          <a:latin typeface="Maiandra GD" pitchFamily="34" charset="0"/>
                        </a:rPr>
                        <a:t>0.13</a:t>
                      </a:r>
                      <a:endParaRPr lang="es-MX" sz="1800" b="0" i="0" u="none" strike="noStrike" dirty="0">
                        <a:solidFill>
                          <a:srgbClr val="000000"/>
                        </a:solidFill>
                        <a:latin typeface="Maiandra GD" pitchFamily="34" charset="0"/>
                      </a:endParaRPr>
                    </a:p>
                  </a:txBody>
                  <a:tcPr marL="0" marR="0" marT="0" marB="0" anchor="b"/>
                </a:tc>
                <a:tc>
                  <a:txBody>
                    <a:bodyPr/>
                    <a:lstStyle/>
                    <a:p>
                      <a:pPr algn="ctr" fontAlgn="b"/>
                      <a:r>
                        <a:rPr lang="es-MX" sz="1800" u="none" strike="noStrike" dirty="0">
                          <a:latin typeface="Maiandra GD" pitchFamily="34" charset="0"/>
                        </a:rPr>
                        <a:t>0.06</a:t>
                      </a:r>
                      <a:endParaRPr lang="es-MX" sz="1800" b="0" i="0" u="none" strike="noStrike" dirty="0">
                        <a:solidFill>
                          <a:srgbClr val="000000"/>
                        </a:solidFill>
                        <a:latin typeface="Maiandra GD" pitchFamily="34" charset="0"/>
                      </a:endParaRPr>
                    </a:p>
                  </a:txBody>
                  <a:tcPr marL="0" marR="0" marT="0" marB="0" anchor="b"/>
                </a:tc>
                <a:tc>
                  <a:txBody>
                    <a:bodyPr/>
                    <a:lstStyle/>
                    <a:p>
                      <a:pPr algn="ctr" fontAlgn="b"/>
                      <a:r>
                        <a:rPr lang="es-MX" sz="1800" u="none" strike="noStrike" dirty="0">
                          <a:latin typeface="Maiandra GD" pitchFamily="34" charset="0"/>
                        </a:rPr>
                        <a:t>0.057</a:t>
                      </a:r>
                      <a:endParaRPr lang="es-MX" sz="1800" b="0" i="0" u="none" strike="noStrike" dirty="0">
                        <a:solidFill>
                          <a:srgbClr val="000000"/>
                        </a:solidFill>
                        <a:latin typeface="Maiandra GD" pitchFamily="34" charset="0"/>
                      </a:endParaRPr>
                    </a:p>
                  </a:txBody>
                  <a:tcPr marL="0" marR="0" marT="0" marB="0" anchor="b"/>
                </a:tc>
              </a:tr>
              <a:tr h="190500">
                <a:tc rowSpan="2">
                  <a:txBody>
                    <a:bodyPr/>
                    <a:lstStyle/>
                    <a:p>
                      <a:pPr algn="ctr" fontAlgn="ctr"/>
                      <a:r>
                        <a:rPr lang="es-MX" sz="1800" b="1" u="none" strike="noStrike" dirty="0">
                          <a:latin typeface="Maiandra GD" pitchFamily="34" charset="0"/>
                        </a:rPr>
                        <a:t>Vaciado en placa</a:t>
                      </a:r>
                      <a:endParaRPr lang="es-MX" sz="1800" b="1" i="0" u="none" strike="noStrike" dirty="0">
                        <a:solidFill>
                          <a:srgbClr val="000000"/>
                        </a:solidFill>
                        <a:latin typeface="Maiandra GD" pitchFamily="34" charset="0"/>
                      </a:endParaRPr>
                    </a:p>
                  </a:txBody>
                  <a:tcPr marL="0" marR="0" marT="0" marB="0" anchor="ctr">
                    <a:solidFill>
                      <a:schemeClr val="accent3">
                        <a:lumMod val="60000"/>
                        <a:lumOff val="40000"/>
                      </a:schemeClr>
                    </a:solidFill>
                  </a:tcPr>
                </a:tc>
                <a:tc>
                  <a:txBody>
                    <a:bodyPr/>
                    <a:lstStyle/>
                    <a:p>
                      <a:pPr algn="ctr" fontAlgn="b"/>
                      <a:r>
                        <a:rPr lang="es-MX" sz="1800" u="none" strike="noStrike" dirty="0">
                          <a:latin typeface="Maiandra GD" pitchFamily="34" charset="0"/>
                        </a:rPr>
                        <a:t>1.00E+08</a:t>
                      </a:r>
                      <a:endParaRPr lang="es-MX" sz="1800" b="0" i="0" u="none" strike="noStrike" dirty="0">
                        <a:solidFill>
                          <a:srgbClr val="000000"/>
                        </a:solidFill>
                        <a:latin typeface="Maiandra GD" pitchFamily="34" charset="0"/>
                      </a:endParaRPr>
                    </a:p>
                  </a:txBody>
                  <a:tcPr marL="0" marR="0" marT="0" marB="0" anchor="b"/>
                </a:tc>
                <a:tc>
                  <a:txBody>
                    <a:bodyPr/>
                    <a:lstStyle/>
                    <a:p>
                      <a:pPr algn="ctr" fontAlgn="b"/>
                      <a:r>
                        <a:rPr lang="es-MX" sz="1800" u="none" strike="noStrike" dirty="0">
                          <a:latin typeface="Maiandra GD" pitchFamily="34" charset="0"/>
                        </a:rPr>
                        <a:t>0.18</a:t>
                      </a:r>
                      <a:endParaRPr lang="es-MX" sz="1800" b="0" i="0" u="none" strike="noStrike" dirty="0">
                        <a:solidFill>
                          <a:srgbClr val="000000"/>
                        </a:solidFill>
                        <a:latin typeface="Maiandra GD" pitchFamily="34" charset="0"/>
                      </a:endParaRPr>
                    </a:p>
                  </a:txBody>
                  <a:tcPr marL="0" marR="0" marT="0" marB="0" anchor="b"/>
                </a:tc>
                <a:tc>
                  <a:txBody>
                    <a:bodyPr/>
                    <a:lstStyle/>
                    <a:p>
                      <a:pPr algn="ctr" fontAlgn="b"/>
                      <a:r>
                        <a:rPr lang="es-MX" sz="1800" u="none" strike="noStrike" dirty="0">
                          <a:latin typeface="Maiandra GD" pitchFamily="34" charset="0"/>
                        </a:rPr>
                        <a:t>0.04</a:t>
                      </a:r>
                      <a:endParaRPr lang="es-MX" sz="1800" b="0" i="0" u="none" strike="noStrike" dirty="0">
                        <a:solidFill>
                          <a:srgbClr val="000000"/>
                        </a:solidFill>
                        <a:latin typeface="Maiandra GD" pitchFamily="34" charset="0"/>
                      </a:endParaRPr>
                    </a:p>
                  </a:txBody>
                  <a:tcPr marL="0" marR="0" marT="0" marB="0" anchor="b"/>
                </a:tc>
                <a:tc>
                  <a:txBody>
                    <a:bodyPr/>
                    <a:lstStyle/>
                    <a:p>
                      <a:pPr algn="ctr" fontAlgn="b"/>
                      <a:r>
                        <a:rPr lang="es-MX" sz="1800" u="none" strike="noStrike" dirty="0">
                          <a:latin typeface="Maiandra GD" pitchFamily="34" charset="0"/>
                        </a:rPr>
                        <a:t>0.053</a:t>
                      </a:r>
                      <a:endParaRPr lang="es-MX" sz="1800" b="0" i="0" u="none" strike="noStrike" dirty="0">
                        <a:solidFill>
                          <a:srgbClr val="000000"/>
                        </a:solidFill>
                        <a:latin typeface="Maiandra GD" pitchFamily="34" charset="0"/>
                      </a:endParaRPr>
                    </a:p>
                  </a:txBody>
                  <a:tcPr marL="0" marR="0" marT="0" marB="0" anchor="b"/>
                </a:tc>
              </a:tr>
              <a:tr h="270872">
                <a:tc vMerge="1">
                  <a:txBody>
                    <a:bodyPr/>
                    <a:lstStyle/>
                    <a:p>
                      <a:endParaRPr lang="es-MX"/>
                    </a:p>
                  </a:txBody>
                  <a:tcPr/>
                </a:tc>
                <a:tc>
                  <a:txBody>
                    <a:bodyPr/>
                    <a:lstStyle/>
                    <a:p>
                      <a:pPr algn="ctr" fontAlgn="b"/>
                      <a:r>
                        <a:rPr lang="es-MX" sz="1800" u="none" strike="noStrike" dirty="0">
                          <a:latin typeface="Maiandra GD" pitchFamily="34" charset="0"/>
                        </a:rPr>
                        <a:t>2.00E+08</a:t>
                      </a:r>
                      <a:endParaRPr lang="es-MX" sz="1800" b="0" i="0" u="none" strike="noStrike" dirty="0">
                        <a:solidFill>
                          <a:srgbClr val="000000"/>
                        </a:solidFill>
                        <a:latin typeface="Maiandra GD" pitchFamily="34" charset="0"/>
                      </a:endParaRPr>
                    </a:p>
                  </a:txBody>
                  <a:tcPr marL="0" marR="0" marT="0" marB="0" anchor="b"/>
                </a:tc>
                <a:tc>
                  <a:txBody>
                    <a:bodyPr/>
                    <a:lstStyle/>
                    <a:p>
                      <a:pPr algn="ctr" fontAlgn="b"/>
                      <a:r>
                        <a:rPr lang="es-MX" sz="1800" u="none" strike="noStrike" dirty="0">
                          <a:latin typeface="Maiandra GD" pitchFamily="34" charset="0"/>
                        </a:rPr>
                        <a:t>0.16</a:t>
                      </a:r>
                      <a:endParaRPr lang="es-MX" sz="1800" b="0" i="0" u="none" strike="noStrike" dirty="0">
                        <a:solidFill>
                          <a:srgbClr val="000000"/>
                        </a:solidFill>
                        <a:latin typeface="Maiandra GD" pitchFamily="34" charset="0"/>
                      </a:endParaRPr>
                    </a:p>
                  </a:txBody>
                  <a:tcPr marL="0" marR="0" marT="0" marB="0" anchor="b"/>
                </a:tc>
                <a:tc>
                  <a:txBody>
                    <a:bodyPr/>
                    <a:lstStyle/>
                    <a:p>
                      <a:pPr algn="ctr" fontAlgn="b"/>
                      <a:r>
                        <a:rPr lang="es-MX" sz="1800" u="none" strike="noStrike" dirty="0">
                          <a:latin typeface="Maiandra GD" pitchFamily="34" charset="0"/>
                        </a:rPr>
                        <a:t>0.03</a:t>
                      </a:r>
                      <a:endParaRPr lang="es-MX" sz="1800" b="0" i="0" u="none" strike="noStrike" dirty="0">
                        <a:solidFill>
                          <a:srgbClr val="000000"/>
                        </a:solidFill>
                        <a:latin typeface="Maiandra GD" pitchFamily="34" charset="0"/>
                      </a:endParaRPr>
                    </a:p>
                  </a:txBody>
                  <a:tcPr marL="0" marR="0" marT="0" marB="0" anchor="b"/>
                </a:tc>
                <a:tc>
                  <a:txBody>
                    <a:bodyPr/>
                    <a:lstStyle/>
                    <a:p>
                      <a:pPr algn="ctr" fontAlgn="b"/>
                      <a:r>
                        <a:rPr lang="es-MX" sz="1800" u="none" strike="noStrike" dirty="0">
                          <a:latin typeface="Maiandra GD" pitchFamily="34" charset="0"/>
                        </a:rPr>
                        <a:t>0.055</a:t>
                      </a:r>
                      <a:endParaRPr lang="es-MX" sz="1800" b="0" i="0" u="none" strike="noStrike" dirty="0">
                        <a:solidFill>
                          <a:srgbClr val="000000"/>
                        </a:solidFill>
                        <a:latin typeface="Maiandra GD" pitchFamily="34" charset="0"/>
                      </a:endParaRPr>
                    </a:p>
                  </a:txBody>
                  <a:tcPr marL="0" marR="0" marT="0" marB="0" anchor="b"/>
                </a:tc>
              </a:tr>
            </a:tbl>
          </a:graphicData>
        </a:graphic>
      </p:graphicFrame>
      <p:sp>
        <p:nvSpPr>
          <p:cNvPr id="57" name="56 CuadroTexto"/>
          <p:cNvSpPr txBox="1"/>
          <p:nvPr/>
        </p:nvSpPr>
        <p:spPr>
          <a:xfrm>
            <a:off x="8605068" y="12313518"/>
            <a:ext cx="7200800" cy="584775"/>
          </a:xfrm>
          <a:prstGeom prst="rect">
            <a:avLst/>
          </a:prstGeom>
          <a:noFill/>
        </p:spPr>
        <p:txBody>
          <a:bodyPr wrap="square" rtlCol="0">
            <a:spAutoFit/>
          </a:bodyPr>
          <a:lstStyle/>
          <a:p>
            <a:pPr algn="ctr"/>
            <a:r>
              <a:rPr lang="es-MX" sz="1600" b="1" dirty="0" smtClean="0">
                <a:latin typeface="Maiandra GD" pitchFamily="34" charset="0"/>
              </a:rPr>
              <a:t>Tabla 1. </a:t>
            </a:r>
            <a:r>
              <a:rPr lang="es-MX" sz="1600" dirty="0" smtClean="0">
                <a:latin typeface="Maiandra GD" pitchFamily="34" charset="0"/>
              </a:rPr>
              <a:t>Comparación de las UFC/mL y D.O de ambas cepas obtenidas por  dos diferentes técnicas.</a:t>
            </a:r>
            <a:endParaRPr lang="es-MX" sz="1600" dirty="0">
              <a:latin typeface="Maiandra GD" pitchFamily="34" charset="0"/>
            </a:endParaRPr>
          </a:p>
        </p:txBody>
      </p:sp>
      <p:sp>
        <p:nvSpPr>
          <p:cNvPr id="59" name="58 Rectángulo"/>
          <p:cNvSpPr/>
          <p:nvPr/>
        </p:nvSpPr>
        <p:spPr>
          <a:xfrm>
            <a:off x="180132" y="19124661"/>
            <a:ext cx="8064896" cy="461665"/>
          </a:xfrm>
          <a:prstGeom prst="rect">
            <a:avLst/>
          </a:prstGeom>
          <a:solidFill>
            <a:schemeClr val="accent3">
              <a:lumMod val="75000"/>
            </a:schemeClr>
          </a:solidFill>
        </p:spPr>
        <p:txBody>
          <a:bodyPr wrap="square">
            <a:spAutoFit/>
          </a:bodyPr>
          <a:lstStyle/>
          <a:p>
            <a:pPr algn="ctr"/>
            <a:r>
              <a:rPr lang="es-MX" sz="2400" b="1" dirty="0" smtClean="0">
                <a:solidFill>
                  <a:schemeClr val="bg1"/>
                </a:solidFill>
                <a:latin typeface="Maiandra GD" pitchFamily="34" charset="0"/>
              </a:rPr>
              <a:t>BIBLIOGRAFÍA</a:t>
            </a:r>
          </a:p>
        </p:txBody>
      </p:sp>
      <p:sp>
        <p:nvSpPr>
          <p:cNvPr id="60" name="59 Rectángulo"/>
          <p:cNvSpPr/>
          <p:nvPr/>
        </p:nvSpPr>
        <p:spPr>
          <a:xfrm>
            <a:off x="144016" y="19586326"/>
            <a:ext cx="8101012" cy="1815882"/>
          </a:xfrm>
          <a:prstGeom prst="rect">
            <a:avLst/>
          </a:prstGeom>
        </p:spPr>
        <p:txBody>
          <a:bodyPr wrap="square">
            <a:spAutoFit/>
          </a:bodyPr>
          <a:lstStyle/>
          <a:p>
            <a:pPr algn="just"/>
            <a:r>
              <a:rPr lang="es-MX" sz="1600" b="1" dirty="0"/>
              <a:t>Betancourt-Galindo, R</a:t>
            </a:r>
            <a:r>
              <a:rPr lang="es-MX" sz="1600" b="1" dirty="0" smtClean="0"/>
              <a:t>.., Paredes-Ramírez,, </a:t>
            </a:r>
            <a:r>
              <a:rPr lang="es-MX" sz="1600" b="1" dirty="0"/>
              <a:t>M., Mata-Padilla, C. </a:t>
            </a:r>
            <a:r>
              <a:rPr lang="es-MX" sz="1600" dirty="0" smtClean="0"/>
              <a:t>Propiedades </a:t>
            </a:r>
            <a:r>
              <a:rPr lang="es-MX" sz="1600" dirty="0"/>
              <a:t>antibacteriales de nanocompuestos de PS y PMMA con nanopartículas de plata </a:t>
            </a:r>
            <a:r>
              <a:rPr lang="es-MX" sz="1600" dirty="0" smtClean="0"/>
              <a:t>(Ag</a:t>
            </a:r>
            <a:r>
              <a:rPr lang="es-MX" sz="1600" dirty="0"/>
              <a:t>) con potenciales aplicaciones en </a:t>
            </a:r>
            <a:r>
              <a:rPr lang="es-MX" sz="1600" dirty="0" smtClean="0"/>
              <a:t>prevención </a:t>
            </a:r>
            <a:r>
              <a:rPr lang="es-MX" sz="1600" dirty="0"/>
              <a:t>de enfermedades </a:t>
            </a:r>
            <a:r>
              <a:rPr lang="es-MX" sz="1600" dirty="0" smtClean="0"/>
              <a:t>nosocomiales. Ideas </a:t>
            </a:r>
            <a:r>
              <a:rPr lang="es-MX" sz="1600" dirty="0"/>
              <a:t>CONCYTEG, 6(72), PP. 662-674. </a:t>
            </a:r>
            <a:endParaRPr lang="es-MX" sz="1600" dirty="0" smtClean="0"/>
          </a:p>
          <a:p>
            <a:pPr algn="just"/>
            <a:r>
              <a:rPr lang="es-MX" sz="1600" b="1" dirty="0" smtClean="0"/>
              <a:t>Ossa</a:t>
            </a:r>
            <a:r>
              <a:rPr lang="es-MX" sz="1600" b="1" dirty="0"/>
              <a:t>, G. </a:t>
            </a:r>
            <a:r>
              <a:rPr lang="es-MX" sz="1600" dirty="0"/>
              <a:t>Infecciones por bacilos Gram Negativos. Universidad de la Frontera. Pp. 1-6 </a:t>
            </a:r>
            <a:endParaRPr lang="es-MX" sz="1600" dirty="0" smtClean="0"/>
          </a:p>
          <a:p>
            <a:pPr algn="just"/>
            <a:r>
              <a:rPr lang="es-MX" sz="1600" b="1" dirty="0" smtClean="0"/>
              <a:t>Ayala-Núñez, </a:t>
            </a:r>
            <a:r>
              <a:rPr lang="es-MX" sz="1600" b="1" dirty="0"/>
              <a:t>N.</a:t>
            </a:r>
            <a:r>
              <a:rPr lang="es-MX" sz="1600" dirty="0"/>
              <a:t> </a:t>
            </a:r>
            <a:r>
              <a:rPr lang="es-MX" sz="1600" dirty="0" smtClean="0"/>
              <a:t>(2010) Nanopartículas </a:t>
            </a:r>
            <a:r>
              <a:rPr lang="es-MX" sz="1600" dirty="0"/>
              <a:t>de plata como microbicidas: Actividad y mecanismos de acción contra la infección del Virus de Inmunodeficiencia Humana y bacterias resistentes a antibióticos</a:t>
            </a:r>
            <a:r>
              <a:rPr lang="es-MX" sz="1600" dirty="0" smtClean="0"/>
              <a:t>. </a:t>
            </a:r>
            <a:r>
              <a:rPr lang="es-MX" sz="1600" dirty="0"/>
              <a:t>Universidad Autónoma de Nuevo León.</a:t>
            </a:r>
          </a:p>
        </p:txBody>
      </p:sp>
      <p:pic>
        <p:nvPicPr>
          <p:cNvPr id="61" name="60 Imagen"/>
          <p:cNvPicPr>
            <a:picLocks noChangeAspect="1"/>
          </p:cNvPicPr>
          <p:nvPr/>
        </p:nvPicPr>
        <p:blipFill>
          <a:blip r:embed="rId15" cstate="print">
            <a:extLst>
              <a:ext uri="{28A0092B-C50C-407E-A947-70E740481C1C}">
                <a14:useLocalDpi xmlns="" xmlns:a14="http://schemas.microsoft.com/office/drawing/2010/main" val="0"/>
              </a:ext>
            </a:extLst>
          </a:blip>
          <a:stretch>
            <a:fillRect/>
          </a:stretch>
        </p:blipFill>
        <p:spPr>
          <a:xfrm>
            <a:off x="468165" y="17714118"/>
            <a:ext cx="1368151" cy="1021120"/>
          </a:xfrm>
          <a:prstGeom prst="rect">
            <a:avLst/>
          </a:prstGeom>
          <a:solidFill>
            <a:srgbClr val="FFFFFF">
              <a:shade val="85000"/>
            </a:srgbClr>
          </a:solidFill>
          <a:ln w="88900" cap="sq">
            <a:solidFill>
              <a:schemeClr val="accent3">
                <a:lumMod val="60000"/>
                <a:lumOff val="40000"/>
              </a:schemeClr>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cxnSp>
        <p:nvCxnSpPr>
          <p:cNvPr id="62" name="61 Conector recto de flecha"/>
          <p:cNvCxnSpPr/>
          <p:nvPr/>
        </p:nvCxnSpPr>
        <p:spPr>
          <a:xfrm>
            <a:off x="1188244" y="17282070"/>
            <a:ext cx="0" cy="360040"/>
          </a:xfrm>
          <a:prstGeom prst="straightConnector1">
            <a:avLst/>
          </a:prstGeom>
          <a:ln w="38100">
            <a:solidFill>
              <a:schemeClr val="accent3">
                <a:lumMod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63" name="Rectangle 8"/>
          <p:cNvSpPr>
            <a:spLocks noChangeArrowheads="1"/>
          </p:cNvSpPr>
          <p:nvPr/>
        </p:nvSpPr>
        <p:spPr bwMode="auto">
          <a:xfrm>
            <a:off x="108124" y="18800335"/>
            <a:ext cx="2016224" cy="33855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1" algn="ctr" defTabSz="914400" rtl="0" eaLnBrk="1" fontAlgn="base" latinLnBrk="0" hangingPunct="1">
              <a:lnSpc>
                <a:spcPct val="100000"/>
              </a:lnSpc>
              <a:spcBef>
                <a:spcPct val="0"/>
              </a:spcBef>
              <a:spcAft>
                <a:spcPct val="0"/>
              </a:spcAft>
              <a:buClrTx/>
              <a:buSzTx/>
              <a:tabLst/>
            </a:pPr>
            <a:r>
              <a:rPr lang="es-ES" sz="1600" dirty="0" smtClean="0">
                <a:latin typeface="Maiandra GD" pitchFamily="34" charset="0"/>
                <a:cs typeface="Arial" pitchFamily="34" charset="0"/>
              </a:rPr>
              <a:t>Análisis de Datos</a:t>
            </a:r>
            <a:endParaRPr kumimoji="0" lang="es-ES" sz="1600" i="0" u="none" strike="noStrike" cap="none" normalizeH="0" baseline="0" dirty="0" smtClean="0">
              <a:ln>
                <a:noFill/>
              </a:ln>
              <a:solidFill>
                <a:schemeClr val="tx1"/>
              </a:solidFill>
              <a:effectLst/>
              <a:latin typeface="Maiandra GD" pitchFamily="34" charset="0"/>
              <a:cs typeface="Arial" pitchFamily="34" charset="0"/>
            </a:endParaRPr>
          </a:p>
        </p:txBody>
      </p:sp>
      <p:cxnSp>
        <p:nvCxnSpPr>
          <p:cNvPr id="64" name="63 Conector recto de flecha"/>
          <p:cNvCxnSpPr/>
          <p:nvPr/>
        </p:nvCxnSpPr>
        <p:spPr>
          <a:xfrm>
            <a:off x="1908324" y="18218174"/>
            <a:ext cx="432048" cy="8409"/>
          </a:xfrm>
          <a:prstGeom prst="straightConnector1">
            <a:avLst/>
          </a:prstGeom>
          <a:ln w="38100">
            <a:solidFill>
              <a:schemeClr val="accent3">
                <a:lumMod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pic>
        <p:nvPicPr>
          <p:cNvPr id="65" name="64 Imagen"/>
          <p:cNvPicPr>
            <a:picLocks noChangeAspect="1"/>
          </p:cNvPicPr>
          <p:nvPr/>
        </p:nvPicPr>
        <p:blipFill>
          <a:blip r:embed="rId16" cstate="print">
            <a:extLst>
              <a:ext uri="{28A0092B-C50C-407E-A947-70E740481C1C}">
                <a14:useLocalDpi xmlns="" xmlns:a14="http://schemas.microsoft.com/office/drawing/2010/main" val="0"/>
              </a:ext>
            </a:extLst>
          </a:blip>
          <a:stretch>
            <a:fillRect/>
          </a:stretch>
        </p:blipFill>
        <p:spPr>
          <a:xfrm>
            <a:off x="2556396" y="17498094"/>
            <a:ext cx="1536170" cy="1152128"/>
          </a:xfrm>
          <a:prstGeom prst="rect">
            <a:avLst/>
          </a:prstGeom>
          <a:solidFill>
            <a:srgbClr val="FFFFFF">
              <a:shade val="85000"/>
            </a:srgbClr>
          </a:solidFill>
          <a:ln w="88900" cap="sq">
            <a:solidFill>
              <a:schemeClr val="accent3">
                <a:lumMod val="60000"/>
                <a:lumOff val="40000"/>
              </a:schemeClr>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66" name="Rectangle 8"/>
          <p:cNvSpPr>
            <a:spLocks noChangeArrowheads="1"/>
          </p:cNvSpPr>
          <p:nvPr/>
        </p:nvSpPr>
        <p:spPr bwMode="auto">
          <a:xfrm>
            <a:off x="2052340" y="18665611"/>
            <a:ext cx="2664296" cy="33855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1" algn="ctr" defTabSz="914400" rtl="0" eaLnBrk="1" fontAlgn="base" latinLnBrk="0" hangingPunct="1">
              <a:lnSpc>
                <a:spcPct val="100000"/>
              </a:lnSpc>
              <a:spcBef>
                <a:spcPct val="0"/>
              </a:spcBef>
              <a:spcAft>
                <a:spcPct val="0"/>
              </a:spcAft>
              <a:buClrTx/>
              <a:buSzTx/>
              <a:tabLst/>
            </a:pPr>
            <a:r>
              <a:rPr lang="es-ES" sz="1600" dirty="0" smtClean="0">
                <a:latin typeface="Maiandra GD" pitchFamily="34" charset="0"/>
                <a:cs typeface="Arial" pitchFamily="34" charset="0"/>
              </a:rPr>
              <a:t>Incubación de Cerámica </a:t>
            </a:r>
            <a:endParaRPr kumimoji="0" lang="es-ES" sz="1600" i="0" u="none" strike="noStrike" cap="none" normalizeH="0" baseline="0" dirty="0" smtClean="0">
              <a:ln>
                <a:noFill/>
              </a:ln>
              <a:solidFill>
                <a:schemeClr val="tx1"/>
              </a:solidFill>
              <a:effectLst/>
              <a:latin typeface="Maiandra GD" pitchFamily="34" charset="0"/>
              <a:cs typeface="Arial" pitchFamily="34" charset="0"/>
            </a:endParaRPr>
          </a:p>
        </p:txBody>
      </p:sp>
      <p:cxnSp>
        <p:nvCxnSpPr>
          <p:cNvPr id="67" name="66 Conector recto de flecha"/>
          <p:cNvCxnSpPr/>
          <p:nvPr/>
        </p:nvCxnSpPr>
        <p:spPr>
          <a:xfrm flipV="1">
            <a:off x="4212580" y="17858134"/>
            <a:ext cx="432048" cy="216024"/>
          </a:xfrm>
          <a:prstGeom prst="straightConnector1">
            <a:avLst/>
          </a:prstGeom>
          <a:ln w="38100">
            <a:solidFill>
              <a:schemeClr val="accent3">
                <a:lumMod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pic>
        <p:nvPicPr>
          <p:cNvPr id="68" name="67 Imagen"/>
          <p:cNvPicPr>
            <a:picLocks noChangeAspect="1"/>
          </p:cNvPicPr>
          <p:nvPr/>
        </p:nvPicPr>
        <p:blipFill>
          <a:blip r:embed="rId17" cstate="print">
            <a:extLst>
              <a:ext uri="{28A0092B-C50C-407E-A947-70E740481C1C}">
                <a14:useLocalDpi xmlns="" xmlns:a14="http://schemas.microsoft.com/office/drawing/2010/main" val="0"/>
              </a:ext>
            </a:extLst>
          </a:blip>
          <a:stretch>
            <a:fillRect/>
          </a:stretch>
        </p:blipFill>
        <p:spPr>
          <a:xfrm flipV="1">
            <a:off x="4860652" y="17210062"/>
            <a:ext cx="864096" cy="1152127"/>
          </a:xfrm>
          <a:prstGeom prst="rect">
            <a:avLst/>
          </a:prstGeom>
          <a:solidFill>
            <a:srgbClr val="FFFFFF">
              <a:shade val="85000"/>
            </a:srgbClr>
          </a:solidFill>
          <a:ln w="88900" cap="sq">
            <a:solidFill>
              <a:schemeClr val="accent3">
                <a:lumMod val="60000"/>
                <a:lumOff val="40000"/>
              </a:schemeClr>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69" name="68 Rectángulo"/>
          <p:cNvSpPr/>
          <p:nvPr/>
        </p:nvSpPr>
        <p:spPr>
          <a:xfrm>
            <a:off x="468164" y="8945692"/>
            <a:ext cx="1701363" cy="415498"/>
          </a:xfrm>
          <a:prstGeom prst="rect">
            <a:avLst/>
          </a:prstGeom>
        </p:spPr>
        <p:txBody>
          <a:bodyPr wrap="none">
            <a:spAutoFit/>
          </a:bodyPr>
          <a:lstStyle/>
          <a:p>
            <a:r>
              <a:rPr lang="es-MX" sz="2100" b="1" dirty="0" smtClean="0">
                <a:latin typeface="Maiandra GD" pitchFamily="34" charset="0"/>
              </a:rPr>
              <a:t>Problemática</a:t>
            </a:r>
            <a:endParaRPr lang="es-MX" sz="2100" dirty="0"/>
          </a:p>
        </p:txBody>
      </p:sp>
      <p:sp>
        <p:nvSpPr>
          <p:cNvPr id="72" name="Rectangle 8"/>
          <p:cNvSpPr>
            <a:spLocks noChangeArrowheads="1"/>
          </p:cNvSpPr>
          <p:nvPr/>
        </p:nvSpPr>
        <p:spPr bwMode="auto">
          <a:xfrm>
            <a:off x="4356596" y="18377579"/>
            <a:ext cx="2016224" cy="33855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1" algn="ctr" defTabSz="914400" rtl="0" eaLnBrk="1" fontAlgn="base" latinLnBrk="0" hangingPunct="1">
              <a:lnSpc>
                <a:spcPct val="100000"/>
              </a:lnSpc>
              <a:spcBef>
                <a:spcPct val="0"/>
              </a:spcBef>
              <a:spcAft>
                <a:spcPct val="0"/>
              </a:spcAft>
              <a:buClrTx/>
              <a:buSzTx/>
              <a:tabLst/>
            </a:pPr>
            <a:r>
              <a:rPr lang="es-ES" sz="1600" dirty="0" smtClean="0">
                <a:latin typeface="Maiandra GD" pitchFamily="34" charset="0"/>
                <a:cs typeface="Arial" pitchFamily="34" charset="0"/>
              </a:rPr>
              <a:t>Recuperar células</a:t>
            </a:r>
            <a:endParaRPr kumimoji="0" lang="es-ES" sz="1600" i="0" u="none" strike="noStrike" cap="none" normalizeH="0" baseline="0" dirty="0" smtClean="0">
              <a:ln>
                <a:noFill/>
              </a:ln>
              <a:solidFill>
                <a:schemeClr val="tx1"/>
              </a:solidFill>
              <a:effectLst/>
              <a:latin typeface="Maiandra GD" pitchFamily="34" charset="0"/>
              <a:cs typeface="Arial" pitchFamily="34" charset="0"/>
            </a:endParaRPr>
          </a:p>
        </p:txBody>
      </p:sp>
      <p:cxnSp>
        <p:nvCxnSpPr>
          <p:cNvPr id="74" name="73 Conector recto de flecha"/>
          <p:cNvCxnSpPr/>
          <p:nvPr/>
        </p:nvCxnSpPr>
        <p:spPr>
          <a:xfrm>
            <a:off x="5868764" y="17714118"/>
            <a:ext cx="432048" cy="0"/>
          </a:xfrm>
          <a:prstGeom prst="straightConnector1">
            <a:avLst/>
          </a:prstGeom>
          <a:ln w="38100">
            <a:solidFill>
              <a:schemeClr val="accent3">
                <a:lumMod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76" name="Rectangle 8"/>
          <p:cNvSpPr>
            <a:spLocks noChangeArrowheads="1"/>
          </p:cNvSpPr>
          <p:nvPr/>
        </p:nvSpPr>
        <p:spPr bwMode="auto">
          <a:xfrm>
            <a:off x="6228804" y="17419698"/>
            <a:ext cx="1872208" cy="5847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1" algn="ctr" defTabSz="914400" rtl="0" eaLnBrk="1" fontAlgn="base" latinLnBrk="0" hangingPunct="1">
              <a:lnSpc>
                <a:spcPct val="100000"/>
              </a:lnSpc>
              <a:spcBef>
                <a:spcPct val="0"/>
              </a:spcBef>
              <a:spcAft>
                <a:spcPct val="0"/>
              </a:spcAft>
              <a:buClrTx/>
              <a:buSzTx/>
              <a:tabLst/>
            </a:pPr>
            <a:r>
              <a:rPr lang="es-ES" sz="1600" dirty="0" smtClean="0">
                <a:latin typeface="Maiandra GD" pitchFamily="34" charset="0"/>
                <a:cs typeface="Arial" pitchFamily="34" charset="0"/>
              </a:rPr>
              <a:t>Seriado por goteo</a:t>
            </a:r>
          </a:p>
          <a:p>
            <a:pPr marL="0" marR="0" lvl="1" algn="ctr" defTabSz="914400" rtl="0" eaLnBrk="1" fontAlgn="base" latinLnBrk="0" hangingPunct="1">
              <a:lnSpc>
                <a:spcPct val="100000"/>
              </a:lnSpc>
              <a:spcBef>
                <a:spcPct val="0"/>
              </a:spcBef>
              <a:spcAft>
                <a:spcPct val="0"/>
              </a:spcAft>
              <a:buClrTx/>
              <a:buSzTx/>
              <a:tabLst/>
            </a:pPr>
            <a:r>
              <a:rPr kumimoji="0" lang="es-ES" sz="1600" i="0" u="none" strike="noStrike" cap="none" normalizeH="0" baseline="0" dirty="0" smtClean="0">
                <a:ln>
                  <a:noFill/>
                </a:ln>
                <a:solidFill>
                  <a:schemeClr val="tx1"/>
                </a:solidFill>
                <a:effectLst/>
                <a:latin typeface="Maiandra GD" pitchFamily="34" charset="0"/>
                <a:cs typeface="Arial" pitchFamily="34" charset="0"/>
              </a:rPr>
              <a:t>Vaciado en placa</a:t>
            </a:r>
          </a:p>
        </p:txBody>
      </p:sp>
      <p:sp>
        <p:nvSpPr>
          <p:cNvPr id="77" name="76 CuadroTexto"/>
          <p:cNvSpPr txBox="1"/>
          <p:nvPr/>
        </p:nvSpPr>
        <p:spPr>
          <a:xfrm>
            <a:off x="8821092" y="15121830"/>
            <a:ext cx="7056785" cy="338554"/>
          </a:xfrm>
          <a:prstGeom prst="rect">
            <a:avLst/>
          </a:prstGeom>
          <a:noFill/>
        </p:spPr>
        <p:txBody>
          <a:bodyPr wrap="square" rtlCol="0">
            <a:spAutoFit/>
          </a:bodyPr>
          <a:lstStyle/>
          <a:p>
            <a:pPr algn="ctr"/>
            <a:r>
              <a:rPr lang="es-MX" sz="1600" dirty="0" smtClean="0">
                <a:latin typeface="Maiandra GD" pitchFamily="34" charset="0"/>
              </a:rPr>
              <a:t>N= (100 x C x D x V) / A</a:t>
            </a:r>
            <a:endParaRPr lang="es-MX" sz="1600" dirty="0">
              <a:latin typeface="Maiandra GD" pitchFamily="34" charset="0"/>
            </a:endParaRPr>
          </a:p>
        </p:txBody>
      </p:sp>
      <p:sp>
        <p:nvSpPr>
          <p:cNvPr id="78" name="Rectangle 7"/>
          <p:cNvSpPr>
            <a:spLocks noChangeArrowheads="1"/>
          </p:cNvSpPr>
          <p:nvPr/>
        </p:nvSpPr>
        <p:spPr bwMode="auto">
          <a:xfrm>
            <a:off x="8749084" y="14689782"/>
            <a:ext cx="7200800" cy="400110"/>
          </a:xfrm>
          <a:prstGeom prst="rect">
            <a:avLst/>
          </a:prstGeom>
          <a:solidFill>
            <a:schemeClr val="accent3">
              <a:lumMod val="60000"/>
              <a:lumOff val="40000"/>
            </a:schemeClr>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1" algn="ctr" defTabSz="914400" rtl="0" eaLnBrk="1" fontAlgn="base" latinLnBrk="0" hangingPunct="1">
              <a:lnSpc>
                <a:spcPct val="100000"/>
              </a:lnSpc>
              <a:spcBef>
                <a:spcPct val="0"/>
              </a:spcBef>
              <a:spcAft>
                <a:spcPct val="0"/>
              </a:spcAft>
              <a:buClrTx/>
              <a:buSzTx/>
              <a:tabLst/>
            </a:pPr>
            <a:r>
              <a:rPr kumimoji="0" lang="es-ES" sz="2000" b="1" i="0" u="none" strike="noStrike" cap="none" normalizeH="0" baseline="0" dirty="0" smtClean="0">
                <a:ln>
                  <a:noFill/>
                </a:ln>
                <a:solidFill>
                  <a:schemeClr val="tx1"/>
                </a:solidFill>
                <a:effectLst/>
                <a:latin typeface="Maiandra GD" pitchFamily="34" charset="0"/>
                <a:ea typeface="Calibri" pitchFamily="34" charset="0"/>
                <a:cs typeface="Arial" pitchFamily="34" charset="0"/>
              </a:rPr>
              <a:t>Determinación del</a:t>
            </a:r>
            <a:r>
              <a:rPr kumimoji="0" lang="es-ES" sz="2000" b="1" i="0" u="none" strike="noStrike" cap="none" normalizeH="0" dirty="0" smtClean="0">
                <a:ln>
                  <a:noFill/>
                </a:ln>
                <a:solidFill>
                  <a:schemeClr val="tx1"/>
                </a:solidFill>
                <a:effectLst/>
                <a:latin typeface="Maiandra GD" pitchFamily="34" charset="0"/>
                <a:ea typeface="Calibri" pitchFamily="34" charset="0"/>
                <a:cs typeface="Arial" pitchFamily="34" charset="0"/>
              </a:rPr>
              <a:t> número viable de células en cerámicos</a:t>
            </a:r>
            <a:endParaRPr kumimoji="0" lang="es-ES" sz="3600" b="0" i="0" u="none" strike="noStrike" cap="none" normalizeH="0" baseline="0" dirty="0" smtClean="0">
              <a:ln>
                <a:noFill/>
              </a:ln>
              <a:solidFill>
                <a:schemeClr val="tx1"/>
              </a:solidFill>
              <a:effectLst/>
              <a:latin typeface="Maiandra GD" pitchFamily="34" charset="0"/>
              <a:cs typeface="Arial" pitchFamily="34" charset="0"/>
            </a:endParaRPr>
          </a:p>
        </p:txBody>
      </p:sp>
      <p:sp>
        <p:nvSpPr>
          <p:cNvPr id="79" name="78 Rectángulo"/>
          <p:cNvSpPr/>
          <p:nvPr/>
        </p:nvSpPr>
        <p:spPr>
          <a:xfrm>
            <a:off x="9109124" y="15481870"/>
            <a:ext cx="8099425" cy="1323439"/>
          </a:xfrm>
          <a:prstGeom prst="rect">
            <a:avLst/>
          </a:prstGeom>
        </p:spPr>
        <p:txBody>
          <a:bodyPr>
            <a:spAutoFit/>
          </a:bodyPr>
          <a:lstStyle/>
          <a:p>
            <a:r>
              <a:rPr lang="es-MX" sz="1600" dirty="0" smtClean="0">
                <a:latin typeface="Maiandra GD" pitchFamily="34" charset="0"/>
              </a:rPr>
              <a:t>N = número de células viables recuperadas por prueba</a:t>
            </a:r>
          </a:p>
          <a:p>
            <a:r>
              <a:rPr lang="es-MX" sz="1600" dirty="0" smtClean="0">
                <a:latin typeface="Maiandra GD" pitchFamily="34" charset="0"/>
              </a:rPr>
              <a:t>C = promedio del conteo de las células</a:t>
            </a:r>
          </a:p>
          <a:p>
            <a:r>
              <a:rPr lang="es-MX" sz="1600" dirty="0" smtClean="0">
                <a:latin typeface="Maiandra GD" pitchFamily="34" charset="0"/>
              </a:rPr>
              <a:t>D = factor de dilución</a:t>
            </a:r>
          </a:p>
          <a:p>
            <a:r>
              <a:rPr lang="es-MX" sz="1600" dirty="0" smtClean="0">
                <a:latin typeface="Maiandra GD" pitchFamily="34" charset="0"/>
              </a:rPr>
              <a:t>V = volumen en mL</a:t>
            </a:r>
          </a:p>
          <a:p>
            <a:r>
              <a:rPr lang="es-MX" sz="1600" dirty="0" smtClean="0">
                <a:latin typeface="Maiandra GD" pitchFamily="34" charset="0"/>
              </a:rPr>
              <a:t>A = área de superficie del film en mm</a:t>
            </a:r>
            <a:r>
              <a:rPr lang="es-MX" sz="1600" baseline="30000" dirty="0" smtClean="0">
                <a:latin typeface="Maiandra GD" pitchFamily="34" charset="0"/>
              </a:rPr>
              <a:t>2</a:t>
            </a:r>
            <a:endParaRPr lang="es-MX" sz="1600" baseline="30000" dirty="0">
              <a:latin typeface="Maiandra GD" pitchFamily="34" charset="0"/>
            </a:endParaRPr>
          </a:p>
        </p:txBody>
      </p:sp>
      <p:graphicFrame>
        <p:nvGraphicFramePr>
          <p:cNvPr id="80" name="79 Tabla"/>
          <p:cNvGraphicFramePr>
            <a:graphicFrameLocks noGrp="1"/>
          </p:cNvGraphicFramePr>
          <p:nvPr/>
        </p:nvGraphicFramePr>
        <p:xfrm>
          <a:off x="8821092" y="17426086"/>
          <a:ext cx="7056786" cy="1307584"/>
        </p:xfrm>
        <a:graphic>
          <a:graphicData uri="http://schemas.openxmlformats.org/drawingml/2006/table">
            <a:tbl>
              <a:tblPr>
                <a:tableStyleId>{8799B23B-EC83-4686-B30A-512413B5E67A}</a:tableStyleId>
              </a:tblPr>
              <a:tblGrid>
                <a:gridCol w="2352262"/>
                <a:gridCol w="2352262"/>
                <a:gridCol w="2352262"/>
              </a:tblGrid>
              <a:tr h="229813">
                <a:tc>
                  <a:txBody>
                    <a:bodyPr/>
                    <a:lstStyle/>
                    <a:p>
                      <a:pPr algn="ctr" fontAlgn="b"/>
                      <a:endParaRPr lang="es-MX" sz="1800" b="1" i="0" u="none" strike="noStrike" dirty="0">
                        <a:solidFill>
                          <a:srgbClr val="000000"/>
                        </a:solidFill>
                        <a:latin typeface="Maiandra GD" pitchFamily="34" charset="0"/>
                      </a:endParaRPr>
                    </a:p>
                  </a:txBody>
                  <a:tcPr marL="0" marR="0" marT="0" marB="0" anchor="b">
                    <a:solidFill>
                      <a:schemeClr val="accent3">
                        <a:lumMod val="60000"/>
                        <a:lumOff val="40000"/>
                      </a:schemeClr>
                    </a:solidFill>
                  </a:tcPr>
                </a:tc>
                <a:tc>
                  <a:txBody>
                    <a:bodyPr/>
                    <a:lstStyle/>
                    <a:p>
                      <a:pPr algn="ctr" fontAlgn="b"/>
                      <a:r>
                        <a:rPr lang="es-MX" sz="1800" b="1" u="none" strike="noStrike">
                          <a:latin typeface="Maiandra GD" pitchFamily="34" charset="0"/>
                        </a:rPr>
                        <a:t>Goteo</a:t>
                      </a:r>
                      <a:endParaRPr lang="es-MX" sz="1800" b="1" i="0" u="none" strike="noStrike">
                        <a:solidFill>
                          <a:srgbClr val="000000"/>
                        </a:solidFill>
                        <a:latin typeface="Maiandra GD" pitchFamily="34" charset="0"/>
                      </a:endParaRPr>
                    </a:p>
                  </a:txBody>
                  <a:tcPr marL="0" marR="0" marT="0" marB="0" anchor="b">
                    <a:solidFill>
                      <a:schemeClr val="accent3">
                        <a:lumMod val="60000"/>
                        <a:lumOff val="40000"/>
                      </a:schemeClr>
                    </a:solidFill>
                  </a:tcPr>
                </a:tc>
                <a:tc>
                  <a:txBody>
                    <a:bodyPr/>
                    <a:lstStyle/>
                    <a:p>
                      <a:pPr algn="ctr" fontAlgn="b"/>
                      <a:r>
                        <a:rPr lang="es-MX" sz="1800" b="1" u="none" strike="noStrike" dirty="0">
                          <a:latin typeface="Maiandra GD" pitchFamily="34" charset="0"/>
                        </a:rPr>
                        <a:t>Placa</a:t>
                      </a:r>
                      <a:endParaRPr lang="es-MX" sz="1800" b="1" i="0" u="none" strike="noStrike" dirty="0">
                        <a:solidFill>
                          <a:srgbClr val="000000"/>
                        </a:solidFill>
                        <a:latin typeface="Maiandra GD" pitchFamily="34" charset="0"/>
                      </a:endParaRPr>
                    </a:p>
                  </a:txBody>
                  <a:tcPr marL="0" marR="0" marT="0" marB="0" anchor="b">
                    <a:solidFill>
                      <a:schemeClr val="accent3">
                        <a:lumMod val="60000"/>
                        <a:lumOff val="40000"/>
                      </a:schemeClr>
                    </a:solidFill>
                  </a:tcPr>
                </a:tc>
              </a:tr>
              <a:tr h="301744">
                <a:tc>
                  <a:txBody>
                    <a:bodyPr/>
                    <a:lstStyle/>
                    <a:p>
                      <a:pPr algn="ctr" fontAlgn="b"/>
                      <a:r>
                        <a:rPr lang="es-MX" sz="1800" b="1" u="none" strike="noStrike">
                          <a:latin typeface="Maiandra GD" pitchFamily="34" charset="0"/>
                        </a:rPr>
                        <a:t>M1</a:t>
                      </a:r>
                      <a:endParaRPr lang="es-MX" sz="1800" b="1" i="0" u="none" strike="noStrike">
                        <a:solidFill>
                          <a:srgbClr val="000000"/>
                        </a:solidFill>
                        <a:latin typeface="Maiandra GD" pitchFamily="34" charset="0"/>
                      </a:endParaRPr>
                    </a:p>
                  </a:txBody>
                  <a:tcPr marL="0" marR="0" marT="0" marB="0" anchor="b">
                    <a:solidFill>
                      <a:schemeClr val="accent3">
                        <a:lumMod val="60000"/>
                        <a:lumOff val="40000"/>
                      </a:schemeClr>
                    </a:solidFill>
                  </a:tcPr>
                </a:tc>
                <a:tc>
                  <a:txBody>
                    <a:bodyPr/>
                    <a:lstStyle/>
                    <a:p>
                      <a:pPr algn="ctr" fontAlgn="b"/>
                      <a:r>
                        <a:rPr lang="es-MX" sz="1800" u="none" strike="noStrike">
                          <a:latin typeface="Maiandra GD" pitchFamily="34" charset="0"/>
                        </a:rPr>
                        <a:t>7.50E+09</a:t>
                      </a:r>
                      <a:endParaRPr lang="es-MX" sz="1800" b="0" i="0" u="none" strike="noStrike">
                        <a:solidFill>
                          <a:srgbClr val="000000"/>
                        </a:solidFill>
                        <a:latin typeface="Maiandra GD" pitchFamily="34" charset="0"/>
                      </a:endParaRPr>
                    </a:p>
                  </a:txBody>
                  <a:tcPr marL="0" marR="0" marT="0" marB="0" anchor="b"/>
                </a:tc>
                <a:tc>
                  <a:txBody>
                    <a:bodyPr/>
                    <a:lstStyle/>
                    <a:p>
                      <a:pPr algn="ctr" fontAlgn="b"/>
                      <a:r>
                        <a:rPr lang="es-MX" sz="1800" u="none" strike="noStrike">
                          <a:latin typeface="Maiandra GD" pitchFamily="34" charset="0"/>
                        </a:rPr>
                        <a:t>2.26E+10</a:t>
                      </a:r>
                      <a:endParaRPr lang="es-MX" sz="1800" b="0" i="0" u="none" strike="noStrike">
                        <a:solidFill>
                          <a:srgbClr val="000000"/>
                        </a:solidFill>
                        <a:latin typeface="Maiandra GD" pitchFamily="34" charset="0"/>
                      </a:endParaRPr>
                    </a:p>
                  </a:txBody>
                  <a:tcPr marL="0" marR="0" marT="0" marB="0" anchor="b"/>
                </a:tc>
              </a:tr>
              <a:tr h="229813">
                <a:tc>
                  <a:txBody>
                    <a:bodyPr/>
                    <a:lstStyle/>
                    <a:p>
                      <a:pPr algn="ctr" fontAlgn="b"/>
                      <a:r>
                        <a:rPr lang="es-MX" sz="1800" b="1" u="none" strike="noStrike" dirty="0">
                          <a:latin typeface="Maiandra GD" pitchFamily="34" charset="0"/>
                        </a:rPr>
                        <a:t>M2</a:t>
                      </a:r>
                      <a:endParaRPr lang="es-MX" sz="1800" b="1" i="0" u="none" strike="noStrike" dirty="0">
                        <a:solidFill>
                          <a:srgbClr val="000000"/>
                        </a:solidFill>
                        <a:latin typeface="Maiandra GD" pitchFamily="34" charset="0"/>
                      </a:endParaRPr>
                    </a:p>
                  </a:txBody>
                  <a:tcPr marL="0" marR="0" marT="0" marB="0" anchor="b">
                    <a:solidFill>
                      <a:schemeClr val="accent3">
                        <a:lumMod val="60000"/>
                        <a:lumOff val="40000"/>
                      </a:schemeClr>
                    </a:solidFill>
                  </a:tcPr>
                </a:tc>
                <a:tc>
                  <a:txBody>
                    <a:bodyPr/>
                    <a:lstStyle/>
                    <a:p>
                      <a:pPr algn="ctr" fontAlgn="b"/>
                      <a:r>
                        <a:rPr lang="es-MX" sz="1800" u="none" strike="noStrike">
                          <a:latin typeface="Maiandra GD" pitchFamily="34" charset="0"/>
                        </a:rPr>
                        <a:t>9.60E+09</a:t>
                      </a:r>
                      <a:endParaRPr lang="es-MX" sz="1800" b="0" i="0" u="none" strike="noStrike">
                        <a:solidFill>
                          <a:srgbClr val="000000"/>
                        </a:solidFill>
                        <a:latin typeface="Maiandra GD" pitchFamily="34" charset="0"/>
                      </a:endParaRPr>
                    </a:p>
                  </a:txBody>
                  <a:tcPr marL="0" marR="0" marT="0" marB="0" anchor="b"/>
                </a:tc>
                <a:tc>
                  <a:txBody>
                    <a:bodyPr/>
                    <a:lstStyle/>
                    <a:p>
                      <a:pPr algn="ctr" fontAlgn="b"/>
                      <a:r>
                        <a:rPr lang="es-MX" sz="1800" u="none" strike="noStrike">
                          <a:latin typeface="Maiandra GD" pitchFamily="34" charset="0"/>
                        </a:rPr>
                        <a:t>2.00E+10</a:t>
                      </a:r>
                      <a:endParaRPr lang="es-MX" sz="1800" b="0" i="0" u="none" strike="noStrike">
                        <a:solidFill>
                          <a:srgbClr val="000000"/>
                        </a:solidFill>
                        <a:latin typeface="Maiandra GD" pitchFamily="34" charset="0"/>
                      </a:endParaRPr>
                    </a:p>
                  </a:txBody>
                  <a:tcPr marL="0" marR="0" marT="0" marB="0" anchor="b"/>
                </a:tc>
              </a:tr>
              <a:tr h="85720">
                <a:tc gridSpan="3">
                  <a:txBody>
                    <a:bodyPr/>
                    <a:lstStyle/>
                    <a:p>
                      <a:pPr algn="just" fontAlgn="b"/>
                      <a:r>
                        <a:rPr lang="es-MX" sz="1500" b="1" u="none" strike="noStrike" dirty="0" smtClean="0">
                          <a:latin typeface="Maiandra GD" pitchFamily="34" charset="0"/>
                        </a:rPr>
                        <a:t>NOTA: </a:t>
                      </a:r>
                      <a:r>
                        <a:rPr lang="es-MX" sz="1500" u="none" strike="noStrike" dirty="0" smtClean="0">
                          <a:latin typeface="Maiandra GD" pitchFamily="34" charset="0"/>
                        </a:rPr>
                        <a:t>Si el </a:t>
                      </a:r>
                      <a:r>
                        <a:rPr lang="es-MX" sz="1500" u="none" strike="noStrike" dirty="0">
                          <a:latin typeface="Maiandra GD" pitchFamily="34" charset="0"/>
                        </a:rPr>
                        <a:t>valor de N (t = 24) en el estándar después de la incubación a 24 horas no debe ser menor de 1.0 E+04</a:t>
                      </a:r>
                      <a:endParaRPr lang="es-MX" sz="1500" b="0" i="0" u="none" strike="noStrike" dirty="0">
                        <a:solidFill>
                          <a:srgbClr val="000000"/>
                        </a:solidFill>
                        <a:latin typeface="Maiandra GD" pitchFamily="34" charset="0"/>
                      </a:endParaRPr>
                    </a:p>
                  </a:txBody>
                  <a:tcPr marL="0" marR="0" marT="0" marB="0" anchor="b"/>
                </a:tc>
                <a:tc hMerge="1">
                  <a:txBody>
                    <a:bodyPr/>
                    <a:lstStyle/>
                    <a:p>
                      <a:endParaRPr lang="es-MX"/>
                    </a:p>
                  </a:txBody>
                  <a:tcPr/>
                </a:tc>
                <a:tc hMerge="1">
                  <a:txBody>
                    <a:bodyPr/>
                    <a:lstStyle/>
                    <a:p>
                      <a:endParaRPr lang="es-MX"/>
                    </a:p>
                  </a:txBody>
                  <a:tcPr/>
                </a:tc>
              </a:tr>
            </a:tbl>
          </a:graphicData>
        </a:graphic>
      </p:graphicFrame>
      <p:sp>
        <p:nvSpPr>
          <p:cNvPr id="81" name="80 Rectángulo"/>
          <p:cNvSpPr/>
          <p:nvPr/>
        </p:nvSpPr>
        <p:spPr>
          <a:xfrm>
            <a:off x="8677076" y="16994038"/>
            <a:ext cx="7344816" cy="338554"/>
          </a:xfrm>
          <a:prstGeom prst="rect">
            <a:avLst/>
          </a:prstGeom>
        </p:spPr>
        <p:txBody>
          <a:bodyPr wrap="square">
            <a:spAutoFit/>
          </a:bodyPr>
          <a:lstStyle/>
          <a:p>
            <a:pPr algn="ctr"/>
            <a:r>
              <a:rPr lang="es-MX" sz="1600" b="1" dirty="0" smtClean="0">
                <a:latin typeface="Maiandra GD" pitchFamily="34" charset="0"/>
              </a:rPr>
              <a:t>Tabla 2. </a:t>
            </a:r>
            <a:r>
              <a:rPr lang="es-MX" sz="1600" dirty="0" smtClean="0">
                <a:latin typeface="Maiandra GD" pitchFamily="34" charset="0"/>
              </a:rPr>
              <a:t>Promedio de Número de células viables en t = 24 para </a:t>
            </a:r>
            <a:r>
              <a:rPr lang="es-MX" sz="1600" i="1" dirty="0" smtClean="0">
                <a:latin typeface="Maiandra GD" pitchFamily="34" charset="0"/>
              </a:rPr>
              <a:t>E. </a:t>
            </a:r>
            <a:r>
              <a:rPr lang="es-MX" sz="1600" i="1" dirty="0" err="1" smtClean="0">
                <a:latin typeface="Maiandra GD" pitchFamily="34" charset="0"/>
              </a:rPr>
              <a:t>coli</a:t>
            </a:r>
            <a:endParaRPr lang="es-MX" sz="1600" i="1" dirty="0">
              <a:latin typeface="Maiandra GD" pitchFamily="34" charset="0"/>
            </a:endParaRPr>
          </a:p>
        </p:txBody>
      </p:sp>
      <p:sp>
        <p:nvSpPr>
          <p:cNvPr id="82" name="81 Rectángulo"/>
          <p:cNvSpPr/>
          <p:nvPr/>
        </p:nvSpPr>
        <p:spPr>
          <a:xfrm>
            <a:off x="8533060" y="18866246"/>
            <a:ext cx="7416824" cy="461665"/>
          </a:xfrm>
          <a:prstGeom prst="rect">
            <a:avLst/>
          </a:prstGeom>
          <a:solidFill>
            <a:schemeClr val="accent3">
              <a:lumMod val="75000"/>
            </a:schemeClr>
          </a:solidFill>
        </p:spPr>
        <p:txBody>
          <a:bodyPr wrap="square">
            <a:spAutoFit/>
          </a:bodyPr>
          <a:lstStyle/>
          <a:p>
            <a:pPr algn="ctr"/>
            <a:r>
              <a:rPr lang="es-MX" sz="2400" b="1" dirty="0" smtClean="0">
                <a:solidFill>
                  <a:schemeClr val="bg1"/>
                </a:solidFill>
                <a:latin typeface="Maiandra GD" pitchFamily="34" charset="0"/>
              </a:rPr>
              <a:t>CONCLUSIÓN</a:t>
            </a:r>
          </a:p>
        </p:txBody>
      </p:sp>
      <p:sp>
        <p:nvSpPr>
          <p:cNvPr id="83" name="82 CuadroTexto"/>
          <p:cNvSpPr txBox="1"/>
          <p:nvPr/>
        </p:nvSpPr>
        <p:spPr>
          <a:xfrm>
            <a:off x="8461052" y="19370302"/>
            <a:ext cx="7488832" cy="2062103"/>
          </a:xfrm>
          <a:prstGeom prst="rect">
            <a:avLst/>
          </a:prstGeom>
          <a:noFill/>
        </p:spPr>
        <p:txBody>
          <a:bodyPr wrap="square" rtlCol="0">
            <a:spAutoFit/>
          </a:bodyPr>
          <a:lstStyle/>
          <a:p>
            <a:pPr algn="just">
              <a:buFont typeface="Arial" pitchFamily="34" charset="0"/>
              <a:buChar char="•"/>
            </a:pPr>
            <a:r>
              <a:rPr lang="es-MX" sz="1600" dirty="0" smtClean="0">
                <a:latin typeface="Maiandra GD" pitchFamily="34" charset="0"/>
              </a:rPr>
              <a:t> En base a los resultados obtenidos hasta el momento, se puede concluir que por ambas técnicas, tanto en diluciones seriadas por goteo como vaciado en placa, arrojan resultados similares en ambas cepas. </a:t>
            </a:r>
          </a:p>
          <a:p>
            <a:pPr algn="just">
              <a:buFont typeface="Arial" pitchFamily="34" charset="0"/>
              <a:buChar char="•"/>
            </a:pPr>
            <a:r>
              <a:rPr lang="es-MX" sz="1600" dirty="0" smtClean="0">
                <a:latin typeface="Maiandra GD" pitchFamily="34" charset="0"/>
              </a:rPr>
              <a:t> Para realizar una estandarización se requieren ambientes muy estables de temperatura y humedad para evitar el sesgo en los resultados. </a:t>
            </a:r>
          </a:p>
          <a:p>
            <a:pPr algn="just">
              <a:buFont typeface="Arial" pitchFamily="34" charset="0"/>
              <a:buChar char="•"/>
            </a:pPr>
            <a:r>
              <a:rPr lang="es-MX" sz="1600" dirty="0" smtClean="0">
                <a:latin typeface="Maiandra GD" pitchFamily="34" charset="0"/>
              </a:rPr>
              <a:t> En los resultados obtenidos sobre cerámicos de control se muestra el numero de células viables en 24h, por lo cual el método se encuentra estandarizado para futuros experimentos en la evaluación de los cerámicos que poseen Ag NPs.</a:t>
            </a:r>
            <a:endParaRPr lang="es-MX" sz="1600" dirty="0">
              <a:latin typeface="Maiandra GD" pitchFamily="3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442</TotalTime>
  <Words>715</Words>
  <Application>Microsoft Office PowerPoint</Application>
  <PresentationFormat>Personalizado</PresentationFormat>
  <Paragraphs>82</Paragraphs>
  <Slides>1</Slides>
  <Notes>1</Notes>
  <HiddenSlides>0</HiddenSlides>
  <MMClips>0</MMClips>
  <ScaleCrop>false</ScaleCrop>
  <HeadingPairs>
    <vt:vector size="4" baseType="variant">
      <vt:variant>
        <vt:lpstr>Tema</vt:lpstr>
      </vt:variant>
      <vt:variant>
        <vt:i4>1</vt:i4>
      </vt:variant>
      <vt:variant>
        <vt:lpstr>Títulos de diapositiva</vt:lpstr>
      </vt:variant>
      <vt:variant>
        <vt:i4>1</vt:i4>
      </vt:variant>
    </vt:vector>
  </HeadingPairs>
  <TitlesOfParts>
    <vt:vector size="2" baseType="lpstr">
      <vt:lpstr>Tema de Office</vt:lpstr>
      <vt:lpstr>Diapositiva 1</vt:lpstr>
    </vt:vector>
  </TitlesOfParts>
  <Company>Toshiba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ANA LAURA</dc:creator>
  <cp:lastModifiedBy>c</cp:lastModifiedBy>
  <cp:revision>32</cp:revision>
  <dcterms:created xsi:type="dcterms:W3CDTF">2015-07-08T17:41:39Z</dcterms:created>
  <dcterms:modified xsi:type="dcterms:W3CDTF">2015-07-09T21:04:42Z</dcterms:modified>
</cp:coreProperties>
</file>